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 id="2147483710" r:id="rId2"/>
  </p:sldMasterIdLst>
  <p:notesMasterIdLst>
    <p:notesMasterId r:id="rId8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Lst>
  <p:sldSz cx="9144000" cy="5143500" type="screen16x9"/>
  <p:notesSz cx="6858000" cy="9144000"/>
  <p:embeddedFontLst>
    <p:embeddedFont>
      <p:font typeface="Amatic SC" panose="020B0604020202020204" pitchFamily="34"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Darker Grotesque" pitchFamily="2" charset="0"/>
      <p:regular r:id="rId89"/>
      <p:bold r:id="rId90"/>
    </p:embeddedFont>
    <p:embeddedFont>
      <p:font typeface="Darker Grotesque Medium" pitchFamily="2" charset="0"/>
      <p:regular r:id="rId91"/>
      <p:bold r:id="rId92"/>
    </p:embeddedFont>
    <p:embeddedFont>
      <p:font typeface="Montserrat" panose="020B0604020202020204" pitchFamily="34" charset="0"/>
      <p:regular r:id="rId93"/>
      <p:bold r:id="rId94"/>
      <p:italic r:id="rId95"/>
      <p:boldItalic r:id="rId96"/>
    </p:embeddedFont>
    <p:embeddedFont>
      <p:font typeface="Open Sans" panose="020B0604020202020204" pitchFamily="34" charset="0"/>
      <p:regular r:id="rId97"/>
      <p:bold r:id="rId98"/>
      <p:italic r:id="rId99"/>
      <p:boldItalic r:id="rId100"/>
    </p:embeddedFont>
    <p:embeddedFont>
      <p:font typeface="Proxima Nova" panose="02000506030000020004" pitchFamily="2" charset="0"/>
      <p:regular r:id="rId101"/>
      <p:bold r:id="rId102"/>
      <p:italic r:id="rId103"/>
      <p:boldItalic r:id="rId104"/>
    </p:embeddedFont>
    <p:embeddedFont>
      <p:font typeface="Proxima Nova Semibold" panose="02000506030000020004" pitchFamily="2" charset="0"/>
      <p:regular r:id="rId105"/>
      <p:bold r:id="rId106"/>
      <p:italic r:id="rId107"/>
      <p:boldItalic r:id="rId108"/>
    </p:embeddedFont>
    <p:embeddedFont>
      <p:font typeface="PT Sans" panose="020B0503020203020204" pitchFamily="34" charset="77"/>
      <p:regular r:id="rId109"/>
      <p:bold r:id="rId110"/>
      <p:italic r:id="rId111"/>
      <p:boldItalic r:id="rId112"/>
    </p:embeddedFont>
    <p:embeddedFont>
      <p:font typeface="Roboto Medium" panose="02000000000000000000" pitchFamily="2"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1D86B6-8CFF-4B33-A108-50266628ADCA}">
  <a:tblStyle styleId="{051D86B6-8CFF-4B33-A108-50266628AD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4.fntdata"/><Relationship Id="rId89" Type="http://schemas.openxmlformats.org/officeDocument/2006/relationships/font" Target="fonts/font9.fntdata"/><Relationship Id="rId112" Type="http://schemas.openxmlformats.org/officeDocument/2006/relationships/font" Target="fonts/font32.fntdata"/><Relationship Id="rId16" Type="http://schemas.openxmlformats.org/officeDocument/2006/relationships/slide" Target="slides/slide14.xml"/><Relationship Id="rId107" Type="http://schemas.openxmlformats.org/officeDocument/2006/relationships/font" Target="fonts/font2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22.fntdata"/><Relationship Id="rId5" Type="http://schemas.openxmlformats.org/officeDocument/2006/relationships/slide" Target="slides/slide3.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3.fntdata"/><Relationship Id="rId118" Type="http://schemas.openxmlformats.org/officeDocument/2006/relationships/viewProps" Target="viewProps.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3.fntdata"/><Relationship Id="rId108" Type="http://schemas.openxmlformats.org/officeDocument/2006/relationships/font" Target="fonts/font2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34.fntdata"/><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7.fntdata"/><Relationship Id="rId104" Type="http://schemas.openxmlformats.org/officeDocument/2006/relationships/font" Target="fonts/font24.fntdata"/><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7.fntdata"/><Relationship Id="rId110" Type="http://schemas.openxmlformats.org/officeDocument/2006/relationships/font" Target="fonts/font30.fntdata"/><Relationship Id="rId115" Type="http://schemas.openxmlformats.org/officeDocument/2006/relationships/font" Target="fonts/font35.fntdata"/><Relationship Id="rId61" Type="http://schemas.openxmlformats.org/officeDocument/2006/relationships/slide" Target="slides/slide59.xml"/><Relationship Id="rId82"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0.fntdata"/><Relationship Id="rId105"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3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3.fntdata"/><Relationship Id="rId88" Type="http://schemas.openxmlformats.org/officeDocument/2006/relationships/font" Target="fonts/font8.fntdata"/><Relationship Id="rId111" Type="http://schemas.openxmlformats.org/officeDocument/2006/relationships/font" Target="fonts/font3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dd75e4c70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10297dab38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10297dab38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d6c00e7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d1e0eea74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d1e0eea74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bd6c00e730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d1e0eea74b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d1e0eea74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d1e0eea74b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d1e0eea74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9f2f57a71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112ac09d80b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112ac09d80b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d953a0dbdd_0_1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d953a0dbdd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d1e0eea74b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d1e0eea74b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bd6c00e730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d1e0eea74b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d1e0eea74b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112ac09d80b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112ac09d80b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bd6c00e73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d1e0eea74b_0_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d1e0eea74b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7"/>
        <p:cNvGrpSpPr/>
        <p:nvPr/>
      </p:nvGrpSpPr>
      <p:grpSpPr>
        <a:xfrm>
          <a:off x="0" y="0"/>
          <a:ext cx="0" cy="0"/>
          <a:chOff x="0" y="0"/>
          <a:chExt cx="0" cy="0"/>
        </a:xfrm>
      </p:grpSpPr>
      <p:sp>
        <p:nvSpPr>
          <p:cNvPr id="2388" name="Google Shape;2388;gbd6c00e73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9" name="Google Shape;2389;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112ac09d80b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 name="Google Shape;2424;g112ac09d80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cc98d9fb70_8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112ac09d80b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112ac09d80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99f2f57a71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d7e9e01bb3_0_1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gd7e9e01bb3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112ac09d80b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112ac09d80b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5"/>
        <p:cNvGrpSpPr/>
        <p:nvPr/>
      </p:nvGrpSpPr>
      <p:grpSpPr>
        <a:xfrm>
          <a:off x="0" y="0"/>
          <a:ext cx="0" cy="0"/>
          <a:chOff x="0" y="0"/>
          <a:chExt cx="0" cy="0"/>
        </a:xfrm>
      </p:grpSpPr>
      <p:sp>
        <p:nvSpPr>
          <p:cNvPr id="2726" name="Google Shape;2726;gd953a0dbdd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7" name="Google Shape;2727;gd953a0dbdd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12ac09d80b_0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12ac09d80b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d953a0dbdd_0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5" name="Google Shape;2805;gd953a0dbdd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99f2f57a71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3"/>
        <p:cNvGrpSpPr/>
        <p:nvPr/>
      </p:nvGrpSpPr>
      <p:grpSpPr>
        <a:xfrm>
          <a:off x="0" y="0"/>
          <a:ext cx="0" cy="0"/>
          <a:chOff x="0" y="0"/>
          <a:chExt cx="0" cy="0"/>
        </a:xfrm>
      </p:grpSpPr>
      <p:sp>
        <p:nvSpPr>
          <p:cNvPr id="2914" name="Google Shape;2914;g99f2f57a71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5" name="Google Shape;2915;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112ac09d80b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1" name="Google Shape;2931;g112ac09d80b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5"/>
        <p:cNvGrpSpPr/>
        <p:nvPr/>
      </p:nvGrpSpPr>
      <p:grpSpPr>
        <a:xfrm>
          <a:off x="0" y="0"/>
          <a:ext cx="0" cy="0"/>
          <a:chOff x="0" y="0"/>
          <a:chExt cx="0" cy="0"/>
        </a:xfrm>
      </p:grpSpPr>
      <p:sp>
        <p:nvSpPr>
          <p:cNvPr id="2946" name="Google Shape;2946;g112ac09d80b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7" name="Google Shape;2947;g112ac09d80b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99f2f57a71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10297dab38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10297dab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4"/>
        <p:cNvGrpSpPr/>
        <p:nvPr/>
      </p:nvGrpSpPr>
      <p:grpSpPr>
        <a:xfrm>
          <a:off x="0" y="0"/>
          <a:ext cx="0" cy="0"/>
          <a:chOff x="0" y="0"/>
          <a:chExt cx="0" cy="0"/>
        </a:xfrm>
      </p:grpSpPr>
      <p:sp>
        <p:nvSpPr>
          <p:cNvPr id="3035" name="Google Shape;3035;g112ac09d80b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6" name="Google Shape;3036;g112ac09d80b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9"/>
        <p:cNvGrpSpPr/>
        <p:nvPr/>
      </p:nvGrpSpPr>
      <p:grpSpPr>
        <a:xfrm>
          <a:off x="0" y="0"/>
          <a:ext cx="0" cy="0"/>
          <a:chOff x="0" y="0"/>
          <a:chExt cx="0" cy="0"/>
        </a:xfrm>
      </p:grpSpPr>
      <p:sp>
        <p:nvSpPr>
          <p:cNvPr id="3070" name="Google Shape;3070;gd953a0dbdd_0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1" name="Google Shape;3071;gd953a0dbdd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112ac09d80b_0_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0" name="Google Shape;3170;g112ac09d80b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7"/>
        <p:cNvGrpSpPr/>
        <p:nvPr/>
      </p:nvGrpSpPr>
      <p:grpSpPr>
        <a:xfrm>
          <a:off x="0" y="0"/>
          <a:ext cx="0" cy="0"/>
          <a:chOff x="0" y="0"/>
          <a:chExt cx="0" cy="0"/>
        </a:xfrm>
      </p:grpSpPr>
      <p:sp>
        <p:nvSpPr>
          <p:cNvPr id="3258" name="Google Shape;3258;gd953a0dbdd_0_1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9" name="Google Shape;3259;gd953a0dbdd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gd953a0dbdd_0_1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 name="Google Shape;3307;gd953a0dbdd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112e802dc0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112e802dc0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d7e9e01bb3_0_1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d7e9e01bb3_0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gdcc589ca3e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3" name="Google Shape;3453;gdcc589ca3e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112e802dc0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112e802dc0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0"/>
        <p:cNvGrpSpPr/>
        <p:nvPr/>
      </p:nvGrpSpPr>
      <p:grpSpPr>
        <a:xfrm>
          <a:off x="0" y="0"/>
          <a:ext cx="0" cy="0"/>
          <a:chOff x="0" y="0"/>
          <a:chExt cx="0" cy="0"/>
        </a:xfrm>
      </p:grpSpPr>
      <p:sp>
        <p:nvSpPr>
          <p:cNvPr id="3551" name="Google Shape;3551;gd953a0dbdd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2" name="Google Shape;3552;gd953a0dbdd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99f2f57a71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8"/>
        <p:cNvGrpSpPr/>
        <p:nvPr/>
      </p:nvGrpSpPr>
      <p:grpSpPr>
        <a:xfrm>
          <a:off x="0" y="0"/>
          <a:ext cx="0" cy="0"/>
          <a:chOff x="0" y="0"/>
          <a:chExt cx="0" cy="0"/>
        </a:xfrm>
      </p:grpSpPr>
      <p:sp>
        <p:nvSpPr>
          <p:cNvPr id="3669" name="Google Shape;3669;gd7e9e01bb3_0_1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0" name="Google Shape;3670;gd7e9e01bb3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0"/>
        <p:cNvGrpSpPr/>
        <p:nvPr/>
      </p:nvGrpSpPr>
      <p:grpSpPr>
        <a:xfrm>
          <a:off x="0" y="0"/>
          <a:ext cx="0" cy="0"/>
          <a:chOff x="0" y="0"/>
          <a:chExt cx="0" cy="0"/>
        </a:xfrm>
      </p:grpSpPr>
      <p:sp>
        <p:nvSpPr>
          <p:cNvPr id="3711" name="Google Shape;3711;gbd6c00e730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2" name="Google Shape;3712;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1"/>
        <p:cNvGrpSpPr/>
        <p:nvPr/>
      </p:nvGrpSpPr>
      <p:grpSpPr>
        <a:xfrm>
          <a:off x="0" y="0"/>
          <a:ext cx="0" cy="0"/>
          <a:chOff x="0" y="0"/>
          <a:chExt cx="0" cy="0"/>
        </a:xfrm>
      </p:grpSpPr>
      <p:sp>
        <p:nvSpPr>
          <p:cNvPr id="3792" name="Google Shape;3792;g112ac09d80b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3" name="Google Shape;3793;g112ac09d80b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6"/>
        <p:cNvGrpSpPr/>
        <p:nvPr/>
      </p:nvGrpSpPr>
      <p:grpSpPr>
        <a:xfrm>
          <a:off x="0" y="0"/>
          <a:ext cx="0" cy="0"/>
          <a:chOff x="0" y="0"/>
          <a:chExt cx="0" cy="0"/>
        </a:xfrm>
      </p:grpSpPr>
      <p:sp>
        <p:nvSpPr>
          <p:cNvPr id="3857" name="Google Shape;3857;gbd6c00e7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8" name="Google Shape;385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g112e802dc04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3" name="Google Shape;3913;g112e802dc0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2"/>
        <p:cNvGrpSpPr/>
        <p:nvPr/>
      </p:nvGrpSpPr>
      <p:grpSpPr>
        <a:xfrm>
          <a:off x="0" y="0"/>
          <a:ext cx="0" cy="0"/>
          <a:chOff x="0" y="0"/>
          <a:chExt cx="0" cy="0"/>
        </a:xfrm>
      </p:grpSpPr>
      <p:sp>
        <p:nvSpPr>
          <p:cNvPr id="3963" name="Google Shape;3963;gbd6c00e7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4" name="Google Shape;396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9"/>
        <p:cNvGrpSpPr/>
        <p:nvPr/>
      </p:nvGrpSpPr>
      <p:grpSpPr>
        <a:xfrm>
          <a:off x="0" y="0"/>
          <a:ext cx="0" cy="0"/>
          <a:chOff x="0" y="0"/>
          <a:chExt cx="0" cy="0"/>
        </a:xfrm>
      </p:grpSpPr>
      <p:sp>
        <p:nvSpPr>
          <p:cNvPr id="3990" name="Google Shape;3990;gd953a0dbdd_0_1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1" name="Google Shape;3991;gd953a0dbdd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7"/>
        <p:cNvGrpSpPr/>
        <p:nvPr/>
      </p:nvGrpSpPr>
      <p:grpSpPr>
        <a:xfrm>
          <a:off x="0" y="0"/>
          <a:ext cx="0" cy="0"/>
          <a:chOff x="0" y="0"/>
          <a:chExt cx="0" cy="0"/>
        </a:xfrm>
      </p:grpSpPr>
      <p:sp>
        <p:nvSpPr>
          <p:cNvPr id="4018" name="Google Shape;4018;gd953a0dbdd_0_1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9" name="Google Shape;4019;gd953a0dbdd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p:cNvGrpSpPr/>
        <p:nvPr/>
      </p:nvGrpSpPr>
      <p:grpSpPr>
        <a:xfrm>
          <a:off x="0" y="0"/>
          <a:ext cx="0" cy="0"/>
          <a:chOff x="0" y="0"/>
          <a:chExt cx="0" cy="0"/>
        </a:xfrm>
      </p:grpSpPr>
      <p:sp>
        <p:nvSpPr>
          <p:cNvPr id="4041" name="Google Shape;4041;gdcc589ca3e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dcc589ca3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3"/>
        <p:cNvGrpSpPr/>
        <p:nvPr/>
      </p:nvGrpSpPr>
      <p:grpSpPr>
        <a:xfrm>
          <a:off x="0" y="0"/>
          <a:ext cx="0" cy="0"/>
          <a:chOff x="0" y="0"/>
          <a:chExt cx="0" cy="0"/>
        </a:xfrm>
      </p:grpSpPr>
      <p:sp>
        <p:nvSpPr>
          <p:cNvPr id="4144" name="Google Shape;4144;g112e802dc04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5" name="Google Shape;4145;g112e802dc0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10297dab3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10297dab3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7"/>
        <p:cNvGrpSpPr/>
        <p:nvPr/>
      </p:nvGrpSpPr>
      <p:grpSpPr>
        <a:xfrm>
          <a:off x="0" y="0"/>
          <a:ext cx="0" cy="0"/>
          <a:chOff x="0" y="0"/>
          <a:chExt cx="0" cy="0"/>
        </a:xfrm>
      </p:grpSpPr>
      <p:sp>
        <p:nvSpPr>
          <p:cNvPr id="4198" name="Google Shape;4198;g99f2f57a71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9" name="Google Shape;4199;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3"/>
        <p:cNvGrpSpPr/>
        <p:nvPr/>
      </p:nvGrpSpPr>
      <p:grpSpPr>
        <a:xfrm>
          <a:off x="0" y="0"/>
          <a:ext cx="0" cy="0"/>
          <a:chOff x="0" y="0"/>
          <a:chExt cx="0" cy="0"/>
        </a:xfrm>
      </p:grpSpPr>
      <p:sp>
        <p:nvSpPr>
          <p:cNvPr id="4254" name="Google Shape;4254;gd7e9e01bb3_0_17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5" name="Google Shape;4255;gd7e9e01bb3_0_1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9"/>
        <p:cNvGrpSpPr/>
        <p:nvPr/>
      </p:nvGrpSpPr>
      <p:grpSpPr>
        <a:xfrm>
          <a:off x="0" y="0"/>
          <a:ext cx="0" cy="0"/>
          <a:chOff x="0" y="0"/>
          <a:chExt cx="0" cy="0"/>
        </a:xfrm>
      </p:grpSpPr>
      <p:sp>
        <p:nvSpPr>
          <p:cNvPr id="4610" name="Google Shape;4610;g112ebb9e10e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1" name="Google Shape;4611;g112ebb9e10e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4"/>
        <p:cNvGrpSpPr/>
        <p:nvPr/>
      </p:nvGrpSpPr>
      <p:grpSpPr>
        <a:xfrm>
          <a:off x="0" y="0"/>
          <a:ext cx="0" cy="0"/>
          <a:chOff x="0" y="0"/>
          <a:chExt cx="0" cy="0"/>
        </a:xfrm>
      </p:grpSpPr>
      <p:sp>
        <p:nvSpPr>
          <p:cNvPr id="4925" name="Google Shape;4925;gbd6c00e73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6" name="Google Shape;4926;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2"/>
        <p:cNvGrpSpPr/>
        <p:nvPr/>
      </p:nvGrpSpPr>
      <p:grpSpPr>
        <a:xfrm>
          <a:off x="0" y="0"/>
          <a:ext cx="0" cy="0"/>
          <a:chOff x="0" y="0"/>
          <a:chExt cx="0" cy="0"/>
        </a:xfrm>
      </p:grpSpPr>
      <p:sp>
        <p:nvSpPr>
          <p:cNvPr id="5463" name="Google Shape;5463;g112ebb9e10e_0_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4" name="Google Shape;5464;g112ebb9e10e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9"/>
        <p:cNvGrpSpPr/>
        <p:nvPr/>
      </p:nvGrpSpPr>
      <p:grpSpPr>
        <a:xfrm>
          <a:off x="0" y="0"/>
          <a:ext cx="0" cy="0"/>
          <a:chOff x="0" y="0"/>
          <a:chExt cx="0" cy="0"/>
        </a:xfrm>
      </p:grpSpPr>
      <p:sp>
        <p:nvSpPr>
          <p:cNvPr id="5960" name="Google Shape;5960;g112ebb9e10e_0_1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1" name="Google Shape;5961;g112ebb9e10e_0_1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4"/>
        <p:cNvGrpSpPr/>
        <p:nvPr/>
      </p:nvGrpSpPr>
      <p:grpSpPr>
        <a:xfrm>
          <a:off x="0" y="0"/>
          <a:ext cx="0" cy="0"/>
          <a:chOff x="0" y="0"/>
          <a:chExt cx="0" cy="0"/>
        </a:xfrm>
      </p:grpSpPr>
      <p:sp>
        <p:nvSpPr>
          <p:cNvPr id="6025" name="Google Shape;6025;gab164b81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6" name="Google Shape;6026;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8"/>
        <p:cNvGrpSpPr/>
        <p:nvPr/>
      </p:nvGrpSpPr>
      <p:grpSpPr>
        <a:xfrm>
          <a:off x="0" y="0"/>
          <a:ext cx="0" cy="0"/>
          <a:chOff x="0" y="0"/>
          <a:chExt cx="0" cy="0"/>
        </a:xfrm>
      </p:grpSpPr>
      <p:sp>
        <p:nvSpPr>
          <p:cNvPr id="6049" name="Google Shape;6049;g112ebb9e10e_0_1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0" name="Google Shape;6050;g112ebb9e10e_0_1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8"/>
        <p:cNvGrpSpPr/>
        <p:nvPr/>
      </p:nvGrpSpPr>
      <p:grpSpPr>
        <a:xfrm>
          <a:off x="0" y="0"/>
          <a:ext cx="0" cy="0"/>
          <a:chOff x="0" y="0"/>
          <a:chExt cx="0" cy="0"/>
        </a:xfrm>
      </p:grpSpPr>
      <p:sp>
        <p:nvSpPr>
          <p:cNvPr id="6059" name="Google Shape;6059;SLIDES_API175448225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0" name="Google Shape;6060;SLIDES_API175448225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d7e9e01bb3_0_9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d7e9e01bb3_0_9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99f2f57a71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5"/>
        <p:cNvGrpSpPr/>
        <p:nvPr/>
      </p:nvGrpSpPr>
      <p:grpSpPr>
        <a:xfrm>
          <a:off x="0" y="0"/>
          <a:ext cx="0" cy="0"/>
          <a:chOff x="0" y="0"/>
          <a:chExt cx="0" cy="0"/>
        </a:xfrm>
      </p:grpSpPr>
      <p:sp>
        <p:nvSpPr>
          <p:cNvPr id="6096" name="Google Shape;6096;gd7e9e01bb3_0_9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7" name="Google Shape;6097;gd7e9e01bb3_0_9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1"/>
        <p:cNvGrpSpPr/>
        <p:nvPr/>
      </p:nvGrpSpPr>
      <p:grpSpPr>
        <a:xfrm>
          <a:off x="0" y="0"/>
          <a:ext cx="0" cy="0"/>
          <a:chOff x="0" y="0"/>
          <a:chExt cx="0" cy="0"/>
        </a:xfrm>
      </p:grpSpPr>
      <p:sp>
        <p:nvSpPr>
          <p:cNvPr id="6112" name="Google Shape;6112;gd7e9e01bb3_0_9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3" name="Google Shape;6113;gd7e9e01bb3_0_9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0"/>
        <p:cNvGrpSpPr/>
        <p:nvPr/>
      </p:nvGrpSpPr>
      <p:grpSpPr>
        <a:xfrm>
          <a:off x="0" y="0"/>
          <a:ext cx="0" cy="0"/>
          <a:chOff x="0" y="0"/>
          <a:chExt cx="0" cy="0"/>
        </a:xfrm>
      </p:grpSpPr>
      <p:sp>
        <p:nvSpPr>
          <p:cNvPr id="6451" name="Google Shape;6451;gd7e9e01bb3_0_9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2" name="Google Shape;6452;gd7e9e01bb3_0_9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7"/>
        <p:cNvGrpSpPr/>
        <p:nvPr/>
      </p:nvGrpSpPr>
      <p:grpSpPr>
        <a:xfrm>
          <a:off x="0" y="0"/>
          <a:ext cx="0" cy="0"/>
          <a:chOff x="0" y="0"/>
          <a:chExt cx="0" cy="0"/>
        </a:xfrm>
      </p:grpSpPr>
      <p:sp>
        <p:nvSpPr>
          <p:cNvPr id="9238" name="Google Shape;9238;gd7e9e01bb3_0_12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9" name="Google Shape;9239;gd7e9e01bb3_0_12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6"/>
        <p:cNvGrpSpPr/>
        <p:nvPr/>
      </p:nvGrpSpPr>
      <p:grpSpPr>
        <a:xfrm>
          <a:off x="0" y="0"/>
          <a:ext cx="0" cy="0"/>
          <a:chOff x="0" y="0"/>
          <a:chExt cx="0" cy="0"/>
        </a:xfrm>
      </p:grpSpPr>
      <p:sp>
        <p:nvSpPr>
          <p:cNvPr id="9657" name="Google Shape;9657;gd7e9e01bb3_0_13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8" name="Google Shape;9658;gd7e9e01bb3_0_13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6"/>
        <p:cNvGrpSpPr/>
        <p:nvPr/>
      </p:nvGrpSpPr>
      <p:grpSpPr>
        <a:xfrm>
          <a:off x="0" y="0"/>
          <a:ext cx="0" cy="0"/>
          <a:chOff x="0" y="0"/>
          <a:chExt cx="0" cy="0"/>
        </a:xfrm>
      </p:grpSpPr>
      <p:sp>
        <p:nvSpPr>
          <p:cNvPr id="9827" name="Google Shape;9827;gd7e9e01bb3_0_13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8" name="Google Shape;9828;gd7e9e01bb3_0_13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1"/>
        <p:cNvGrpSpPr/>
        <p:nvPr/>
      </p:nvGrpSpPr>
      <p:grpSpPr>
        <a:xfrm>
          <a:off x="0" y="0"/>
          <a:ext cx="0" cy="0"/>
          <a:chOff x="0" y="0"/>
          <a:chExt cx="0" cy="0"/>
        </a:xfrm>
      </p:grpSpPr>
      <p:sp>
        <p:nvSpPr>
          <p:cNvPr id="10232" name="Google Shape;10232;gd7e9e01bb3_0_13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3" name="Google Shape;10233;gd7e9e01bb3_0_13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1"/>
        <p:cNvGrpSpPr/>
        <p:nvPr/>
      </p:nvGrpSpPr>
      <p:grpSpPr>
        <a:xfrm>
          <a:off x="0" y="0"/>
          <a:ext cx="0" cy="0"/>
          <a:chOff x="0" y="0"/>
          <a:chExt cx="0" cy="0"/>
        </a:xfrm>
      </p:grpSpPr>
      <p:sp>
        <p:nvSpPr>
          <p:cNvPr id="10612" name="Google Shape;10612;gd7e9e01bb3_0_17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3" name="Google Shape;10613;gd7e9e01bb3_0_17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10297dab38_0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10297dab38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7"/>
        <p:cNvGrpSpPr/>
        <p:nvPr/>
      </p:nvGrpSpPr>
      <p:grpSpPr>
        <a:xfrm>
          <a:off x="0" y="0"/>
          <a:ext cx="0" cy="0"/>
          <a:chOff x="0" y="0"/>
          <a:chExt cx="0" cy="0"/>
        </a:xfrm>
      </p:grpSpPr>
      <p:sp>
        <p:nvSpPr>
          <p:cNvPr id="138" name="Google Shape;138;p1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txBox="1">
            <a:spLocks noGrp="1"/>
          </p:cNvSpPr>
          <p:nvPr>
            <p:ph type="title" hasCustomPrompt="1"/>
          </p:nvPr>
        </p:nvSpPr>
        <p:spPr>
          <a:xfrm>
            <a:off x="1770313" y="2099725"/>
            <a:ext cx="5813700" cy="9936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9600"/>
              <a:buNone/>
              <a:defRPr sz="108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a:spLocks noGrp="1"/>
          </p:cNvSpPr>
          <p:nvPr>
            <p:ph type="subTitle" idx="1"/>
          </p:nvPr>
        </p:nvSpPr>
        <p:spPr>
          <a:xfrm>
            <a:off x="2375088" y="3468075"/>
            <a:ext cx="4944600" cy="197400"/>
          </a:xfrm>
          <a:prstGeom prst="rect">
            <a:avLst/>
          </a:prstGeom>
          <a:solidFill>
            <a:schemeClr val="accent6"/>
          </a:solid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41" name="Google Shape;141;p11"/>
          <p:cNvGrpSpPr/>
          <p:nvPr/>
        </p:nvGrpSpPr>
        <p:grpSpPr>
          <a:xfrm rot="-5400000" flipH="1">
            <a:off x="8191799" y="905324"/>
            <a:ext cx="825589" cy="93999"/>
            <a:chOff x="5718423" y="809024"/>
            <a:chExt cx="830071" cy="94500"/>
          </a:xfrm>
        </p:grpSpPr>
        <p:sp>
          <p:nvSpPr>
            <p:cNvPr id="142" name="Google Shape;14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1"/>
          <p:cNvGrpSpPr/>
          <p:nvPr/>
        </p:nvGrpSpPr>
        <p:grpSpPr>
          <a:xfrm rot="10800000" flipH="1">
            <a:off x="498549" y="419474"/>
            <a:ext cx="429322" cy="93999"/>
            <a:chOff x="5795037" y="809024"/>
            <a:chExt cx="431653" cy="94500"/>
          </a:xfrm>
        </p:grpSpPr>
        <p:sp>
          <p:nvSpPr>
            <p:cNvPr id="148" name="Google Shape;148;p1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11"/>
          <p:cNvGrpSpPr/>
          <p:nvPr/>
        </p:nvGrpSpPr>
        <p:grpSpPr>
          <a:xfrm flipH="1">
            <a:off x="4158122" y="4535409"/>
            <a:ext cx="825589" cy="93999"/>
            <a:chOff x="5718423" y="809024"/>
            <a:chExt cx="830071" cy="94500"/>
          </a:xfrm>
        </p:grpSpPr>
        <p:sp>
          <p:nvSpPr>
            <p:cNvPr id="152" name="Google Shape;15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13"/>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3"/>
          <p:cNvSpPr txBox="1">
            <a:spLocks noGrp="1"/>
          </p:cNvSpPr>
          <p:nvPr>
            <p:ph type="subTitle" idx="1"/>
          </p:nvPr>
        </p:nvSpPr>
        <p:spPr>
          <a:xfrm>
            <a:off x="2159817"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3"/>
          <p:cNvSpPr txBox="1">
            <a:spLocks noGrp="1"/>
          </p:cNvSpPr>
          <p:nvPr>
            <p:ph type="title" idx="3"/>
          </p:nvPr>
        </p:nvSpPr>
        <p:spPr>
          <a:xfrm>
            <a:off x="5767658"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3"/>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3"/>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3"/>
          <p:cNvSpPr txBox="1">
            <a:spLocks noGrp="1"/>
          </p:cNvSpPr>
          <p:nvPr>
            <p:ph type="subTitle" idx="6"/>
          </p:nvPr>
        </p:nvSpPr>
        <p:spPr>
          <a:xfrm>
            <a:off x="2159817"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13"/>
          <p:cNvSpPr txBox="1">
            <a:spLocks noGrp="1"/>
          </p:cNvSpPr>
          <p:nvPr>
            <p:ph type="title" idx="7"/>
          </p:nvPr>
        </p:nvSpPr>
        <p:spPr>
          <a:xfrm>
            <a:off x="2159813"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3"/>
          <p:cNvSpPr txBox="1">
            <a:spLocks noGrp="1"/>
          </p:cNvSpPr>
          <p:nvPr>
            <p:ph type="subTitle" idx="8"/>
          </p:nvPr>
        </p:nvSpPr>
        <p:spPr>
          <a:xfrm>
            <a:off x="2159812"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3"/>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3"/>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13"/>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title" idx="16" hasCustomPrompt="1"/>
          </p:nvPr>
        </p:nvSpPr>
        <p:spPr>
          <a:xfrm>
            <a:off x="1070825"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3" name="Google Shape;173;p13"/>
          <p:cNvSpPr txBox="1">
            <a:spLocks noGrp="1"/>
          </p:cNvSpPr>
          <p:nvPr>
            <p:ph type="title" idx="17" hasCustomPrompt="1"/>
          </p:nvPr>
        </p:nvSpPr>
        <p:spPr>
          <a:xfrm>
            <a:off x="4679838"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4" name="Google Shape;174;p13"/>
          <p:cNvSpPr txBox="1">
            <a:spLocks noGrp="1"/>
          </p:cNvSpPr>
          <p:nvPr>
            <p:ph type="title" idx="18" hasCustomPrompt="1"/>
          </p:nvPr>
        </p:nvSpPr>
        <p:spPr>
          <a:xfrm>
            <a:off x="4679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5" name="Google Shape;175;p13"/>
          <p:cNvSpPr txBox="1">
            <a:spLocks noGrp="1"/>
          </p:cNvSpPr>
          <p:nvPr>
            <p:ph type="title" idx="19" hasCustomPrompt="1"/>
          </p:nvPr>
        </p:nvSpPr>
        <p:spPr>
          <a:xfrm>
            <a:off x="4679825"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6" name="Google Shape;176;p13"/>
          <p:cNvSpPr txBox="1">
            <a:spLocks noGrp="1"/>
          </p:cNvSpPr>
          <p:nvPr>
            <p:ph type="title" idx="20" hasCustomPrompt="1"/>
          </p:nvPr>
        </p:nvSpPr>
        <p:spPr>
          <a:xfrm>
            <a:off x="1070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7" name="Google Shape;177;p13"/>
          <p:cNvSpPr txBox="1">
            <a:spLocks noGrp="1"/>
          </p:cNvSpPr>
          <p:nvPr>
            <p:ph type="title" idx="21" hasCustomPrompt="1"/>
          </p:nvPr>
        </p:nvSpPr>
        <p:spPr>
          <a:xfrm>
            <a:off x="1070838"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3"/>
          <p:cNvGrpSpPr/>
          <p:nvPr/>
        </p:nvGrpSpPr>
        <p:grpSpPr>
          <a:xfrm rot="10800000" flipH="1">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3"/>
          <p:cNvGrpSpPr/>
          <p:nvPr/>
        </p:nvGrpSpPr>
        <p:grpSpPr>
          <a:xfrm rot="-5400000" flipH="1">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3"/>
          <p:cNvGrpSpPr/>
          <p:nvPr/>
        </p:nvGrpSpPr>
        <p:grpSpPr>
          <a:xfrm rot="-5400000" flipH="1">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BLANK_1_1_1_1_1_1_1">
    <p:spTree>
      <p:nvGrpSpPr>
        <p:cNvPr id="1"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14"/>
          <p:cNvSpPr txBox="1">
            <a:spLocks noGrp="1"/>
          </p:cNvSpPr>
          <p:nvPr>
            <p:ph type="title" idx="2"/>
          </p:nvPr>
        </p:nvSpPr>
        <p:spPr>
          <a:xfrm>
            <a:off x="3419250" y="18223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14"/>
          <p:cNvSpPr txBox="1">
            <a:spLocks noGrp="1"/>
          </p:cNvSpPr>
          <p:nvPr>
            <p:ph type="subTitle" idx="1"/>
          </p:nvPr>
        </p:nvSpPr>
        <p:spPr>
          <a:xfrm>
            <a:off x="3638850" y="210407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14"/>
          <p:cNvSpPr txBox="1">
            <a:spLocks noGrp="1"/>
          </p:cNvSpPr>
          <p:nvPr>
            <p:ph type="title" idx="3"/>
          </p:nvPr>
        </p:nvSpPr>
        <p:spPr>
          <a:xfrm>
            <a:off x="612228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9" name="Google Shape;199;p14"/>
          <p:cNvSpPr txBox="1">
            <a:spLocks noGrp="1"/>
          </p:cNvSpPr>
          <p:nvPr>
            <p:ph type="subTitle" idx="4"/>
          </p:nvPr>
        </p:nvSpPr>
        <p:spPr>
          <a:xfrm>
            <a:off x="634188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14"/>
          <p:cNvSpPr txBox="1">
            <a:spLocks noGrp="1"/>
          </p:cNvSpPr>
          <p:nvPr>
            <p:ph type="title" idx="5"/>
          </p:nvPr>
        </p:nvSpPr>
        <p:spPr>
          <a:xfrm>
            <a:off x="716213"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1" name="Google Shape;201;p14"/>
          <p:cNvSpPr txBox="1">
            <a:spLocks noGrp="1"/>
          </p:cNvSpPr>
          <p:nvPr>
            <p:ph type="subTitle" idx="6"/>
          </p:nvPr>
        </p:nvSpPr>
        <p:spPr>
          <a:xfrm>
            <a:off x="935813"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14"/>
          <p:cNvSpPr txBox="1">
            <a:spLocks noGrp="1"/>
          </p:cNvSpPr>
          <p:nvPr>
            <p:ph type="title" idx="7"/>
          </p:nvPr>
        </p:nvSpPr>
        <p:spPr>
          <a:xfrm>
            <a:off x="716213" y="1822342"/>
            <a:ext cx="23055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3" name="Google Shape;203;p14"/>
          <p:cNvSpPr txBox="1">
            <a:spLocks noGrp="1"/>
          </p:cNvSpPr>
          <p:nvPr>
            <p:ph type="subTitle" idx="8"/>
          </p:nvPr>
        </p:nvSpPr>
        <p:spPr>
          <a:xfrm>
            <a:off x="935813" y="2104067"/>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4" name="Google Shape;204;p14"/>
          <p:cNvSpPr txBox="1">
            <a:spLocks noGrp="1"/>
          </p:cNvSpPr>
          <p:nvPr>
            <p:ph type="title" idx="9"/>
          </p:nvPr>
        </p:nvSpPr>
        <p:spPr>
          <a:xfrm>
            <a:off x="3419250" y="3434050"/>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5" name="Google Shape;205;p14"/>
          <p:cNvSpPr txBox="1">
            <a:spLocks noGrp="1"/>
          </p:cNvSpPr>
          <p:nvPr>
            <p:ph type="subTitle" idx="13"/>
          </p:nvPr>
        </p:nvSpPr>
        <p:spPr>
          <a:xfrm>
            <a:off x="3638850"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6" name="Google Shape;206;p14"/>
          <p:cNvSpPr txBox="1">
            <a:spLocks noGrp="1"/>
          </p:cNvSpPr>
          <p:nvPr>
            <p:ph type="title" idx="14"/>
          </p:nvPr>
        </p:nvSpPr>
        <p:spPr>
          <a:xfrm>
            <a:off x="6122287" y="3434058"/>
            <a:ext cx="23055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7" name="Google Shape;207;p14"/>
          <p:cNvSpPr txBox="1">
            <a:spLocks noGrp="1"/>
          </p:cNvSpPr>
          <p:nvPr>
            <p:ph type="subTitle" idx="15"/>
          </p:nvPr>
        </p:nvSpPr>
        <p:spPr>
          <a:xfrm>
            <a:off x="6341887" y="3730363"/>
            <a:ext cx="1866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8" name="Google Shape;208;p14"/>
          <p:cNvSpPr txBox="1">
            <a:spLocks noGrp="1"/>
          </p:cNvSpPr>
          <p:nvPr>
            <p:ph type="title" idx="16" hasCustomPrompt="1"/>
          </p:nvPr>
        </p:nvSpPr>
        <p:spPr>
          <a:xfrm>
            <a:off x="6838375"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09" name="Google Shape;209;p14"/>
          <p:cNvSpPr txBox="1">
            <a:spLocks noGrp="1"/>
          </p:cNvSpPr>
          <p:nvPr>
            <p:ph type="title" idx="17" hasCustomPrompt="1"/>
          </p:nvPr>
        </p:nvSpPr>
        <p:spPr>
          <a:xfrm>
            <a:off x="6838363" y="2823758"/>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0" name="Google Shape;210;p14"/>
          <p:cNvSpPr txBox="1">
            <a:spLocks noGrp="1"/>
          </p:cNvSpPr>
          <p:nvPr>
            <p:ph type="title" idx="18" hasCustomPrompt="1"/>
          </p:nvPr>
        </p:nvSpPr>
        <p:spPr>
          <a:xfrm>
            <a:off x="4135338" y="28237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1" name="Google Shape;211;p14"/>
          <p:cNvSpPr txBox="1">
            <a:spLocks noGrp="1"/>
          </p:cNvSpPr>
          <p:nvPr>
            <p:ph type="title" idx="19" hasCustomPrompt="1"/>
          </p:nvPr>
        </p:nvSpPr>
        <p:spPr>
          <a:xfrm>
            <a:off x="1432325" y="2823742"/>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2" name="Google Shape;212;p14"/>
          <p:cNvSpPr txBox="1">
            <a:spLocks noGrp="1"/>
          </p:cNvSpPr>
          <p:nvPr>
            <p:ph type="title" idx="20" hasCustomPrompt="1"/>
          </p:nvPr>
        </p:nvSpPr>
        <p:spPr>
          <a:xfrm>
            <a:off x="4135338" y="1212584"/>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3" name="Google Shape;213;p14"/>
          <p:cNvSpPr txBox="1">
            <a:spLocks noGrp="1"/>
          </p:cNvSpPr>
          <p:nvPr>
            <p:ph type="title" idx="21" hasCustomPrompt="1"/>
          </p:nvPr>
        </p:nvSpPr>
        <p:spPr>
          <a:xfrm>
            <a:off x="1432313" y="1212584"/>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4" name="Google Shape;214;p14"/>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4"/>
          <p:cNvGrpSpPr/>
          <p:nvPr/>
        </p:nvGrpSpPr>
        <p:grpSpPr>
          <a:xfrm rot="10800000" flipH="1">
            <a:off x="498549" y="419474"/>
            <a:ext cx="429322" cy="93999"/>
            <a:chOff x="5795037" y="809024"/>
            <a:chExt cx="431653" cy="94500"/>
          </a:xfrm>
        </p:grpSpPr>
        <p:sp>
          <p:nvSpPr>
            <p:cNvPr id="216" name="Google Shape;216;p1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4"/>
          <p:cNvGrpSpPr/>
          <p:nvPr/>
        </p:nvGrpSpPr>
        <p:grpSpPr>
          <a:xfrm rot="-5400000" flipH="1">
            <a:off x="8191799" y="905324"/>
            <a:ext cx="825589" cy="93999"/>
            <a:chOff x="5718423" y="809024"/>
            <a:chExt cx="830071" cy="94500"/>
          </a:xfrm>
        </p:grpSpPr>
        <p:sp>
          <p:nvSpPr>
            <p:cNvPr id="220" name="Google Shape;220;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4"/>
          <p:cNvGrpSpPr/>
          <p:nvPr/>
        </p:nvGrpSpPr>
        <p:grpSpPr>
          <a:xfrm rot="-5400000" flipH="1">
            <a:off x="131141" y="4126299"/>
            <a:ext cx="825589" cy="93999"/>
            <a:chOff x="5718423" y="809024"/>
            <a:chExt cx="830071" cy="94500"/>
          </a:xfrm>
        </p:grpSpPr>
        <p:sp>
          <p:nvSpPr>
            <p:cNvPr id="225" name="Google Shape;225;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29"/>
        <p:cNvGrpSpPr/>
        <p:nvPr/>
      </p:nvGrpSpPr>
      <p:grpSpPr>
        <a:xfrm>
          <a:off x="0" y="0"/>
          <a:ext cx="0" cy="0"/>
          <a:chOff x="0" y="0"/>
          <a:chExt cx="0" cy="0"/>
        </a:xfrm>
      </p:grpSpPr>
      <p:sp>
        <p:nvSpPr>
          <p:cNvPr id="230" name="Google Shape;230;p1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2" name="Google Shape;232;p15"/>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3" name="Google Shape;233;p1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5"/>
          <p:cNvGrpSpPr/>
          <p:nvPr/>
        </p:nvGrpSpPr>
        <p:grpSpPr>
          <a:xfrm rot="10800000" flipH="1">
            <a:off x="498549" y="419474"/>
            <a:ext cx="429322" cy="93999"/>
            <a:chOff x="5795037" y="809024"/>
            <a:chExt cx="431653" cy="94500"/>
          </a:xfrm>
        </p:grpSpPr>
        <p:sp>
          <p:nvSpPr>
            <p:cNvPr id="235" name="Google Shape;235;p1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rot="-5400000" flipH="1">
            <a:off x="131141" y="4126299"/>
            <a:ext cx="825589" cy="93999"/>
            <a:chOff x="5718423" y="809024"/>
            <a:chExt cx="830071" cy="94500"/>
          </a:xfrm>
        </p:grpSpPr>
        <p:sp>
          <p:nvSpPr>
            <p:cNvPr id="239" name="Google Shape;239;p1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46" name="Google Shape;246;p16"/>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47" name="Google Shape;247;p16"/>
          <p:cNvGrpSpPr/>
          <p:nvPr/>
        </p:nvGrpSpPr>
        <p:grpSpPr>
          <a:xfrm rot="-5400000" flipH="1">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6"/>
          <p:cNvGrpSpPr/>
          <p:nvPr/>
        </p:nvGrpSpPr>
        <p:grpSpPr>
          <a:xfrm rot="10800000" flipH="1">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257"/>
        <p:cNvGrpSpPr/>
        <p:nvPr/>
      </p:nvGrpSpPr>
      <p:grpSpPr>
        <a:xfrm>
          <a:off x="0" y="0"/>
          <a:ext cx="0" cy="0"/>
          <a:chOff x="0" y="0"/>
          <a:chExt cx="0" cy="0"/>
        </a:xfrm>
      </p:grpSpPr>
      <p:sp>
        <p:nvSpPr>
          <p:cNvPr id="258" name="Google Shape;258;p1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txBox="1">
            <a:spLocks noGrp="1"/>
          </p:cNvSpPr>
          <p:nvPr>
            <p:ph type="title"/>
          </p:nvPr>
        </p:nvSpPr>
        <p:spPr>
          <a:xfrm flipH="1">
            <a:off x="5106280" y="3445970"/>
            <a:ext cx="2994600" cy="254100"/>
          </a:xfrm>
          <a:prstGeom prst="rect">
            <a:avLst/>
          </a:prstGeom>
          <a:solidFill>
            <a:schemeClr val="accent6"/>
          </a:solidFill>
        </p:spPr>
        <p:txBody>
          <a:bodyPr spcFirstLastPara="1" wrap="square" lIns="91425" tIns="91425" rIns="91425" bIns="91425" anchor="ctr" anchorCtr="0">
            <a:noAutofit/>
          </a:bodyPr>
          <a:lstStyle>
            <a:lvl1pPr lvl="0" algn="r"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60" name="Google Shape;260;p17"/>
          <p:cNvSpPr txBox="1">
            <a:spLocks noGrp="1"/>
          </p:cNvSpPr>
          <p:nvPr>
            <p:ph type="subTitle" idx="1"/>
          </p:nvPr>
        </p:nvSpPr>
        <p:spPr>
          <a:xfrm flipH="1">
            <a:off x="2762580" y="1819588"/>
            <a:ext cx="5502000" cy="1478400"/>
          </a:xfrm>
          <a:prstGeom prst="rect">
            <a:avLst/>
          </a:prstGeom>
          <a:solidFill>
            <a:schemeClr val="lt1"/>
          </a:solidFill>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61" name="Google Shape;261;p17"/>
          <p:cNvGrpSpPr/>
          <p:nvPr/>
        </p:nvGrpSpPr>
        <p:grpSpPr>
          <a:xfrm rot="-5400000" flipH="1">
            <a:off x="8191799" y="905324"/>
            <a:ext cx="825589" cy="93999"/>
            <a:chOff x="5718423" y="809024"/>
            <a:chExt cx="830071" cy="94500"/>
          </a:xfrm>
        </p:grpSpPr>
        <p:sp>
          <p:nvSpPr>
            <p:cNvPr id="262" name="Google Shape;262;p1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7"/>
          <p:cNvGrpSpPr/>
          <p:nvPr/>
        </p:nvGrpSpPr>
        <p:grpSpPr>
          <a:xfrm rot="10800000" flipH="1">
            <a:off x="498549" y="419474"/>
            <a:ext cx="429322" cy="93999"/>
            <a:chOff x="5795037" y="809024"/>
            <a:chExt cx="431653" cy="94500"/>
          </a:xfrm>
        </p:grpSpPr>
        <p:sp>
          <p:nvSpPr>
            <p:cNvPr id="268" name="Google Shape;268;p1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1">
  <p:cSld name="CUSTOM_11">
    <p:spTree>
      <p:nvGrpSpPr>
        <p:cNvPr id="1" name="Shape 271"/>
        <p:cNvGrpSpPr/>
        <p:nvPr/>
      </p:nvGrpSpPr>
      <p:grpSpPr>
        <a:xfrm>
          <a:off x="0" y="0"/>
          <a:ext cx="0" cy="0"/>
          <a:chOff x="0" y="0"/>
          <a:chExt cx="0" cy="0"/>
        </a:xfrm>
      </p:grpSpPr>
      <p:sp>
        <p:nvSpPr>
          <p:cNvPr id="272" name="Google Shape;272;p1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txBox="1">
            <a:spLocks noGrp="1"/>
          </p:cNvSpPr>
          <p:nvPr>
            <p:ph type="subTitle" idx="1"/>
          </p:nvPr>
        </p:nvSpPr>
        <p:spPr>
          <a:xfrm>
            <a:off x="8651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4" name="Google Shape;274;p18"/>
          <p:cNvSpPr txBox="1">
            <a:spLocks noGrp="1"/>
          </p:cNvSpPr>
          <p:nvPr>
            <p:ph type="title"/>
          </p:nvPr>
        </p:nvSpPr>
        <p:spPr>
          <a:xfrm>
            <a:off x="7643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5" name="Google Shape;275;p1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18"/>
          <p:cNvGrpSpPr/>
          <p:nvPr/>
        </p:nvGrpSpPr>
        <p:grpSpPr>
          <a:xfrm rot="10800000" flipH="1">
            <a:off x="498549" y="419474"/>
            <a:ext cx="429322" cy="93999"/>
            <a:chOff x="5795037" y="809024"/>
            <a:chExt cx="431653" cy="94500"/>
          </a:xfrm>
        </p:grpSpPr>
        <p:sp>
          <p:nvSpPr>
            <p:cNvPr id="277" name="Google Shape;277;p1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18"/>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8"/>
          <p:cNvGrpSpPr/>
          <p:nvPr/>
        </p:nvGrpSpPr>
        <p:grpSpPr>
          <a:xfrm rot="10800000">
            <a:off x="8230513" y="4466049"/>
            <a:ext cx="429322" cy="93999"/>
            <a:chOff x="5795037" y="809024"/>
            <a:chExt cx="431653" cy="94500"/>
          </a:xfrm>
        </p:grpSpPr>
        <p:sp>
          <p:nvSpPr>
            <p:cNvPr id="282" name="Google Shape;282;p1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18"/>
          <p:cNvGrpSpPr/>
          <p:nvPr/>
        </p:nvGrpSpPr>
        <p:grpSpPr>
          <a:xfrm rot="-5400000" flipH="1">
            <a:off x="8191799" y="905324"/>
            <a:ext cx="825589" cy="93999"/>
            <a:chOff x="5718423" y="809024"/>
            <a:chExt cx="830071" cy="94500"/>
          </a:xfrm>
        </p:grpSpPr>
        <p:sp>
          <p:nvSpPr>
            <p:cNvPr id="286" name="Google Shape;286;p1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90"/>
        <p:cNvGrpSpPr/>
        <p:nvPr/>
      </p:nvGrpSpPr>
      <p:grpSpPr>
        <a:xfrm>
          <a:off x="0" y="0"/>
          <a:ext cx="0" cy="0"/>
          <a:chOff x="0" y="0"/>
          <a:chExt cx="0" cy="0"/>
        </a:xfrm>
      </p:grpSpPr>
      <p:sp>
        <p:nvSpPr>
          <p:cNvPr id="291" name="Google Shape;291;p1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txBox="1">
            <a:spLocks noGrp="1"/>
          </p:cNvSpPr>
          <p:nvPr>
            <p:ph type="title"/>
          </p:nvPr>
        </p:nvSpPr>
        <p:spPr>
          <a:xfrm>
            <a:off x="4368900" y="1893300"/>
            <a:ext cx="4053900" cy="129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3" name="Google Shape;293;p19"/>
          <p:cNvSpPr txBox="1">
            <a:spLocks noGrp="1"/>
          </p:cNvSpPr>
          <p:nvPr>
            <p:ph type="title" idx="2" hasCustomPrompt="1"/>
          </p:nvPr>
        </p:nvSpPr>
        <p:spPr>
          <a:xfrm>
            <a:off x="6945300" y="1101725"/>
            <a:ext cx="14775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4" name="Google Shape;294;p19"/>
          <p:cNvSpPr txBox="1">
            <a:spLocks noGrp="1"/>
          </p:cNvSpPr>
          <p:nvPr>
            <p:ph type="subTitle" idx="1"/>
          </p:nvPr>
        </p:nvSpPr>
        <p:spPr>
          <a:xfrm>
            <a:off x="4368900" y="3441973"/>
            <a:ext cx="4053900" cy="34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5" name="Google Shape;295;p1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19"/>
          <p:cNvGrpSpPr/>
          <p:nvPr/>
        </p:nvGrpSpPr>
        <p:grpSpPr>
          <a:xfrm rot="10800000" flipH="1">
            <a:off x="498549" y="419474"/>
            <a:ext cx="429322" cy="93999"/>
            <a:chOff x="5795037" y="809024"/>
            <a:chExt cx="431653" cy="94500"/>
          </a:xfrm>
        </p:grpSpPr>
        <p:sp>
          <p:nvSpPr>
            <p:cNvPr id="297" name="Google Shape;297;p1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9"/>
          <p:cNvGrpSpPr/>
          <p:nvPr/>
        </p:nvGrpSpPr>
        <p:grpSpPr>
          <a:xfrm rot="10800000">
            <a:off x="8230513" y="4466049"/>
            <a:ext cx="429322" cy="93999"/>
            <a:chOff x="5795037" y="809024"/>
            <a:chExt cx="431653" cy="94500"/>
          </a:xfrm>
        </p:grpSpPr>
        <p:sp>
          <p:nvSpPr>
            <p:cNvPr id="302" name="Google Shape;302;p1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305"/>
        <p:cNvGrpSpPr/>
        <p:nvPr/>
      </p:nvGrpSpPr>
      <p:grpSpPr>
        <a:xfrm>
          <a:off x="0" y="0"/>
          <a:ext cx="0" cy="0"/>
          <a:chOff x="0" y="0"/>
          <a:chExt cx="0" cy="0"/>
        </a:xfrm>
      </p:grpSpPr>
      <p:sp>
        <p:nvSpPr>
          <p:cNvPr id="306" name="Google Shape;306;p2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txBox="1">
            <a:spLocks noGrp="1"/>
          </p:cNvSpPr>
          <p:nvPr>
            <p:ph type="title"/>
          </p:nvPr>
        </p:nvSpPr>
        <p:spPr>
          <a:xfrm>
            <a:off x="4794400" y="1893300"/>
            <a:ext cx="3457500" cy="129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8" name="Google Shape;308;p20"/>
          <p:cNvSpPr txBox="1">
            <a:spLocks noGrp="1"/>
          </p:cNvSpPr>
          <p:nvPr>
            <p:ph type="title" idx="2" hasCustomPrompt="1"/>
          </p:nvPr>
        </p:nvSpPr>
        <p:spPr>
          <a:xfrm>
            <a:off x="6077500" y="1101725"/>
            <a:ext cx="8913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9" name="Google Shape;309;p20"/>
          <p:cNvSpPr txBox="1">
            <a:spLocks noGrp="1"/>
          </p:cNvSpPr>
          <p:nvPr>
            <p:ph type="subTitle" idx="1"/>
          </p:nvPr>
        </p:nvSpPr>
        <p:spPr>
          <a:xfrm>
            <a:off x="4719400" y="3441975"/>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0" name="Google Shape;310;p2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0"/>
          <p:cNvGrpSpPr/>
          <p:nvPr/>
        </p:nvGrpSpPr>
        <p:grpSpPr>
          <a:xfrm rot="10800000" flipH="1">
            <a:off x="498549" y="419474"/>
            <a:ext cx="429322" cy="93999"/>
            <a:chOff x="5795037" y="809024"/>
            <a:chExt cx="431653" cy="94500"/>
          </a:xfrm>
        </p:grpSpPr>
        <p:sp>
          <p:nvSpPr>
            <p:cNvPr id="312" name="Google Shape;312;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0"/>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20"/>
          <p:cNvGrpSpPr/>
          <p:nvPr/>
        </p:nvGrpSpPr>
        <p:grpSpPr>
          <a:xfrm rot="10800000">
            <a:off x="8230513" y="4466049"/>
            <a:ext cx="429322" cy="93999"/>
            <a:chOff x="5795037" y="809024"/>
            <a:chExt cx="431653" cy="94500"/>
          </a:xfrm>
        </p:grpSpPr>
        <p:sp>
          <p:nvSpPr>
            <p:cNvPr id="317" name="Google Shape;317;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0"/>
          <p:cNvGrpSpPr/>
          <p:nvPr/>
        </p:nvGrpSpPr>
        <p:grpSpPr>
          <a:xfrm rot="-5400000" flipH="1">
            <a:off x="8191799" y="905324"/>
            <a:ext cx="825589" cy="93999"/>
            <a:chOff x="5718423" y="809024"/>
            <a:chExt cx="830071" cy="94500"/>
          </a:xfrm>
        </p:grpSpPr>
        <p:sp>
          <p:nvSpPr>
            <p:cNvPr id="321" name="Google Shape;321;p2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p:nvPr>
        </p:nvSpPr>
        <p:spPr>
          <a:xfrm>
            <a:off x="720000" y="2150850"/>
            <a:ext cx="4053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1185425"/>
            <a:ext cx="1477500" cy="4026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10800000" flipH="1">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rot="-5400000" flipH="1">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325"/>
        <p:cNvGrpSpPr/>
        <p:nvPr/>
      </p:nvGrpSpPr>
      <p:grpSpPr>
        <a:xfrm>
          <a:off x="0" y="0"/>
          <a:ext cx="0" cy="0"/>
          <a:chOff x="0" y="0"/>
          <a:chExt cx="0" cy="0"/>
        </a:xfrm>
      </p:grpSpPr>
      <p:sp>
        <p:nvSpPr>
          <p:cNvPr id="326" name="Google Shape;326;p2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txBox="1">
            <a:spLocks noGrp="1"/>
          </p:cNvSpPr>
          <p:nvPr>
            <p:ph type="title"/>
          </p:nvPr>
        </p:nvSpPr>
        <p:spPr>
          <a:xfrm>
            <a:off x="4965200" y="1893300"/>
            <a:ext cx="3457500" cy="129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8" name="Google Shape;328;p21"/>
          <p:cNvSpPr txBox="1">
            <a:spLocks noGrp="1"/>
          </p:cNvSpPr>
          <p:nvPr>
            <p:ph type="title" idx="2" hasCustomPrompt="1"/>
          </p:nvPr>
        </p:nvSpPr>
        <p:spPr>
          <a:xfrm>
            <a:off x="6248300" y="1101725"/>
            <a:ext cx="8913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9" name="Google Shape;329;p21"/>
          <p:cNvSpPr txBox="1">
            <a:spLocks noGrp="1"/>
          </p:cNvSpPr>
          <p:nvPr>
            <p:ph type="subTitle" idx="1"/>
          </p:nvPr>
        </p:nvSpPr>
        <p:spPr>
          <a:xfrm>
            <a:off x="4890200" y="3441975"/>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0" name="Google Shape;330;p2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21"/>
          <p:cNvGrpSpPr/>
          <p:nvPr/>
        </p:nvGrpSpPr>
        <p:grpSpPr>
          <a:xfrm rot="10800000" flipH="1">
            <a:off x="498549" y="419474"/>
            <a:ext cx="429322" cy="93999"/>
            <a:chOff x="5795037" y="809024"/>
            <a:chExt cx="431653" cy="94500"/>
          </a:xfrm>
        </p:grpSpPr>
        <p:sp>
          <p:nvSpPr>
            <p:cNvPr id="332" name="Google Shape;332;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1"/>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1"/>
          <p:cNvGrpSpPr/>
          <p:nvPr/>
        </p:nvGrpSpPr>
        <p:grpSpPr>
          <a:xfrm rot="10800000">
            <a:off x="8230513" y="4466049"/>
            <a:ext cx="429322" cy="93999"/>
            <a:chOff x="5795037" y="809024"/>
            <a:chExt cx="431653" cy="94500"/>
          </a:xfrm>
        </p:grpSpPr>
        <p:sp>
          <p:nvSpPr>
            <p:cNvPr id="337" name="Google Shape;337;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1"/>
          <p:cNvGrpSpPr/>
          <p:nvPr/>
        </p:nvGrpSpPr>
        <p:grpSpPr>
          <a:xfrm rot="-5400000" flipH="1">
            <a:off x="8191799" y="905324"/>
            <a:ext cx="825589" cy="93999"/>
            <a:chOff x="5718423" y="809024"/>
            <a:chExt cx="830071" cy="94500"/>
          </a:xfrm>
        </p:grpSpPr>
        <p:sp>
          <p:nvSpPr>
            <p:cNvPr id="341" name="Google Shape;341;p2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345"/>
        <p:cNvGrpSpPr/>
        <p:nvPr/>
      </p:nvGrpSpPr>
      <p:grpSpPr>
        <a:xfrm>
          <a:off x="0" y="0"/>
          <a:ext cx="0" cy="0"/>
          <a:chOff x="0" y="0"/>
          <a:chExt cx="0" cy="0"/>
        </a:xfrm>
      </p:grpSpPr>
      <p:sp>
        <p:nvSpPr>
          <p:cNvPr id="346" name="Google Shape;346;p2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txBox="1">
            <a:spLocks noGrp="1"/>
          </p:cNvSpPr>
          <p:nvPr>
            <p:ph type="title"/>
          </p:nvPr>
        </p:nvSpPr>
        <p:spPr>
          <a:xfrm flipH="1">
            <a:off x="4901400" y="1582438"/>
            <a:ext cx="3457500" cy="129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8" name="Google Shape;348;p22"/>
          <p:cNvSpPr txBox="1">
            <a:spLocks noGrp="1"/>
          </p:cNvSpPr>
          <p:nvPr>
            <p:ph type="title" idx="2" hasCustomPrompt="1"/>
          </p:nvPr>
        </p:nvSpPr>
        <p:spPr>
          <a:xfrm flipH="1">
            <a:off x="4860800" y="1759500"/>
            <a:ext cx="8913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9" name="Google Shape;349;p22"/>
          <p:cNvSpPr txBox="1">
            <a:spLocks noGrp="1"/>
          </p:cNvSpPr>
          <p:nvPr>
            <p:ph type="subTitle" idx="1"/>
          </p:nvPr>
        </p:nvSpPr>
        <p:spPr>
          <a:xfrm flipH="1">
            <a:off x="4751400" y="3131213"/>
            <a:ext cx="3607500" cy="34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0" name="Google Shape;350;p2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2"/>
          <p:cNvGrpSpPr/>
          <p:nvPr/>
        </p:nvGrpSpPr>
        <p:grpSpPr>
          <a:xfrm rot="10800000" flipH="1">
            <a:off x="498549" y="419474"/>
            <a:ext cx="429322" cy="93999"/>
            <a:chOff x="5795037" y="809024"/>
            <a:chExt cx="431653" cy="94500"/>
          </a:xfrm>
        </p:grpSpPr>
        <p:sp>
          <p:nvSpPr>
            <p:cNvPr id="352" name="Google Shape;352;p2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2"/>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2"/>
          <p:cNvGrpSpPr/>
          <p:nvPr/>
        </p:nvGrpSpPr>
        <p:grpSpPr>
          <a:xfrm rot="10800000">
            <a:off x="8230513" y="4466049"/>
            <a:ext cx="429322" cy="93999"/>
            <a:chOff x="5795037" y="809024"/>
            <a:chExt cx="431653" cy="94500"/>
          </a:xfrm>
        </p:grpSpPr>
        <p:sp>
          <p:nvSpPr>
            <p:cNvPr id="357" name="Google Shape;357;p2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22"/>
          <p:cNvGrpSpPr/>
          <p:nvPr/>
        </p:nvGrpSpPr>
        <p:grpSpPr>
          <a:xfrm rot="-5400000" flipH="1">
            <a:off x="8191799" y="905324"/>
            <a:ext cx="825589" cy="93999"/>
            <a:chOff x="5718423" y="809024"/>
            <a:chExt cx="830071" cy="94500"/>
          </a:xfrm>
        </p:grpSpPr>
        <p:sp>
          <p:nvSpPr>
            <p:cNvPr id="361" name="Google Shape;361;p2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5">
  <p:cSld name="SECTION_HEADER_1_1_1_1_1">
    <p:spTree>
      <p:nvGrpSpPr>
        <p:cNvPr id="1" name="Shape 365"/>
        <p:cNvGrpSpPr/>
        <p:nvPr/>
      </p:nvGrpSpPr>
      <p:grpSpPr>
        <a:xfrm>
          <a:off x="0" y="0"/>
          <a:ext cx="0" cy="0"/>
          <a:chOff x="0" y="0"/>
          <a:chExt cx="0" cy="0"/>
        </a:xfrm>
      </p:grpSpPr>
      <p:sp>
        <p:nvSpPr>
          <p:cNvPr id="366" name="Google Shape;366;p2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23"/>
          <p:cNvGrpSpPr/>
          <p:nvPr/>
        </p:nvGrpSpPr>
        <p:grpSpPr>
          <a:xfrm rot="10800000" flipH="1">
            <a:off x="498549" y="419474"/>
            <a:ext cx="429322" cy="93999"/>
            <a:chOff x="5795037" y="809024"/>
            <a:chExt cx="431653" cy="94500"/>
          </a:xfrm>
        </p:grpSpPr>
        <p:sp>
          <p:nvSpPr>
            <p:cNvPr id="369" name="Google Shape;369;p2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23"/>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23"/>
          <p:cNvGrpSpPr/>
          <p:nvPr/>
        </p:nvGrpSpPr>
        <p:grpSpPr>
          <a:xfrm rot="10800000">
            <a:off x="8230513" y="4466049"/>
            <a:ext cx="429322" cy="93999"/>
            <a:chOff x="5795037" y="809024"/>
            <a:chExt cx="431653" cy="94500"/>
          </a:xfrm>
        </p:grpSpPr>
        <p:sp>
          <p:nvSpPr>
            <p:cNvPr id="374" name="Google Shape;374;p2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23"/>
          <p:cNvGrpSpPr/>
          <p:nvPr/>
        </p:nvGrpSpPr>
        <p:grpSpPr>
          <a:xfrm rot="-5400000" flipH="1">
            <a:off x="8191799" y="905324"/>
            <a:ext cx="825589" cy="93999"/>
            <a:chOff x="5718423" y="809024"/>
            <a:chExt cx="830071" cy="94500"/>
          </a:xfrm>
        </p:grpSpPr>
        <p:sp>
          <p:nvSpPr>
            <p:cNvPr id="378" name="Google Shape;378;p2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23"/>
          <p:cNvSpPr txBox="1">
            <a:spLocks noGrp="1"/>
          </p:cNvSpPr>
          <p:nvPr>
            <p:ph type="title"/>
          </p:nvPr>
        </p:nvSpPr>
        <p:spPr>
          <a:xfrm>
            <a:off x="842475" y="1582438"/>
            <a:ext cx="3457500" cy="1295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3" name="Google Shape;383;p23"/>
          <p:cNvSpPr txBox="1">
            <a:spLocks noGrp="1"/>
          </p:cNvSpPr>
          <p:nvPr>
            <p:ph type="title" idx="2" hasCustomPrompt="1"/>
          </p:nvPr>
        </p:nvSpPr>
        <p:spPr>
          <a:xfrm>
            <a:off x="3429275" y="1731500"/>
            <a:ext cx="9420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84" name="Google Shape;384;p23"/>
          <p:cNvSpPr txBox="1">
            <a:spLocks noGrp="1"/>
          </p:cNvSpPr>
          <p:nvPr>
            <p:ph type="subTitle" idx="1"/>
          </p:nvPr>
        </p:nvSpPr>
        <p:spPr>
          <a:xfrm>
            <a:off x="842475" y="3131213"/>
            <a:ext cx="36075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6">
  <p:cSld name="SECTION_HEADER_1_1_1_1_1_1">
    <p:spTree>
      <p:nvGrpSpPr>
        <p:cNvPr id="1" name="Shape 385"/>
        <p:cNvGrpSpPr/>
        <p:nvPr/>
      </p:nvGrpSpPr>
      <p:grpSpPr>
        <a:xfrm>
          <a:off x="0" y="0"/>
          <a:ext cx="0" cy="0"/>
          <a:chOff x="0" y="0"/>
          <a:chExt cx="0" cy="0"/>
        </a:xfrm>
      </p:grpSpPr>
      <p:sp>
        <p:nvSpPr>
          <p:cNvPr id="386" name="Google Shape;386;p2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rot="10800000" flipH="1">
            <a:off x="498549" y="419474"/>
            <a:ext cx="429322" cy="93999"/>
            <a:chOff x="5795037" y="809024"/>
            <a:chExt cx="431653" cy="94500"/>
          </a:xfrm>
        </p:grpSpPr>
        <p:sp>
          <p:nvSpPr>
            <p:cNvPr id="389" name="Google Shape;389;p2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4"/>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rot="10800000">
            <a:off x="8230513" y="4466049"/>
            <a:ext cx="429322" cy="93999"/>
            <a:chOff x="5795037" y="809024"/>
            <a:chExt cx="431653" cy="94500"/>
          </a:xfrm>
        </p:grpSpPr>
        <p:sp>
          <p:nvSpPr>
            <p:cNvPr id="394" name="Google Shape;394;p2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4"/>
          <p:cNvGrpSpPr/>
          <p:nvPr/>
        </p:nvGrpSpPr>
        <p:grpSpPr>
          <a:xfrm rot="-5400000" flipH="1">
            <a:off x="8191799" y="905324"/>
            <a:ext cx="825589" cy="93999"/>
            <a:chOff x="5718423" y="809024"/>
            <a:chExt cx="830071" cy="94500"/>
          </a:xfrm>
        </p:grpSpPr>
        <p:sp>
          <p:nvSpPr>
            <p:cNvPr id="398" name="Google Shape;398;p2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24"/>
          <p:cNvSpPr txBox="1">
            <a:spLocks noGrp="1"/>
          </p:cNvSpPr>
          <p:nvPr>
            <p:ph type="title"/>
          </p:nvPr>
        </p:nvSpPr>
        <p:spPr>
          <a:xfrm flipH="1">
            <a:off x="3786150" y="1582450"/>
            <a:ext cx="3344100" cy="129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3" name="Google Shape;403;p24"/>
          <p:cNvSpPr txBox="1">
            <a:spLocks noGrp="1"/>
          </p:cNvSpPr>
          <p:nvPr>
            <p:ph type="title" idx="2" hasCustomPrompt="1"/>
          </p:nvPr>
        </p:nvSpPr>
        <p:spPr>
          <a:xfrm flipH="1">
            <a:off x="7491800" y="2392525"/>
            <a:ext cx="9420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4" name="Google Shape;404;p24"/>
          <p:cNvSpPr txBox="1">
            <a:spLocks noGrp="1"/>
          </p:cNvSpPr>
          <p:nvPr>
            <p:ph type="subTitle" idx="1"/>
          </p:nvPr>
        </p:nvSpPr>
        <p:spPr>
          <a:xfrm flipH="1">
            <a:off x="3522750" y="3131213"/>
            <a:ext cx="3607500" cy="34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7">
  <p:cSld name="SECTION_HEADER_1_1_1_1_1_1_1">
    <p:spTree>
      <p:nvGrpSpPr>
        <p:cNvPr id="1" name="Shape 405"/>
        <p:cNvGrpSpPr/>
        <p:nvPr/>
      </p:nvGrpSpPr>
      <p:grpSpPr>
        <a:xfrm>
          <a:off x="0" y="0"/>
          <a:ext cx="0" cy="0"/>
          <a:chOff x="0" y="0"/>
          <a:chExt cx="0" cy="0"/>
        </a:xfrm>
      </p:grpSpPr>
      <p:sp>
        <p:nvSpPr>
          <p:cNvPr id="406" name="Google Shape;406;p2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5"/>
          <p:cNvGrpSpPr/>
          <p:nvPr/>
        </p:nvGrpSpPr>
        <p:grpSpPr>
          <a:xfrm rot="10800000" flipH="1">
            <a:off x="498549" y="419474"/>
            <a:ext cx="429322" cy="93999"/>
            <a:chOff x="5795037" y="809024"/>
            <a:chExt cx="431653" cy="94500"/>
          </a:xfrm>
        </p:grpSpPr>
        <p:sp>
          <p:nvSpPr>
            <p:cNvPr id="409" name="Google Shape;409;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5"/>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5"/>
          <p:cNvGrpSpPr/>
          <p:nvPr/>
        </p:nvGrpSpPr>
        <p:grpSpPr>
          <a:xfrm rot="10800000">
            <a:off x="8230513" y="4466049"/>
            <a:ext cx="429322" cy="93999"/>
            <a:chOff x="5795037" y="809024"/>
            <a:chExt cx="431653" cy="94500"/>
          </a:xfrm>
        </p:grpSpPr>
        <p:sp>
          <p:nvSpPr>
            <p:cNvPr id="414" name="Google Shape;414;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5"/>
          <p:cNvGrpSpPr/>
          <p:nvPr/>
        </p:nvGrpSpPr>
        <p:grpSpPr>
          <a:xfrm rot="-5400000" flipH="1">
            <a:off x="8191799" y="905324"/>
            <a:ext cx="825589" cy="93999"/>
            <a:chOff x="5718423" y="809024"/>
            <a:chExt cx="830071" cy="94500"/>
          </a:xfrm>
        </p:grpSpPr>
        <p:sp>
          <p:nvSpPr>
            <p:cNvPr id="418" name="Google Shape;418;p2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5"/>
          <p:cNvSpPr txBox="1">
            <a:spLocks noGrp="1"/>
          </p:cNvSpPr>
          <p:nvPr>
            <p:ph type="title"/>
          </p:nvPr>
        </p:nvSpPr>
        <p:spPr>
          <a:xfrm>
            <a:off x="2428050" y="2387950"/>
            <a:ext cx="4287900" cy="613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3" name="Google Shape;423;p25"/>
          <p:cNvSpPr txBox="1">
            <a:spLocks noGrp="1"/>
          </p:cNvSpPr>
          <p:nvPr>
            <p:ph type="title" idx="2" hasCustomPrompt="1"/>
          </p:nvPr>
        </p:nvSpPr>
        <p:spPr>
          <a:xfrm>
            <a:off x="4101000" y="1615563"/>
            <a:ext cx="9420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4" name="Google Shape;424;p25"/>
          <p:cNvSpPr txBox="1">
            <a:spLocks noGrp="1"/>
          </p:cNvSpPr>
          <p:nvPr>
            <p:ph type="subTitle" idx="1"/>
          </p:nvPr>
        </p:nvSpPr>
        <p:spPr>
          <a:xfrm>
            <a:off x="2768250" y="3225913"/>
            <a:ext cx="3607500" cy="34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425"/>
        <p:cNvGrpSpPr/>
        <p:nvPr/>
      </p:nvGrpSpPr>
      <p:grpSpPr>
        <a:xfrm>
          <a:off x="0" y="0"/>
          <a:ext cx="0" cy="0"/>
          <a:chOff x="0" y="0"/>
          <a:chExt cx="0" cy="0"/>
        </a:xfrm>
      </p:grpSpPr>
      <p:sp>
        <p:nvSpPr>
          <p:cNvPr id="426" name="Google Shape;426;p2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txBox="1">
            <a:spLocks noGrp="1"/>
          </p:cNvSpPr>
          <p:nvPr>
            <p:ph type="title"/>
          </p:nvPr>
        </p:nvSpPr>
        <p:spPr>
          <a:xfrm>
            <a:off x="720000" y="1455913"/>
            <a:ext cx="363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8" name="Google Shape;428;p26"/>
          <p:cNvSpPr txBox="1">
            <a:spLocks noGrp="1"/>
          </p:cNvSpPr>
          <p:nvPr>
            <p:ph type="subTitle" idx="1"/>
          </p:nvPr>
        </p:nvSpPr>
        <p:spPr>
          <a:xfrm>
            <a:off x="720000" y="3103025"/>
            <a:ext cx="3208200" cy="67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9" name="Google Shape;429;p2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26"/>
          <p:cNvGrpSpPr/>
          <p:nvPr/>
        </p:nvGrpSpPr>
        <p:grpSpPr>
          <a:xfrm rot="10800000" flipH="1">
            <a:off x="498549" y="419474"/>
            <a:ext cx="429322" cy="93999"/>
            <a:chOff x="5795037" y="809024"/>
            <a:chExt cx="431653" cy="94500"/>
          </a:xfrm>
        </p:grpSpPr>
        <p:sp>
          <p:nvSpPr>
            <p:cNvPr id="431" name="Google Shape;431;p2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26"/>
          <p:cNvGrpSpPr/>
          <p:nvPr/>
        </p:nvGrpSpPr>
        <p:grpSpPr>
          <a:xfrm flipH="1">
            <a:off x="6277599" y="4539099"/>
            <a:ext cx="825589" cy="93999"/>
            <a:chOff x="5718423" y="809024"/>
            <a:chExt cx="830071" cy="94500"/>
          </a:xfrm>
        </p:grpSpPr>
        <p:sp>
          <p:nvSpPr>
            <p:cNvPr id="435" name="Google Shape;435;p2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439"/>
        <p:cNvGrpSpPr/>
        <p:nvPr/>
      </p:nvGrpSpPr>
      <p:grpSpPr>
        <a:xfrm>
          <a:off x="0" y="0"/>
          <a:ext cx="0" cy="0"/>
          <a:chOff x="0" y="0"/>
          <a:chExt cx="0" cy="0"/>
        </a:xfrm>
      </p:grpSpPr>
      <p:sp>
        <p:nvSpPr>
          <p:cNvPr id="440" name="Google Shape;440;p2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txBox="1">
            <a:spLocks noGrp="1"/>
          </p:cNvSpPr>
          <p:nvPr>
            <p:ph type="title"/>
          </p:nvPr>
        </p:nvSpPr>
        <p:spPr>
          <a:xfrm>
            <a:off x="5194800" y="1642350"/>
            <a:ext cx="32280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2" name="Google Shape;442;p27"/>
          <p:cNvSpPr txBox="1">
            <a:spLocks noGrp="1"/>
          </p:cNvSpPr>
          <p:nvPr>
            <p:ph type="subTitle" idx="1"/>
          </p:nvPr>
        </p:nvSpPr>
        <p:spPr>
          <a:xfrm>
            <a:off x="5194900" y="2215050"/>
            <a:ext cx="3228000" cy="10803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3" name="Google Shape;443;p2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27"/>
          <p:cNvGrpSpPr/>
          <p:nvPr/>
        </p:nvGrpSpPr>
        <p:grpSpPr>
          <a:xfrm rot="10800000" flipH="1">
            <a:off x="498549" y="419474"/>
            <a:ext cx="429322" cy="93999"/>
            <a:chOff x="5795037" y="809024"/>
            <a:chExt cx="431653" cy="94500"/>
          </a:xfrm>
        </p:grpSpPr>
        <p:sp>
          <p:nvSpPr>
            <p:cNvPr id="445" name="Google Shape;445;p2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7"/>
          <p:cNvGrpSpPr/>
          <p:nvPr/>
        </p:nvGrpSpPr>
        <p:grpSpPr>
          <a:xfrm flipH="1">
            <a:off x="7597199" y="4539099"/>
            <a:ext cx="825589" cy="93999"/>
            <a:chOff x="5718423" y="809024"/>
            <a:chExt cx="830071" cy="94500"/>
          </a:xfrm>
        </p:grpSpPr>
        <p:sp>
          <p:nvSpPr>
            <p:cNvPr id="449" name="Google Shape;449;p2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453"/>
        <p:cNvGrpSpPr/>
        <p:nvPr/>
      </p:nvGrpSpPr>
      <p:grpSpPr>
        <a:xfrm>
          <a:off x="0" y="0"/>
          <a:ext cx="0" cy="0"/>
          <a:chOff x="0" y="0"/>
          <a:chExt cx="0" cy="0"/>
        </a:xfrm>
      </p:grpSpPr>
      <p:sp>
        <p:nvSpPr>
          <p:cNvPr id="454" name="Google Shape;454;p2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txBox="1">
            <a:spLocks noGrp="1"/>
          </p:cNvSpPr>
          <p:nvPr>
            <p:ph type="title"/>
          </p:nvPr>
        </p:nvSpPr>
        <p:spPr>
          <a:xfrm>
            <a:off x="5194800" y="1559725"/>
            <a:ext cx="3228000" cy="110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6" name="Google Shape;456;p28"/>
          <p:cNvSpPr txBox="1">
            <a:spLocks noGrp="1"/>
          </p:cNvSpPr>
          <p:nvPr>
            <p:ph type="subTitle" idx="1"/>
          </p:nvPr>
        </p:nvSpPr>
        <p:spPr>
          <a:xfrm>
            <a:off x="5194950" y="2669100"/>
            <a:ext cx="3228000" cy="108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7" name="Google Shape;457;p2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28"/>
          <p:cNvGrpSpPr/>
          <p:nvPr/>
        </p:nvGrpSpPr>
        <p:grpSpPr>
          <a:xfrm rot="10800000" flipH="1">
            <a:off x="498549" y="419474"/>
            <a:ext cx="429322" cy="93999"/>
            <a:chOff x="5795037" y="809024"/>
            <a:chExt cx="431653" cy="94500"/>
          </a:xfrm>
        </p:grpSpPr>
        <p:sp>
          <p:nvSpPr>
            <p:cNvPr id="459" name="Google Shape;459;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8"/>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28"/>
          <p:cNvGrpSpPr/>
          <p:nvPr/>
        </p:nvGrpSpPr>
        <p:grpSpPr>
          <a:xfrm rot="10800000">
            <a:off x="8230513" y="4466049"/>
            <a:ext cx="429322" cy="93999"/>
            <a:chOff x="5795037" y="809024"/>
            <a:chExt cx="431653" cy="94500"/>
          </a:xfrm>
        </p:grpSpPr>
        <p:sp>
          <p:nvSpPr>
            <p:cNvPr id="464" name="Google Shape;464;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4_1">
    <p:spTree>
      <p:nvGrpSpPr>
        <p:cNvPr id="1" name="Shape 467"/>
        <p:cNvGrpSpPr/>
        <p:nvPr/>
      </p:nvGrpSpPr>
      <p:grpSpPr>
        <a:xfrm>
          <a:off x="0" y="0"/>
          <a:ext cx="0" cy="0"/>
          <a:chOff x="0" y="0"/>
          <a:chExt cx="0" cy="0"/>
        </a:xfrm>
      </p:grpSpPr>
      <p:sp>
        <p:nvSpPr>
          <p:cNvPr id="468" name="Google Shape;468;p2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txBox="1">
            <a:spLocks noGrp="1"/>
          </p:cNvSpPr>
          <p:nvPr>
            <p:ph type="title"/>
          </p:nvPr>
        </p:nvSpPr>
        <p:spPr>
          <a:xfrm>
            <a:off x="720000" y="1642350"/>
            <a:ext cx="322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0" name="Google Shape;470;p29"/>
          <p:cNvSpPr txBox="1">
            <a:spLocks noGrp="1"/>
          </p:cNvSpPr>
          <p:nvPr>
            <p:ph type="subTitle" idx="1"/>
          </p:nvPr>
        </p:nvSpPr>
        <p:spPr>
          <a:xfrm>
            <a:off x="720000" y="2215050"/>
            <a:ext cx="3228000" cy="108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1" name="Google Shape;471;p2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29"/>
          <p:cNvGrpSpPr/>
          <p:nvPr/>
        </p:nvGrpSpPr>
        <p:grpSpPr>
          <a:xfrm rot="10800000" flipH="1">
            <a:off x="498549" y="419474"/>
            <a:ext cx="429322" cy="93999"/>
            <a:chOff x="5795037" y="809024"/>
            <a:chExt cx="431653" cy="94500"/>
          </a:xfrm>
        </p:grpSpPr>
        <p:sp>
          <p:nvSpPr>
            <p:cNvPr id="473" name="Google Shape;473;p2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29"/>
          <p:cNvGrpSpPr/>
          <p:nvPr/>
        </p:nvGrpSpPr>
        <p:grpSpPr>
          <a:xfrm flipH="1">
            <a:off x="720011" y="4539099"/>
            <a:ext cx="825589" cy="93999"/>
            <a:chOff x="5718423" y="809024"/>
            <a:chExt cx="830071" cy="94500"/>
          </a:xfrm>
        </p:grpSpPr>
        <p:sp>
          <p:nvSpPr>
            <p:cNvPr id="477" name="Google Shape;477;p2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5">
  <p:cSld name="CUSTOM_10">
    <p:spTree>
      <p:nvGrpSpPr>
        <p:cNvPr id="1" name="Shape 481"/>
        <p:cNvGrpSpPr/>
        <p:nvPr/>
      </p:nvGrpSpPr>
      <p:grpSpPr>
        <a:xfrm>
          <a:off x="0" y="0"/>
          <a:ext cx="0" cy="0"/>
          <a:chOff x="0" y="0"/>
          <a:chExt cx="0" cy="0"/>
        </a:xfrm>
      </p:grpSpPr>
      <p:sp>
        <p:nvSpPr>
          <p:cNvPr id="482" name="Google Shape;482;p3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txBox="1">
            <a:spLocks noGrp="1"/>
          </p:cNvSpPr>
          <p:nvPr>
            <p:ph type="title"/>
          </p:nvPr>
        </p:nvSpPr>
        <p:spPr>
          <a:xfrm flipH="1">
            <a:off x="5108900" y="1578350"/>
            <a:ext cx="3324900" cy="113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84" name="Google Shape;484;p30"/>
          <p:cNvSpPr txBox="1">
            <a:spLocks noGrp="1"/>
          </p:cNvSpPr>
          <p:nvPr>
            <p:ph type="subTitle" idx="1"/>
          </p:nvPr>
        </p:nvSpPr>
        <p:spPr>
          <a:xfrm flipH="1">
            <a:off x="5342300" y="2715950"/>
            <a:ext cx="3091500" cy="801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 name="Google Shape;485;p3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0"/>
          <p:cNvGrpSpPr/>
          <p:nvPr/>
        </p:nvGrpSpPr>
        <p:grpSpPr>
          <a:xfrm rot="10800000" flipH="1">
            <a:off x="498549" y="419474"/>
            <a:ext cx="429322" cy="93999"/>
            <a:chOff x="5795037" y="809024"/>
            <a:chExt cx="431653" cy="94500"/>
          </a:xfrm>
        </p:grpSpPr>
        <p:sp>
          <p:nvSpPr>
            <p:cNvPr id="487" name="Google Shape;487;p3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30"/>
          <p:cNvGrpSpPr/>
          <p:nvPr/>
        </p:nvGrpSpPr>
        <p:grpSpPr>
          <a:xfrm rot="-5400000" flipH="1">
            <a:off x="131141" y="4126299"/>
            <a:ext cx="825589" cy="93999"/>
            <a:chOff x="5718423" y="809024"/>
            <a:chExt cx="830071" cy="94500"/>
          </a:xfrm>
        </p:grpSpPr>
        <p:sp>
          <p:nvSpPr>
            <p:cNvPr id="491" name="Google Shape;491;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95"/>
        <p:cNvGrpSpPr/>
        <p:nvPr/>
      </p:nvGrpSpPr>
      <p:grpSpPr>
        <a:xfrm>
          <a:off x="0" y="0"/>
          <a:ext cx="0" cy="0"/>
          <a:chOff x="0" y="0"/>
          <a:chExt cx="0" cy="0"/>
        </a:xfrm>
      </p:grpSpPr>
      <p:sp>
        <p:nvSpPr>
          <p:cNvPr id="496" name="Google Shape;496;p3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txBox="1">
            <a:spLocks noGrp="1"/>
          </p:cNvSpPr>
          <p:nvPr>
            <p:ph type="subTitle" idx="1"/>
          </p:nvPr>
        </p:nvSpPr>
        <p:spPr>
          <a:xfrm>
            <a:off x="6240302" y="3209425"/>
            <a:ext cx="21222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accent6"/>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8" name="Google Shape;498;p31"/>
          <p:cNvSpPr txBox="1">
            <a:spLocks noGrp="1"/>
          </p:cNvSpPr>
          <p:nvPr>
            <p:ph type="subTitle" idx="2"/>
          </p:nvPr>
        </p:nvSpPr>
        <p:spPr>
          <a:xfrm>
            <a:off x="774689" y="3209425"/>
            <a:ext cx="21222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accent6"/>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9" name="Google Shape;499;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0" name="Google Shape;500;p31"/>
          <p:cNvSpPr txBox="1">
            <a:spLocks noGrp="1"/>
          </p:cNvSpPr>
          <p:nvPr>
            <p:ph type="title" idx="3"/>
          </p:nvPr>
        </p:nvSpPr>
        <p:spPr>
          <a:xfrm>
            <a:off x="1020650" y="2906850"/>
            <a:ext cx="16620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1" name="Google Shape;501;p31"/>
          <p:cNvSpPr txBox="1">
            <a:spLocks noGrp="1"/>
          </p:cNvSpPr>
          <p:nvPr>
            <p:ph type="title" idx="4"/>
          </p:nvPr>
        </p:nvSpPr>
        <p:spPr>
          <a:xfrm>
            <a:off x="6470401" y="2906850"/>
            <a:ext cx="16620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2" name="Google Shape;502;p31"/>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1"/>
          <p:cNvGrpSpPr/>
          <p:nvPr/>
        </p:nvGrpSpPr>
        <p:grpSpPr>
          <a:xfrm rot="10800000" flipH="1">
            <a:off x="498549" y="419474"/>
            <a:ext cx="429322" cy="93999"/>
            <a:chOff x="5795037" y="809024"/>
            <a:chExt cx="431653" cy="94500"/>
          </a:xfrm>
        </p:grpSpPr>
        <p:sp>
          <p:nvSpPr>
            <p:cNvPr id="504" name="Google Shape;504;p3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1"/>
          <p:cNvGrpSpPr/>
          <p:nvPr/>
        </p:nvGrpSpPr>
        <p:grpSpPr>
          <a:xfrm flipH="1">
            <a:off x="4166374" y="4536144"/>
            <a:ext cx="825589" cy="93999"/>
            <a:chOff x="5718423" y="809024"/>
            <a:chExt cx="830071" cy="94500"/>
          </a:xfrm>
        </p:grpSpPr>
        <p:sp>
          <p:nvSpPr>
            <p:cNvPr id="508" name="Google Shape;508;p3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2">
  <p:cSld name="TITLE_AND_BODY_1">
    <p:spTree>
      <p:nvGrpSpPr>
        <p:cNvPr id="1" name="Shape 512"/>
        <p:cNvGrpSpPr/>
        <p:nvPr/>
      </p:nvGrpSpPr>
      <p:grpSpPr>
        <a:xfrm>
          <a:off x="0" y="0"/>
          <a:ext cx="0" cy="0"/>
          <a:chOff x="0" y="0"/>
          <a:chExt cx="0" cy="0"/>
        </a:xfrm>
      </p:grpSpPr>
      <p:sp>
        <p:nvSpPr>
          <p:cNvPr id="513" name="Google Shape;513;p3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5" name="Google Shape;515;p32"/>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516" name="Google Shape;516;p32"/>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3">
  <p:cSld name="TITLE_AND_BODY_1_1">
    <p:spTree>
      <p:nvGrpSpPr>
        <p:cNvPr id="1" name="Shape 517"/>
        <p:cNvGrpSpPr/>
        <p:nvPr/>
      </p:nvGrpSpPr>
      <p:grpSpPr>
        <a:xfrm>
          <a:off x="0" y="0"/>
          <a:ext cx="0" cy="0"/>
          <a:chOff x="0" y="0"/>
          <a:chExt cx="0" cy="0"/>
        </a:xfrm>
      </p:grpSpPr>
      <p:sp>
        <p:nvSpPr>
          <p:cNvPr id="518" name="Google Shape;518;p3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0" name="Google Shape;520;p33"/>
          <p:cNvSpPr txBox="1">
            <a:spLocks noGrp="1"/>
          </p:cNvSpPr>
          <p:nvPr>
            <p:ph type="title" idx="2"/>
          </p:nvPr>
        </p:nvSpPr>
        <p:spPr>
          <a:xfrm>
            <a:off x="1769790" y="2497359"/>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1" name="Google Shape;521;p33"/>
          <p:cNvSpPr txBox="1">
            <a:spLocks noGrp="1"/>
          </p:cNvSpPr>
          <p:nvPr>
            <p:ph type="title" idx="3"/>
          </p:nvPr>
        </p:nvSpPr>
        <p:spPr>
          <a:xfrm>
            <a:off x="5291263" y="2508350"/>
            <a:ext cx="20829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2" name="Google Shape;522;p33"/>
          <p:cNvSpPr txBox="1">
            <a:spLocks noGrp="1"/>
          </p:cNvSpPr>
          <p:nvPr>
            <p:ph type="subTitle" idx="1"/>
          </p:nvPr>
        </p:nvSpPr>
        <p:spPr>
          <a:xfrm>
            <a:off x="4948388" y="2875872"/>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3" name="Google Shape;523;p33"/>
          <p:cNvSpPr txBox="1">
            <a:spLocks noGrp="1"/>
          </p:cNvSpPr>
          <p:nvPr>
            <p:ph type="subTitle" idx="4"/>
          </p:nvPr>
        </p:nvSpPr>
        <p:spPr>
          <a:xfrm>
            <a:off x="1426888" y="2864888"/>
            <a:ext cx="2768700" cy="809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4" name="Google Shape;524;p3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33"/>
          <p:cNvGrpSpPr/>
          <p:nvPr/>
        </p:nvGrpSpPr>
        <p:grpSpPr>
          <a:xfrm rot="10800000" flipH="1">
            <a:off x="498549" y="419474"/>
            <a:ext cx="429322" cy="93999"/>
            <a:chOff x="5795037" y="809024"/>
            <a:chExt cx="431653" cy="94500"/>
          </a:xfrm>
        </p:grpSpPr>
        <p:sp>
          <p:nvSpPr>
            <p:cNvPr id="526" name="Google Shape;526;p3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3"/>
          <p:cNvGrpSpPr/>
          <p:nvPr/>
        </p:nvGrpSpPr>
        <p:grpSpPr>
          <a:xfrm rot="-5400000" flipH="1">
            <a:off x="8191799" y="905324"/>
            <a:ext cx="825589" cy="93999"/>
            <a:chOff x="5718423" y="809024"/>
            <a:chExt cx="830071" cy="94500"/>
          </a:xfrm>
        </p:grpSpPr>
        <p:sp>
          <p:nvSpPr>
            <p:cNvPr id="530" name="Google Shape;530;p3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4">
  <p:cSld name="TITLE_AND_BODY_1_1_1">
    <p:spTree>
      <p:nvGrpSpPr>
        <p:cNvPr id="1" name="Shape 534"/>
        <p:cNvGrpSpPr/>
        <p:nvPr/>
      </p:nvGrpSpPr>
      <p:grpSpPr>
        <a:xfrm>
          <a:off x="0" y="0"/>
          <a:ext cx="0" cy="0"/>
          <a:chOff x="0" y="0"/>
          <a:chExt cx="0" cy="0"/>
        </a:xfrm>
      </p:grpSpPr>
      <p:sp>
        <p:nvSpPr>
          <p:cNvPr id="535" name="Google Shape;535;p3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7" name="Google Shape;537;p34"/>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34"/>
          <p:cNvGrpSpPr/>
          <p:nvPr/>
        </p:nvGrpSpPr>
        <p:grpSpPr>
          <a:xfrm rot="10800000" flipH="1">
            <a:off x="498549" y="419474"/>
            <a:ext cx="429322" cy="93999"/>
            <a:chOff x="5795037" y="809024"/>
            <a:chExt cx="431653" cy="94500"/>
          </a:xfrm>
        </p:grpSpPr>
        <p:sp>
          <p:nvSpPr>
            <p:cNvPr id="539" name="Google Shape;539;p3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34"/>
          <p:cNvGrpSpPr/>
          <p:nvPr/>
        </p:nvGrpSpPr>
        <p:grpSpPr>
          <a:xfrm rot="-5400000" flipH="1">
            <a:off x="8191799" y="905324"/>
            <a:ext cx="825589" cy="93999"/>
            <a:chOff x="5718423" y="809024"/>
            <a:chExt cx="830071" cy="94500"/>
          </a:xfrm>
        </p:grpSpPr>
        <p:sp>
          <p:nvSpPr>
            <p:cNvPr id="543" name="Google Shape;543;p3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34"/>
          <p:cNvSpPr txBox="1">
            <a:spLocks noGrp="1"/>
          </p:cNvSpPr>
          <p:nvPr>
            <p:ph type="title" idx="2"/>
          </p:nvPr>
        </p:nvSpPr>
        <p:spPr>
          <a:xfrm>
            <a:off x="2213238"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48" name="Google Shape;548;p34"/>
          <p:cNvSpPr txBox="1">
            <a:spLocks noGrp="1"/>
          </p:cNvSpPr>
          <p:nvPr>
            <p:ph type="subTitle" idx="1"/>
          </p:nvPr>
        </p:nvSpPr>
        <p:spPr>
          <a:xfrm>
            <a:off x="2080338"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49" name="Google Shape;549;p34"/>
          <p:cNvSpPr txBox="1">
            <a:spLocks noGrp="1"/>
          </p:cNvSpPr>
          <p:nvPr>
            <p:ph type="title" idx="3"/>
          </p:nvPr>
        </p:nvSpPr>
        <p:spPr>
          <a:xfrm>
            <a:off x="5006213" y="1801975"/>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50" name="Google Shape;550;p34"/>
          <p:cNvSpPr txBox="1">
            <a:spLocks noGrp="1"/>
          </p:cNvSpPr>
          <p:nvPr>
            <p:ph type="subTitle" idx="4"/>
          </p:nvPr>
        </p:nvSpPr>
        <p:spPr>
          <a:xfrm>
            <a:off x="4873313" y="2095280"/>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5">
  <p:cSld name="CUSTOM_15">
    <p:spTree>
      <p:nvGrpSpPr>
        <p:cNvPr id="1" name="Shape 551"/>
        <p:cNvGrpSpPr/>
        <p:nvPr/>
      </p:nvGrpSpPr>
      <p:grpSpPr>
        <a:xfrm>
          <a:off x="0" y="0"/>
          <a:ext cx="0" cy="0"/>
          <a:chOff x="0" y="0"/>
          <a:chExt cx="0" cy="0"/>
        </a:xfrm>
      </p:grpSpPr>
      <p:sp>
        <p:nvSpPr>
          <p:cNvPr id="552" name="Google Shape;552;p3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35"/>
          <p:cNvGrpSpPr/>
          <p:nvPr/>
        </p:nvGrpSpPr>
        <p:grpSpPr>
          <a:xfrm rot="10800000" flipH="1">
            <a:off x="498549" y="419474"/>
            <a:ext cx="429322" cy="93999"/>
            <a:chOff x="5795037" y="809024"/>
            <a:chExt cx="431653" cy="94500"/>
          </a:xfrm>
        </p:grpSpPr>
        <p:sp>
          <p:nvSpPr>
            <p:cNvPr id="555" name="Google Shape;555;p3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5"/>
          <p:cNvGrpSpPr/>
          <p:nvPr/>
        </p:nvGrpSpPr>
        <p:grpSpPr>
          <a:xfrm flipH="1">
            <a:off x="6329422" y="4535409"/>
            <a:ext cx="825589" cy="93999"/>
            <a:chOff x="5718423" y="809024"/>
            <a:chExt cx="830071" cy="94500"/>
          </a:xfrm>
        </p:grpSpPr>
        <p:sp>
          <p:nvSpPr>
            <p:cNvPr id="559" name="Google Shape;559;p3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4" name="Google Shape;564;p35"/>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565" name="Google Shape;565;p35"/>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66"/>
        <p:cNvGrpSpPr/>
        <p:nvPr/>
      </p:nvGrpSpPr>
      <p:grpSpPr>
        <a:xfrm>
          <a:off x="0" y="0"/>
          <a:ext cx="0" cy="0"/>
          <a:chOff x="0" y="0"/>
          <a:chExt cx="0" cy="0"/>
        </a:xfrm>
      </p:grpSpPr>
      <p:sp>
        <p:nvSpPr>
          <p:cNvPr id="567" name="Google Shape;567;p3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9" name="Google Shape;569;p36"/>
          <p:cNvSpPr txBox="1">
            <a:spLocks noGrp="1"/>
          </p:cNvSpPr>
          <p:nvPr>
            <p:ph type="title" idx="2"/>
          </p:nvPr>
        </p:nvSpPr>
        <p:spPr>
          <a:xfrm>
            <a:off x="1227350"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0" name="Google Shape;570;p36"/>
          <p:cNvSpPr txBox="1">
            <a:spLocks noGrp="1"/>
          </p:cNvSpPr>
          <p:nvPr>
            <p:ph type="subTitle" idx="1"/>
          </p:nvPr>
        </p:nvSpPr>
        <p:spPr>
          <a:xfrm>
            <a:off x="937700"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1" name="Google Shape;571;p36"/>
          <p:cNvSpPr txBox="1">
            <a:spLocks noGrp="1"/>
          </p:cNvSpPr>
          <p:nvPr>
            <p:ph type="title" idx="3"/>
          </p:nvPr>
        </p:nvSpPr>
        <p:spPr>
          <a:xfrm>
            <a:off x="3774099"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2" name="Google Shape;572;p36"/>
          <p:cNvSpPr txBox="1">
            <a:spLocks noGrp="1"/>
          </p:cNvSpPr>
          <p:nvPr>
            <p:ph type="subTitle" idx="4"/>
          </p:nvPr>
        </p:nvSpPr>
        <p:spPr>
          <a:xfrm>
            <a:off x="3484421"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3" name="Google Shape;573;p36"/>
          <p:cNvSpPr txBox="1">
            <a:spLocks noGrp="1"/>
          </p:cNvSpPr>
          <p:nvPr>
            <p:ph type="title" idx="5"/>
          </p:nvPr>
        </p:nvSpPr>
        <p:spPr>
          <a:xfrm>
            <a:off x="6320804"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74" name="Google Shape;574;p36"/>
          <p:cNvSpPr txBox="1">
            <a:spLocks noGrp="1"/>
          </p:cNvSpPr>
          <p:nvPr>
            <p:ph type="subTitle" idx="6"/>
          </p:nvPr>
        </p:nvSpPr>
        <p:spPr>
          <a:xfrm>
            <a:off x="6031149"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5" name="Google Shape;575;p3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36"/>
          <p:cNvGrpSpPr/>
          <p:nvPr/>
        </p:nvGrpSpPr>
        <p:grpSpPr>
          <a:xfrm rot="10800000" flipH="1">
            <a:off x="498549" y="419474"/>
            <a:ext cx="429322" cy="93999"/>
            <a:chOff x="5795037" y="809024"/>
            <a:chExt cx="431653" cy="94500"/>
          </a:xfrm>
        </p:grpSpPr>
        <p:sp>
          <p:nvSpPr>
            <p:cNvPr id="577" name="Google Shape;577;p3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6"/>
          <p:cNvGrpSpPr/>
          <p:nvPr/>
        </p:nvGrpSpPr>
        <p:grpSpPr>
          <a:xfrm rot="-5400000" flipH="1">
            <a:off x="8191799" y="905324"/>
            <a:ext cx="825589" cy="93999"/>
            <a:chOff x="5718423" y="809024"/>
            <a:chExt cx="830071" cy="94500"/>
          </a:xfrm>
        </p:grpSpPr>
        <p:sp>
          <p:nvSpPr>
            <p:cNvPr id="581" name="Google Shape;581;p3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85"/>
        <p:cNvGrpSpPr/>
        <p:nvPr/>
      </p:nvGrpSpPr>
      <p:grpSpPr>
        <a:xfrm>
          <a:off x="0" y="0"/>
          <a:ext cx="0" cy="0"/>
          <a:chOff x="0" y="0"/>
          <a:chExt cx="0" cy="0"/>
        </a:xfrm>
      </p:grpSpPr>
      <p:sp>
        <p:nvSpPr>
          <p:cNvPr id="586" name="Google Shape;586;p3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8" name="Google Shape;588;p37"/>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89" name="Google Shape;589;p37"/>
          <p:cNvSpPr txBox="1">
            <a:spLocks noGrp="1"/>
          </p:cNvSpPr>
          <p:nvPr>
            <p:ph type="subTitle" idx="1"/>
          </p:nvPr>
        </p:nvSpPr>
        <p:spPr>
          <a:xfrm>
            <a:off x="93770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0" name="Google Shape;590;p37"/>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1" name="Google Shape;591;p37"/>
          <p:cNvSpPr txBox="1">
            <a:spLocks noGrp="1"/>
          </p:cNvSpPr>
          <p:nvPr>
            <p:ph type="subTitle" idx="4"/>
          </p:nvPr>
        </p:nvSpPr>
        <p:spPr>
          <a:xfrm>
            <a:off x="3484425" y="2101056"/>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2" name="Google Shape;592;p37"/>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93" name="Google Shape;593;p37"/>
          <p:cNvSpPr txBox="1">
            <a:spLocks noGrp="1"/>
          </p:cNvSpPr>
          <p:nvPr>
            <p:ph type="subTitle" idx="6"/>
          </p:nvPr>
        </p:nvSpPr>
        <p:spPr>
          <a:xfrm>
            <a:off x="603115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4" name="Google Shape;594;p3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37"/>
          <p:cNvGrpSpPr/>
          <p:nvPr/>
        </p:nvGrpSpPr>
        <p:grpSpPr>
          <a:xfrm rot="10800000" flipH="1">
            <a:off x="498549" y="419474"/>
            <a:ext cx="429322" cy="93999"/>
            <a:chOff x="5795037" y="809024"/>
            <a:chExt cx="431653" cy="94500"/>
          </a:xfrm>
        </p:grpSpPr>
        <p:sp>
          <p:nvSpPr>
            <p:cNvPr id="596" name="Google Shape;596;p3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37"/>
          <p:cNvGrpSpPr/>
          <p:nvPr/>
        </p:nvGrpSpPr>
        <p:grpSpPr>
          <a:xfrm flipH="1">
            <a:off x="4166374" y="4536144"/>
            <a:ext cx="825589" cy="93999"/>
            <a:chOff x="5718423" y="809024"/>
            <a:chExt cx="830071" cy="94500"/>
          </a:xfrm>
        </p:grpSpPr>
        <p:sp>
          <p:nvSpPr>
            <p:cNvPr id="600" name="Google Shape;600;p3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604"/>
        <p:cNvGrpSpPr/>
        <p:nvPr/>
      </p:nvGrpSpPr>
      <p:grpSpPr>
        <a:xfrm>
          <a:off x="0" y="0"/>
          <a:ext cx="0" cy="0"/>
          <a:chOff x="0" y="0"/>
          <a:chExt cx="0" cy="0"/>
        </a:xfrm>
      </p:grpSpPr>
      <p:sp>
        <p:nvSpPr>
          <p:cNvPr id="605" name="Google Shape;605;p3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7" name="Google Shape;607;p38"/>
          <p:cNvSpPr txBox="1">
            <a:spLocks noGrp="1"/>
          </p:cNvSpPr>
          <p:nvPr>
            <p:ph type="subTitle" idx="1"/>
          </p:nvPr>
        </p:nvSpPr>
        <p:spPr>
          <a:xfrm>
            <a:off x="1321100" y="2180143"/>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8" name="Google Shape;608;p38"/>
          <p:cNvSpPr txBox="1">
            <a:spLocks noGrp="1"/>
          </p:cNvSpPr>
          <p:nvPr>
            <p:ph type="subTitle" idx="2"/>
          </p:nvPr>
        </p:nvSpPr>
        <p:spPr>
          <a:xfrm>
            <a:off x="3702600" y="3069467"/>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9" name="Google Shape;609;p38"/>
          <p:cNvSpPr txBox="1">
            <a:spLocks noGrp="1"/>
          </p:cNvSpPr>
          <p:nvPr>
            <p:ph type="subTitle" idx="3"/>
          </p:nvPr>
        </p:nvSpPr>
        <p:spPr>
          <a:xfrm>
            <a:off x="6072250" y="2180143"/>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10" name="Google Shape;610;p38"/>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38"/>
          <p:cNvGrpSpPr/>
          <p:nvPr/>
        </p:nvGrpSpPr>
        <p:grpSpPr>
          <a:xfrm rot="10800000">
            <a:off x="8217944" y="419474"/>
            <a:ext cx="429322" cy="93999"/>
            <a:chOff x="5795037" y="809024"/>
            <a:chExt cx="431653" cy="94500"/>
          </a:xfrm>
        </p:grpSpPr>
        <p:sp>
          <p:nvSpPr>
            <p:cNvPr id="612" name="Google Shape;612;p3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8"/>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8"/>
          <p:cNvGrpSpPr/>
          <p:nvPr/>
        </p:nvGrpSpPr>
        <p:grpSpPr>
          <a:xfrm rot="10800000" flipH="1">
            <a:off x="494779" y="4466049"/>
            <a:ext cx="429322" cy="93999"/>
            <a:chOff x="5795037" y="809024"/>
            <a:chExt cx="431653" cy="94500"/>
          </a:xfrm>
        </p:grpSpPr>
        <p:sp>
          <p:nvSpPr>
            <p:cNvPr id="617" name="Google Shape;617;p3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620"/>
        <p:cNvGrpSpPr/>
        <p:nvPr/>
      </p:nvGrpSpPr>
      <p:grpSpPr>
        <a:xfrm>
          <a:off x="0" y="0"/>
          <a:ext cx="0" cy="0"/>
          <a:chOff x="0" y="0"/>
          <a:chExt cx="0" cy="0"/>
        </a:xfrm>
      </p:grpSpPr>
      <p:sp>
        <p:nvSpPr>
          <p:cNvPr id="621" name="Google Shape;621;p3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3" name="Google Shape;623;p39"/>
          <p:cNvSpPr txBox="1">
            <a:spLocks noGrp="1"/>
          </p:cNvSpPr>
          <p:nvPr>
            <p:ph type="title" idx="2"/>
          </p:nvPr>
        </p:nvSpPr>
        <p:spPr>
          <a:xfrm>
            <a:off x="976800" y="162965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4" name="Google Shape;624;p39"/>
          <p:cNvSpPr txBox="1">
            <a:spLocks noGrp="1"/>
          </p:cNvSpPr>
          <p:nvPr>
            <p:ph type="subTitle" idx="1"/>
          </p:nvPr>
        </p:nvSpPr>
        <p:spPr>
          <a:xfrm>
            <a:off x="877500" y="189245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5" name="Google Shape;625;p39"/>
          <p:cNvSpPr txBox="1">
            <a:spLocks noGrp="1"/>
          </p:cNvSpPr>
          <p:nvPr>
            <p:ph type="title" idx="3"/>
          </p:nvPr>
        </p:nvSpPr>
        <p:spPr>
          <a:xfrm>
            <a:off x="6727200" y="162965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6" name="Google Shape;626;p39"/>
          <p:cNvSpPr txBox="1">
            <a:spLocks noGrp="1"/>
          </p:cNvSpPr>
          <p:nvPr>
            <p:ph type="subTitle" idx="4"/>
          </p:nvPr>
        </p:nvSpPr>
        <p:spPr>
          <a:xfrm>
            <a:off x="6627900" y="189245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7" name="Google Shape;627;p39"/>
          <p:cNvSpPr txBox="1">
            <a:spLocks noGrp="1"/>
          </p:cNvSpPr>
          <p:nvPr>
            <p:ph type="title" idx="5"/>
          </p:nvPr>
        </p:nvSpPr>
        <p:spPr>
          <a:xfrm>
            <a:off x="976800" y="3723261"/>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28" name="Google Shape;628;p39"/>
          <p:cNvSpPr txBox="1">
            <a:spLocks noGrp="1"/>
          </p:cNvSpPr>
          <p:nvPr>
            <p:ph type="subTitle" idx="6"/>
          </p:nvPr>
        </p:nvSpPr>
        <p:spPr>
          <a:xfrm>
            <a:off x="877500" y="2990187"/>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9" name="Google Shape;629;p39"/>
          <p:cNvSpPr txBox="1">
            <a:spLocks noGrp="1"/>
          </p:cNvSpPr>
          <p:nvPr>
            <p:ph type="title" idx="7"/>
          </p:nvPr>
        </p:nvSpPr>
        <p:spPr>
          <a:xfrm>
            <a:off x="6727200" y="3723261"/>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30" name="Google Shape;630;p39"/>
          <p:cNvSpPr txBox="1">
            <a:spLocks noGrp="1"/>
          </p:cNvSpPr>
          <p:nvPr>
            <p:ph type="subTitle" idx="8"/>
          </p:nvPr>
        </p:nvSpPr>
        <p:spPr>
          <a:xfrm>
            <a:off x="6627900" y="2990186"/>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1" name="Google Shape;631;p39"/>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39"/>
          <p:cNvGrpSpPr/>
          <p:nvPr/>
        </p:nvGrpSpPr>
        <p:grpSpPr>
          <a:xfrm rot="10800000" flipH="1">
            <a:off x="498549" y="419474"/>
            <a:ext cx="429322" cy="93999"/>
            <a:chOff x="5795037" y="809024"/>
            <a:chExt cx="431653" cy="94500"/>
          </a:xfrm>
        </p:grpSpPr>
        <p:sp>
          <p:nvSpPr>
            <p:cNvPr id="633" name="Google Shape;633;p3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9"/>
          <p:cNvGrpSpPr/>
          <p:nvPr/>
        </p:nvGrpSpPr>
        <p:grpSpPr>
          <a:xfrm flipH="1">
            <a:off x="4158122" y="4535409"/>
            <a:ext cx="825589" cy="93999"/>
            <a:chOff x="5718423" y="809024"/>
            <a:chExt cx="830071" cy="94500"/>
          </a:xfrm>
        </p:grpSpPr>
        <p:sp>
          <p:nvSpPr>
            <p:cNvPr id="637" name="Google Shape;637;p3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1">
  <p:cSld name="CUSTOM_5_1_1">
    <p:spTree>
      <p:nvGrpSpPr>
        <p:cNvPr id="1" name="Shape 641"/>
        <p:cNvGrpSpPr/>
        <p:nvPr/>
      </p:nvGrpSpPr>
      <p:grpSpPr>
        <a:xfrm>
          <a:off x="0" y="0"/>
          <a:ext cx="0" cy="0"/>
          <a:chOff x="0" y="0"/>
          <a:chExt cx="0" cy="0"/>
        </a:xfrm>
      </p:grpSpPr>
      <p:sp>
        <p:nvSpPr>
          <p:cNvPr id="642" name="Google Shape;642;p4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4" name="Google Shape;644;p40"/>
          <p:cNvSpPr txBox="1">
            <a:spLocks noGrp="1"/>
          </p:cNvSpPr>
          <p:nvPr>
            <p:ph type="title" idx="2"/>
          </p:nvPr>
        </p:nvSpPr>
        <p:spPr>
          <a:xfrm>
            <a:off x="2826788" y="164720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5" name="Google Shape;645;p40"/>
          <p:cNvSpPr txBox="1">
            <a:spLocks noGrp="1"/>
          </p:cNvSpPr>
          <p:nvPr>
            <p:ph type="subTitle" idx="1"/>
          </p:nvPr>
        </p:nvSpPr>
        <p:spPr>
          <a:xfrm>
            <a:off x="2727488" y="191000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6" name="Google Shape;646;p40"/>
          <p:cNvSpPr txBox="1">
            <a:spLocks noGrp="1"/>
          </p:cNvSpPr>
          <p:nvPr>
            <p:ph type="title" idx="3"/>
          </p:nvPr>
        </p:nvSpPr>
        <p:spPr>
          <a:xfrm>
            <a:off x="6727200" y="164720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7" name="Google Shape;647;p40"/>
          <p:cNvSpPr txBox="1">
            <a:spLocks noGrp="1"/>
          </p:cNvSpPr>
          <p:nvPr>
            <p:ph type="subTitle" idx="4"/>
          </p:nvPr>
        </p:nvSpPr>
        <p:spPr>
          <a:xfrm>
            <a:off x="6627900" y="191000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8" name="Google Shape;648;p40"/>
          <p:cNvSpPr txBox="1">
            <a:spLocks noGrp="1"/>
          </p:cNvSpPr>
          <p:nvPr>
            <p:ph type="title" idx="5"/>
          </p:nvPr>
        </p:nvSpPr>
        <p:spPr>
          <a:xfrm>
            <a:off x="2826788" y="3110323"/>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49" name="Google Shape;649;p40"/>
          <p:cNvSpPr txBox="1">
            <a:spLocks noGrp="1"/>
          </p:cNvSpPr>
          <p:nvPr>
            <p:ph type="subTitle" idx="6"/>
          </p:nvPr>
        </p:nvSpPr>
        <p:spPr>
          <a:xfrm>
            <a:off x="2727488" y="3380774"/>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0" name="Google Shape;650;p40"/>
          <p:cNvSpPr txBox="1">
            <a:spLocks noGrp="1"/>
          </p:cNvSpPr>
          <p:nvPr>
            <p:ph type="title" idx="7"/>
          </p:nvPr>
        </p:nvSpPr>
        <p:spPr>
          <a:xfrm>
            <a:off x="6727200" y="3110323"/>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1" name="Google Shape;651;p40"/>
          <p:cNvSpPr txBox="1">
            <a:spLocks noGrp="1"/>
          </p:cNvSpPr>
          <p:nvPr>
            <p:ph type="subTitle" idx="8"/>
          </p:nvPr>
        </p:nvSpPr>
        <p:spPr>
          <a:xfrm>
            <a:off x="6627900" y="3380773"/>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2" name="Google Shape;652;p40"/>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0"/>
          <p:cNvGrpSpPr/>
          <p:nvPr/>
        </p:nvGrpSpPr>
        <p:grpSpPr>
          <a:xfrm rot="10800000" flipH="1">
            <a:off x="498549" y="419474"/>
            <a:ext cx="429322" cy="93999"/>
            <a:chOff x="5795037" y="809024"/>
            <a:chExt cx="431653" cy="94500"/>
          </a:xfrm>
        </p:grpSpPr>
        <p:sp>
          <p:nvSpPr>
            <p:cNvPr id="654" name="Google Shape;654;p4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40"/>
          <p:cNvGrpSpPr/>
          <p:nvPr/>
        </p:nvGrpSpPr>
        <p:grpSpPr>
          <a:xfrm flipH="1">
            <a:off x="4158122" y="4535409"/>
            <a:ext cx="825589" cy="93999"/>
            <a:chOff x="5718423" y="809024"/>
            <a:chExt cx="830071" cy="94500"/>
          </a:xfrm>
        </p:grpSpPr>
        <p:sp>
          <p:nvSpPr>
            <p:cNvPr id="658" name="Google Shape;658;p4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title" idx="2"/>
          </p:nvPr>
        </p:nvSpPr>
        <p:spPr>
          <a:xfrm>
            <a:off x="2123450"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title" idx="3"/>
          </p:nvPr>
        </p:nvSpPr>
        <p:spPr>
          <a:xfrm>
            <a:off x="5423338"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5"/>
          <p:cNvSpPr txBox="1">
            <a:spLocks noGrp="1"/>
          </p:cNvSpPr>
          <p:nvPr>
            <p:ph type="subTitle" idx="1"/>
          </p:nvPr>
        </p:nvSpPr>
        <p:spPr>
          <a:xfrm>
            <a:off x="5160527"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4"/>
          </p:nvPr>
        </p:nvSpPr>
        <p:spPr>
          <a:xfrm>
            <a:off x="1860602"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5"/>
          <p:cNvGrpSpPr/>
          <p:nvPr/>
        </p:nvGrpSpPr>
        <p:grpSpPr>
          <a:xfrm rot="10800000" flipH="1">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rot="-5400000" flipH="1">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62"/>
        <p:cNvGrpSpPr/>
        <p:nvPr/>
      </p:nvGrpSpPr>
      <p:grpSpPr>
        <a:xfrm>
          <a:off x="0" y="0"/>
          <a:ext cx="0" cy="0"/>
          <a:chOff x="0" y="0"/>
          <a:chExt cx="0" cy="0"/>
        </a:xfrm>
      </p:grpSpPr>
      <p:sp>
        <p:nvSpPr>
          <p:cNvPr id="663" name="Google Shape;663;p4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5" name="Google Shape;665;p41"/>
          <p:cNvSpPr txBox="1">
            <a:spLocks noGrp="1"/>
          </p:cNvSpPr>
          <p:nvPr>
            <p:ph type="title" idx="2"/>
          </p:nvPr>
        </p:nvSpPr>
        <p:spPr>
          <a:xfrm>
            <a:off x="103057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6" name="Google Shape;666;p41"/>
          <p:cNvSpPr txBox="1">
            <a:spLocks noGrp="1"/>
          </p:cNvSpPr>
          <p:nvPr>
            <p:ph type="subTitle" idx="1"/>
          </p:nvPr>
        </p:nvSpPr>
        <p:spPr>
          <a:xfrm>
            <a:off x="103057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7" name="Google Shape;667;p41"/>
          <p:cNvSpPr txBox="1">
            <a:spLocks noGrp="1"/>
          </p:cNvSpPr>
          <p:nvPr>
            <p:ph type="title" idx="3"/>
          </p:nvPr>
        </p:nvSpPr>
        <p:spPr>
          <a:xfrm>
            <a:off x="374022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8" name="Google Shape;668;p41"/>
          <p:cNvSpPr txBox="1">
            <a:spLocks noGrp="1"/>
          </p:cNvSpPr>
          <p:nvPr>
            <p:ph type="subTitle" idx="4"/>
          </p:nvPr>
        </p:nvSpPr>
        <p:spPr>
          <a:xfrm>
            <a:off x="374022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9" name="Google Shape;669;p41"/>
          <p:cNvSpPr txBox="1">
            <a:spLocks noGrp="1"/>
          </p:cNvSpPr>
          <p:nvPr>
            <p:ph type="title" idx="5"/>
          </p:nvPr>
        </p:nvSpPr>
        <p:spPr>
          <a:xfrm>
            <a:off x="103057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0" name="Google Shape;670;p41"/>
          <p:cNvSpPr txBox="1">
            <a:spLocks noGrp="1"/>
          </p:cNvSpPr>
          <p:nvPr>
            <p:ph type="subTitle" idx="6"/>
          </p:nvPr>
        </p:nvSpPr>
        <p:spPr>
          <a:xfrm>
            <a:off x="103057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1" name="Google Shape;671;p41"/>
          <p:cNvSpPr txBox="1">
            <a:spLocks noGrp="1"/>
          </p:cNvSpPr>
          <p:nvPr>
            <p:ph type="title" idx="7"/>
          </p:nvPr>
        </p:nvSpPr>
        <p:spPr>
          <a:xfrm>
            <a:off x="374022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2" name="Google Shape;672;p41"/>
          <p:cNvSpPr txBox="1">
            <a:spLocks noGrp="1"/>
          </p:cNvSpPr>
          <p:nvPr>
            <p:ph type="subTitle" idx="8"/>
          </p:nvPr>
        </p:nvSpPr>
        <p:spPr>
          <a:xfrm>
            <a:off x="374022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3" name="Google Shape;673;p41"/>
          <p:cNvSpPr txBox="1">
            <a:spLocks noGrp="1"/>
          </p:cNvSpPr>
          <p:nvPr>
            <p:ph type="title" idx="9"/>
          </p:nvPr>
        </p:nvSpPr>
        <p:spPr>
          <a:xfrm>
            <a:off x="644987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4" name="Google Shape;674;p41"/>
          <p:cNvSpPr txBox="1">
            <a:spLocks noGrp="1"/>
          </p:cNvSpPr>
          <p:nvPr>
            <p:ph type="subTitle" idx="13"/>
          </p:nvPr>
        </p:nvSpPr>
        <p:spPr>
          <a:xfrm>
            <a:off x="644987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5" name="Google Shape;675;p41"/>
          <p:cNvSpPr txBox="1">
            <a:spLocks noGrp="1"/>
          </p:cNvSpPr>
          <p:nvPr>
            <p:ph type="title" idx="14"/>
          </p:nvPr>
        </p:nvSpPr>
        <p:spPr>
          <a:xfrm>
            <a:off x="645842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6" name="Google Shape;676;p41"/>
          <p:cNvSpPr txBox="1">
            <a:spLocks noGrp="1"/>
          </p:cNvSpPr>
          <p:nvPr>
            <p:ph type="subTitle" idx="15"/>
          </p:nvPr>
        </p:nvSpPr>
        <p:spPr>
          <a:xfrm>
            <a:off x="645842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7" name="Google Shape;677;p41"/>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41"/>
          <p:cNvGrpSpPr/>
          <p:nvPr/>
        </p:nvGrpSpPr>
        <p:grpSpPr>
          <a:xfrm rot="10800000" flipH="1">
            <a:off x="498549" y="419474"/>
            <a:ext cx="429322" cy="93999"/>
            <a:chOff x="5795037" y="809024"/>
            <a:chExt cx="431653" cy="94500"/>
          </a:xfrm>
        </p:grpSpPr>
        <p:sp>
          <p:nvSpPr>
            <p:cNvPr id="679" name="Google Shape;679;p4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41"/>
          <p:cNvGrpSpPr/>
          <p:nvPr/>
        </p:nvGrpSpPr>
        <p:grpSpPr>
          <a:xfrm rot="-5400000" flipH="1">
            <a:off x="8191799" y="905324"/>
            <a:ext cx="825589" cy="93999"/>
            <a:chOff x="5718423" y="809024"/>
            <a:chExt cx="830071" cy="94500"/>
          </a:xfrm>
        </p:grpSpPr>
        <p:sp>
          <p:nvSpPr>
            <p:cNvPr id="683" name="Google Shape;683;p4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ly Title 1">
  <p:cSld name="TITLE_ONLY_1_1">
    <p:spTree>
      <p:nvGrpSpPr>
        <p:cNvPr id="1" name="Shape 687"/>
        <p:cNvGrpSpPr/>
        <p:nvPr/>
      </p:nvGrpSpPr>
      <p:grpSpPr>
        <a:xfrm>
          <a:off x="0" y="0"/>
          <a:ext cx="0" cy="0"/>
          <a:chOff x="0" y="0"/>
          <a:chExt cx="0" cy="0"/>
        </a:xfrm>
      </p:grpSpPr>
      <p:sp>
        <p:nvSpPr>
          <p:cNvPr id="688" name="Google Shape;688;p4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0" name="Google Shape;690;p42"/>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 name="Google Shape;691;p42"/>
          <p:cNvGrpSpPr/>
          <p:nvPr/>
        </p:nvGrpSpPr>
        <p:grpSpPr>
          <a:xfrm rot="10800000" flipH="1">
            <a:off x="498549" y="419474"/>
            <a:ext cx="429322" cy="93999"/>
            <a:chOff x="5795037" y="809024"/>
            <a:chExt cx="431653" cy="94500"/>
          </a:xfrm>
        </p:grpSpPr>
        <p:sp>
          <p:nvSpPr>
            <p:cNvPr id="692" name="Google Shape;692;p4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42"/>
          <p:cNvGrpSpPr/>
          <p:nvPr/>
        </p:nvGrpSpPr>
        <p:grpSpPr>
          <a:xfrm flipH="1">
            <a:off x="1988847" y="4535409"/>
            <a:ext cx="825589" cy="93999"/>
            <a:chOff x="5718423" y="809024"/>
            <a:chExt cx="830071" cy="94500"/>
          </a:xfrm>
        </p:grpSpPr>
        <p:sp>
          <p:nvSpPr>
            <p:cNvPr id="696" name="Google Shape;696;p4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ly Title 2">
  <p:cSld name="TITLE_ONLY_1_1_1">
    <p:spTree>
      <p:nvGrpSpPr>
        <p:cNvPr id="1" name="Shape 700"/>
        <p:cNvGrpSpPr/>
        <p:nvPr/>
      </p:nvGrpSpPr>
      <p:grpSpPr>
        <a:xfrm>
          <a:off x="0" y="0"/>
          <a:ext cx="0" cy="0"/>
          <a:chOff x="0" y="0"/>
          <a:chExt cx="0" cy="0"/>
        </a:xfrm>
      </p:grpSpPr>
      <p:sp>
        <p:nvSpPr>
          <p:cNvPr id="701" name="Google Shape;701;p4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3" name="Google Shape;703;p4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3"/>
          <p:cNvGrpSpPr/>
          <p:nvPr/>
        </p:nvGrpSpPr>
        <p:grpSpPr>
          <a:xfrm rot="10800000" flipH="1">
            <a:off x="498549" y="419474"/>
            <a:ext cx="429322" cy="93999"/>
            <a:chOff x="5795037" y="809024"/>
            <a:chExt cx="431653" cy="94500"/>
          </a:xfrm>
        </p:grpSpPr>
        <p:sp>
          <p:nvSpPr>
            <p:cNvPr id="705" name="Google Shape;705;p4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3"/>
          <p:cNvGrpSpPr/>
          <p:nvPr/>
        </p:nvGrpSpPr>
        <p:grpSpPr>
          <a:xfrm rot="-5400000" flipH="1">
            <a:off x="131141" y="4126299"/>
            <a:ext cx="825589" cy="93999"/>
            <a:chOff x="5718423" y="809024"/>
            <a:chExt cx="830071" cy="94500"/>
          </a:xfrm>
        </p:grpSpPr>
        <p:sp>
          <p:nvSpPr>
            <p:cNvPr id="709" name="Google Shape;709;p4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ly Title 3">
  <p:cSld name="TITLE_ONLY_2">
    <p:spTree>
      <p:nvGrpSpPr>
        <p:cNvPr id="1" name="Shape 713"/>
        <p:cNvGrpSpPr/>
        <p:nvPr/>
      </p:nvGrpSpPr>
      <p:grpSpPr>
        <a:xfrm>
          <a:off x="0" y="0"/>
          <a:ext cx="0" cy="0"/>
          <a:chOff x="0" y="0"/>
          <a:chExt cx="0" cy="0"/>
        </a:xfrm>
      </p:grpSpPr>
      <p:sp>
        <p:nvSpPr>
          <p:cNvPr id="714" name="Google Shape;714;p4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6" name="Google Shape;716;p44"/>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44"/>
          <p:cNvGrpSpPr/>
          <p:nvPr/>
        </p:nvGrpSpPr>
        <p:grpSpPr>
          <a:xfrm rot="10800000" flipH="1">
            <a:off x="498549" y="419474"/>
            <a:ext cx="429322" cy="93999"/>
            <a:chOff x="5795037" y="809024"/>
            <a:chExt cx="431653" cy="94500"/>
          </a:xfrm>
        </p:grpSpPr>
        <p:sp>
          <p:nvSpPr>
            <p:cNvPr id="718" name="Google Shape;718;p4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44"/>
          <p:cNvGrpSpPr/>
          <p:nvPr/>
        </p:nvGrpSpPr>
        <p:grpSpPr>
          <a:xfrm rot="-5400000" flipH="1">
            <a:off x="8191799" y="905324"/>
            <a:ext cx="825589" cy="93999"/>
            <a:chOff x="5718423" y="809024"/>
            <a:chExt cx="830071" cy="94500"/>
          </a:xfrm>
        </p:grpSpPr>
        <p:sp>
          <p:nvSpPr>
            <p:cNvPr id="722" name="Google Shape;722;p4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44"/>
          <p:cNvGrpSpPr/>
          <p:nvPr/>
        </p:nvGrpSpPr>
        <p:grpSpPr>
          <a:xfrm rot="-5400000" flipH="1">
            <a:off x="131141" y="4126299"/>
            <a:ext cx="825589" cy="93999"/>
            <a:chOff x="5718423" y="809024"/>
            <a:chExt cx="830071" cy="94500"/>
          </a:xfrm>
        </p:grpSpPr>
        <p:sp>
          <p:nvSpPr>
            <p:cNvPr id="727" name="Google Shape;727;p4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ly Title 4">
  <p:cSld name="TITLE_ONLY_2_1">
    <p:spTree>
      <p:nvGrpSpPr>
        <p:cNvPr id="1" name="Shape 731"/>
        <p:cNvGrpSpPr/>
        <p:nvPr/>
      </p:nvGrpSpPr>
      <p:grpSpPr>
        <a:xfrm>
          <a:off x="0" y="0"/>
          <a:ext cx="0" cy="0"/>
          <a:chOff x="0" y="0"/>
          <a:chExt cx="0" cy="0"/>
        </a:xfrm>
      </p:grpSpPr>
      <p:sp>
        <p:nvSpPr>
          <p:cNvPr id="732" name="Google Shape;732;p4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4" name="Google Shape;734;p4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 name="Google Shape;735;p45"/>
          <p:cNvGrpSpPr/>
          <p:nvPr/>
        </p:nvGrpSpPr>
        <p:grpSpPr>
          <a:xfrm rot="10800000" flipH="1">
            <a:off x="498549" y="419474"/>
            <a:ext cx="429322" cy="93999"/>
            <a:chOff x="5795037" y="809024"/>
            <a:chExt cx="431653" cy="94500"/>
          </a:xfrm>
        </p:grpSpPr>
        <p:sp>
          <p:nvSpPr>
            <p:cNvPr id="736" name="Google Shape;736;p4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45"/>
          <p:cNvSpPr/>
          <p:nvPr/>
        </p:nvSpPr>
        <p:spPr>
          <a:xfrm flipH="1">
            <a:off x="7841279"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45"/>
          <p:cNvGrpSpPr/>
          <p:nvPr/>
        </p:nvGrpSpPr>
        <p:grpSpPr>
          <a:xfrm rot="10800000">
            <a:off x="8219908" y="419474"/>
            <a:ext cx="429322" cy="93999"/>
            <a:chOff x="5795037" y="809024"/>
            <a:chExt cx="431653" cy="94500"/>
          </a:xfrm>
        </p:grpSpPr>
        <p:sp>
          <p:nvSpPr>
            <p:cNvPr id="741" name="Google Shape;741;p4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ly Title 5">
  <p:cSld name="CUSTOM_12">
    <p:spTree>
      <p:nvGrpSpPr>
        <p:cNvPr id="1" name="Shape 744"/>
        <p:cNvGrpSpPr/>
        <p:nvPr/>
      </p:nvGrpSpPr>
      <p:grpSpPr>
        <a:xfrm>
          <a:off x="0" y="0"/>
          <a:ext cx="0" cy="0"/>
          <a:chOff x="0" y="0"/>
          <a:chExt cx="0" cy="0"/>
        </a:xfrm>
      </p:grpSpPr>
      <p:sp>
        <p:nvSpPr>
          <p:cNvPr id="745" name="Google Shape;745;p4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oogle Shape;747;p46"/>
          <p:cNvGrpSpPr/>
          <p:nvPr/>
        </p:nvGrpSpPr>
        <p:grpSpPr>
          <a:xfrm rot="-5400000" flipH="1">
            <a:off x="8191799" y="4126299"/>
            <a:ext cx="825589" cy="93999"/>
            <a:chOff x="5718423" y="809024"/>
            <a:chExt cx="830071" cy="94500"/>
          </a:xfrm>
        </p:grpSpPr>
        <p:sp>
          <p:nvSpPr>
            <p:cNvPr id="748" name="Google Shape;748;p4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6"/>
          <p:cNvGrpSpPr/>
          <p:nvPr/>
        </p:nvGrpSpPr>
        <p:grpSpPr>
          <a:xfrm rot="10800000" flipH="1">
            <a:off x="498549" y="419474"/>
            <a:ext cx="429322" cy="93999"/>
            <a:chOff x="5795037" y="809024"/>
            <a:chExt cx="431653" cy="94500"/>
          </a:xfrm>
        </p:grpSpPr>
        <p:sp>
          <p:nvSpPr>
            <p:cNvPr id="753" name="Google Shape;753;p4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nly Title 6">
  <p:cSld name="CUSTOM_12_1">
    <p:spTree>
      <p:nvGrpSpPr>
        <p:cNvPr id="1" name="Shape 757"/>
        <p:cNvGrpSpPr/>
        <p:nvPr/>
      </p:nvGrpSpPr>
      <p:grpSpPr>
        <a:xfrm>
          <a:off x="0" y="0"/>
          <a:ext cx="0" cy="0"/>
          <a:chOff x="0" y="0"/>
          <a:chExt cx="0" cy="0"/>
        </a:xfrm>
      </p:grpSpPr>
      <p:sp>
        <p:nvSpPr>
          <p:cNvPr id="758" name="Google Shape;758;p4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 name="Google Shape;760;p47"/>
          <p:cNvGrpSpPr/>
          <p:nvPr/>
        </p:nvGrpSpPr>
        <p:grpSpPr>
          <a:xfrm rot="10800000" flipH="1">
            <a:off x="498549" y="419474"/>
            <a:ext cx="429322" cy="93999"/>
            <a:chOff x="5795037" y="809024"/>
            <a:chExt cx="431653" cy="94500"/>
          </a:xfrm>
        </p:grpSpPr>
        <p:sp>
          <p:nvSpPr>
            <p:cNvPr id="761" name="Google Shape;761;p4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65" name="Google Shape;765;p47"/>
          <p:cNvGrpSpPr/>
          <p:nvPr/>
        </p:nvGrpSpPr>
        <p:grpSpPr>
          <a:xfrm flipH="1">
            <a:off x="4166374" y="4536144"/>
            <a:ext cx="825589" cy="93999"/>
            <a:chOff x="5718423" y="809024"/>
            <a:chExt cx="830071" cy="94500"/>
          </a:xfrm>
        </p:grpSpPr>
        <p:sp>
          <p:nvSpPr>
            <p:cNvPr id="766" name="Google Shape;766;p4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ly Title 7">
  <p:cSld name="CUSTOM_12_1_1">
    <p:spTree>
      <p:nvGrpSpPr>
        <p:cNvPr id="1" name="Shape 770"/>
        <p:cNvGrpSpPr/>
        <p:nvPr/>
      </p:nvGrpSpPr>
      <p:grpSpPr>
        <a:xfrm>
          <a:off x="0" y="0"/>
          <a:ext cx="0" cy="0"/>
          <a:chOff x="0" y="0"/>
          <a:chExt cx="0" cy="0"/>
        </a:xfrm>
      </p:grpSpPr>
      <p:sp>
        <p:nvSpPr>
          <p:cNvPr id="771" name="Google Shape;771;p4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48"/>
          <p:cNvGrpSpPr/>
          <p:nvPr/>
        </p:nvGrpSpPr>
        <p:grpSpPr>
          <a:xfrm rot="10800000" flipH="1">
            <a:off x="498549" y="419474"/>
            <a:ext cx="429322" cy="93999"/>
            <a:chOff x="5795037" y="809024"/>
            <a:chExt cx="431653" cy="94500"/>
          </a:xfrm>
        </p:grpSpPr>
        <p:sp>
          <p:nvSpPr>
            <p:cNvPr id="774" name="Google Shape;774;p4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78" name="Google Shape;778;p48"/>
          <p:cNvGrpSpPr/>
          <p:nvPr/>
        </p:nvGrpSpPr>
        <p:grpSpPr>
          <a:xfrm flipH="1">
            <a:off x="6329422" y="4535409"/>
            <a:ext cx="825589" cy="93999"/>
            <a:chOff x="5718423" y="809024"/>
            <a:chExt cx="830071" cy="94500"/>
          </a:xfrm>
        </p:grpSpPr>
        <p:sp>
          <p:nvSpPr>
            <p:cNvPr id="779" name="Google Shape;779;p4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83"/>
        <p:cNvGrpSpPr/>
        <p:nvPr/>
      </p:nvGrpSpPr>
      <p:grpSpPr>
        <a:xfrm>
          <a:off x="0" y="0"/>
          <a:ext cx="0" cy="0"/>
          <a:chOff x="0" y="0"/>
          <a:chExt cx="0" cy="0"/>
        </a:xfrm>
      </p:grpSpPr>
      <p:sp>
        <p:nvSpPr>
          <p:cNvPr id="784" name="Google Shape;784;p4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txBox="1">
            <a:spLocks noGrp="1"/>
          </p:cNvSpPr>
          <p:nvPr>
            <p:ph type="title" hasCustomPrompt="1"/>
          </p:nvPr>
        </p:nvSpPr>
        <p:spPr>
          <a:xfrm>
            <a:off x="713200" y="1123375"/>
            <a:ext cx="3960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6" name="Google Shape;786;p49"/>
          <p:cNvSpPr txBox="1">
            <a:spLocks noGrp="1"/>
          </p:cNvSpPr>
          <p:nvPr>
            <p:ph type="subTitle" idx="1"/>
          </p:nvPr>
        </p:nvSpPr>
        <p:spPr>
          <a:xfrm>
            <a:off x="713200" y="1706776"/>
            <a:ext cx="3960300" cy="3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87" name="Google Shape;787;p49"/>
          <p:cNvSpPr txBox="1">
            <a:spLocks noGrp="1"/>
          </p:cNvSpPr>
          <p:nvPr>
            <p:ph type="title" idx="2" hasCustomPrompt="1"/>
          </p:nvPr>
        </p:nvSpPr>
        <p:spPr>
          <a:xfrm>
            <a:off x="713200" y="2255071"/>
            <a:ext cx="3960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8" name="Google Shape;788;p49"/>
          <p:cNvSpPr txBox="1">
            <a:spLocks noGrp="1"/>
          </p:cNvSpPr>
          <p:nvPr>
            <p:ph type="subTitle" idx="3"/>
          </p:nvPr>
        </p:nvSpPr>
        <p:spPr>
          <a:xfrm>
            <a:off x="713200" y="2855401"/>
            <a:ext cx="3960300" cy="3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89" name="Google Shape;789;p49"/>
          <p:cNvSpPr txBox="1">
            <a:spLocks noGrp="1"/>
          </p:cNvSpPr>
          <p:nvPr>
            <p:ph type="title" idx="4" hasCustomPrompt="1"/>
          </p:nvPr>
        </p:nvSpPr>
        <p:spPr>
          <a:xfrm>
            <a:off x="713200" y="3413999"/>
            <a:ext cx="3960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0" name="Google Shape;790;p49"/>
          <p:cNvSpPr txBox="1">
            <a:spLocks noGrp="1"/>
          </p:cNvSpPr>
          <p:nvPr>
            <p:ph type="subTitle" idx="5"/>
          </p:nvPr>
        </p:nvSpPr>
        <p:spPr>
          <a:xfrm>
            <a:off x="713200" y="4022825"/>
            <a:ext cx="3960300" cy="3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91" name="Google Shape;791;p4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49"/>
          <p:cNvGrpSpPr/>
          <p:nvPr/>
        </p:nvGrpSpPr>
        <p:grpSpPr>
          <a:xfrm rot="10800000" flipH="1">
            <a:off x="498549" y="419474"/>
            <a:ext cx="429322" cy="93999"/>
            <a:chOff x="5795037" y="809024"/>
            <a:chExt cx="431653" cy="94500"/>
          </a:xfrm>
        </p:grpSpPr>
        <p:sp>
          <p:nvSpPr>
            <p:cNvPr id="793" name="Google Shape;793;p4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49"/>
          <p:cNvGrpSpPr/>
          <p:nvPr/>
        </p:nvGrpSpPr>
        <p:grpSpPr>
          <a:xfrm rot="-5400000" flipH="1">
            <a:off x="8191799" y="4126299"/>
            <a:ext cx="825589" cy="93999"/>
            <a:chOff x="5718423" y="809024"/>
            <a:chExt cx="830071" cy="94500"/>
          </a:xfrm>
        </p:grpSpPr>
        <p:sp>
          <p:nvSpPr>
            <p:cNvPr id="797" name="Google Shape;797;p4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801"/>
        <p:cNvGrpSpPr/>
        <p:nvPr/>
      </p:nvGrpSpPr>
      <p:grpSpPr>
        <a:xfrm>
          <a:off x="0" y="0"/>
          <a:ext cx="0" cy="0"/>
          <a:chOff x="0" y="0"/>
          <a:chExt cx="0" cy="0"/>
        </a:xfrm>
      </p:grpSpPr>
      <p:sp>
        <p:nvSpPr>
          <p:cNvPr id="802" name="Google Shape;802;p5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txBox="1">
            <a:spLocks noGrp="1"/>
          </p:cNvSpPr>
          <p:nvPr>
            <p:ph type="title" hasCustomPrompt="1"/>
          </p:nvPr>
        </p:nvSpPr>
        <p:spPr>
          <a:xfrm>
            <a:off x="6520500" y="3294576"/>
            <a:ext cx="1873200" cy="194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4" name="Google Shape;804;p50"/>
          <p:cNvSpPr txBox="1">
            <a:spLocks noGrp="1"/>
          </p:cNvSpPr>
          <p:nvPr>
            <p:ph type="subTitle" idx="1"/>
          </p:nvPr>
        </p:nvSpPr>
        <p:spPr>
          <a:xfrm>
            <a:off x="6491400" y="3828600"/>
            <a:ext cx="19314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05" name="Google Shape;805;p50"/>
          <p:cNvSpPr txBox="1">
            <a:spLocks noGrp="1"/>
          </p:cNvSpPr>
          <p:nvPr>
            <p:ph type="title" idx="2" hasCustomPrompt="1"/>
          </p:nvPr>
        </p:nvSpPr>
        <p:spPr>
          <a:xfrm>
            <a:off x="3635400" y="3294576"/>
            <a:ext cx="1873200" cy="194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6" name="Google Shape;806;p50"/>
          <p:cNvSpPr txBox="1">
            <a:spLocks noGrp="1"/>
          </p:cNvSpPr>
          <p:nvPr>
            <p:ph type="subTitle" idx="3"/>
          </p:nvPr>
        </p:nvSpPr>
        <p:spPr>
          <a:xfrm>
            <a:off x="3606300" y="3828600"/>
            <a:ext cx="19314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07" name="Google Shape;807;p50"/>
          <p:cNvSpPr txBox="1">
            <a:spLocks noGrp="1"/>
          </p:cNvSpPr>
          <p:nvPr>
            <p:ph type="title" idx="4" hasCustomPrompt="1"/>
          </p:nvPr>
        </p:nvSpPr>
        <p:spPr>
          <a:xfrm>
            <a:off x="742300" y="3294576"/>
            <a:ext cx="1873200" cy="194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8" name="Google Shape;808;p50"/>
          <p:cNvSpPr txBox="1">
            <a:spLocks noGrp="1"/>
          </p:cNvSpPr>
          <p:nvPr>
            <p:ph type="subTitle" idx="5"/>
          </p:nvPr>
        </p:nvSpPr>
        <p:spPr>
          <a:xfrm>
            <a:off x="713200" y="3828600"/>
            <a:ext cx="19314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09" name="Google Shape;809;p50"/>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0" name="Google Shape;810;p50"/>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 name="Google Shape;811;p50"/>
          <p:cNvGrpSpPr/>
          <p:nvPr/>
        </p:nvGrpSpPr>
        <p:grpSpPr>
          <a:xfrm rot="10800000" flipH="1">
            <a:off x="498549" y="419474"/>
            <a:ext cx="429322" cy="93999"/>
            <a:chOff x="5795037" y="809024"/>
            <a:chExt cx="431653" cy="94500"/>
          </a:xfrm>
        </p:grpSpPr>
        <p:sp>
          <p:nvSpPr>
            <p:cNvPr id="812" name="Google Shape;812;p5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50"/>
          <p:cNvGrpSpPr/>
          <p:nvPr/>
        </p:nvGrpSpPr>
        <p:grpSpPr>
          <a:xfrm rot="-5400000" flipH="1">
            <a:off x="8191799" y="905324"/>
            <a:ext cx="825589" cy="93999"/>
            <a:chOff x="5718423" y="809024"/>
            <a:chExt cx="830071" cy="94500"/>
          </a:xfrm>
        </p:grpSpPr>
        <p:sp>
          <p:nvSpPr>
            <p:cNvPr id="816" name="Google Shape;816;p5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 name="Google Shape;73;p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rot="10800000" flipH="1">
            <a:off x="498549" y="419474"/>
            <a:ext cx="429322" cy="93999"/>
            <a:chOff x="5795037" y="809024"/>
            <a:chExt cx="431653" cy="94500"/>
          </a:xfrm>
        </p:grpSpPr>
        <p:sp>
          <p:nvSpPr>
            <p:cNvPr id="75" name="Google Shape;75;p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6"/>
          <p:cNvGrpSpPr/>
          <p:nvPr/>
        </p:nvGrpSpPr>
        <p:grpSpPr>
          <a:xfrm rot="-5400000" flipH="1">
            <a:off x="8191799" y="905324"/>
            <a:ext cx="825589" cy="93999"/>
            <a:chOff x="5718423" y="809024"/>
            <a:chExt cx="830071" cy="94500"/>
          </a:xfrm>
        </p:grpSpPr>
        <p:sp>
          <p:nvSpPr>
            <p:cNvPr id="79" name="Google Shape;79;p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2">
  <p:cSld name="CUSTOM_8_1_1">
    <p:spTree>
      <p:nvGrpSpPr>
        <p:cNvPr id="1" name="Shape 820"/>
        <p:cNvGrpSpPr/>
        <p:nvPr/>
      </p:nvGrpSpPr>
      <p:grpSpPr>
        <a:xfrm>
          <a:off x="0" y="0"/>
          <a:ext cx="0" cy="0"/>
          <a:chOff x="0" y="0"/>
          <a:chExt cx="0" cy="0"/>
        </a:xfrm>
      </p:grpSpPr>
      <p:sp>
        <p:nvSpPr>
          <p:cNvPr id="821" name="Google Shape;821;p5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txBox="1">
            <a:spLocks noGrp="1"/>
          </p:cNvSpPr>
          <p:nvPr>
            <p:ph type="title" hasCustomPrompt="1"/>
          </p:nvPr>
        </p:nvSpPr>
        <p:spPr>
          <a:xfrm>
            <a:off x="2512850" y="920750"/>
            <a:ext cx="5813700" cy="822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9600"/>
              <a:buNone/>
              <a:defRPr sz="6400">
                <a:solidFill>
                  <a:schemeClr val="dk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23" name="Google Shape;823;p51"/>
          <p:cNvSpPr txBox="1">
            <a:spLocks noGrp="1"/>
          </p:cNvSpPr>
          <p:nvPr>
            <p:ph type="subTitle" idx="1"/>
          </p:nvPr>
        </p:nvSpPr>
        <p:spPr>
          <a:xfrm>
            <a:off x="3044338" y="2032525"/>
            <a:ext cx="4944600" cy="1974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824" name="Google Shape;824;p51"/>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51"/>
          <p:cNvGrpSpPr/>
          <p:nvPr/>
        </p:nvGrpSpPr>
        <p:grpSpPr>
          <a:xfrm rot="10800000" flipH="1">
            <a:off x="498549" y="419474"/>
            <a:ext cx="429322" cy="93999"/>
            <a:chOff x="5795037" y="809024"/>
            <a:chExt cx="431653" cy="94500"/>
          </a:xfrm>
        </p:grpSpPr>
        <p:sp>
          <p:nvSpPr>
            <p:cNvPr id="826" name="Google Shape;826;p5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51"/>
          <p:cNvSpPr txBox="1">
            <a:spLocks noGrp="1"/>
          </p:cNvSpPr>
          <p:nvPr>
            <p:ph type="title" idx="2" hasCustomPrompt="1"/>
          </p:nvPr>
        </p:nvSpPr>
        <p:spPr>
          <a:xfrm>
            <a:off x="817475" y="3179375"/>
            <a:ext cx="5813700" cy="822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9600"/>
              <a:buNone/>
              <a:defRPr sz="6400">
                <a:solidFill>
                  <a:schemeClr val="dk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830" name="Google Shape;830;p51"/>
          <p:cNvSpPr txBox="1">
            <a:spLocks noGrp="1"/>
          </p:cNvSpPr>
          <p:nvPr>
            <p:ph type="subTitle" idx="3"/>
          </p:nvPr>
        </p:nvSpPr>
        <p:spPr>
          <a:xfrm>
            <a:off x="1422238" y="4291150"/>
            <a:ext cx="4944600" cy="1974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831" name="Google Shape;831;p51"/>
          <p:cNvGrpSpPr/>
          <p:nvPr/>
        </p:nvGrpSpPr>
        <p:grpSpPr>
          <a:xfrm rot="-5400000" flipH="1">
            <a:off x="8191799" y="4126299"/>
            <a:ext cx="825589" cy="93999"/>
            <a:chOff x="5718423" y="809024"/>
            <a:chExt cx="830071" cy="94500"/>
          </a:xfrm>
        </p:grpSpPr>
        <p:sp>
          <p:nvSpPr>
            <p:cNvPr id="832" name="Google Shape;832;p5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3">
  <p:cSld name="CUSTOM_8_1_1_1">
    <p:spTree>
      <p:nvGrpSpPr>
        <p:cNvPr id="1" name="Shape 836"/>
        <p:cNvGrpSpPr/>
        <p:nvPr/>
      </p:nvGrpSpPr>
      <p:grpSpPr>
        <a:xfrm>
          <a:off x="0" y="0"/>
          <a:ext cx="0" cy="0"/>
          <a:chOff x="0" y="0"/>
          <a:chExt cx="0" cy="0"/>
        </a:xfrm>
      </p:grpSpPr>
      <p:sp>
        <p:nvSpPr>
          <p:cNvPr id="837" name="Google Shape;837;p5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2"/>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52"/>
          <p:cNvGrpSpPr/>
          <p:nvPr/>
        </p:nvGrpSpPr>
        <p:grpSpPr>
          <a:xfrm rot="10800000" flipH="1">
            <a:off x="498549" y="419474"/>
            <a:ext cx="429322" cy="93999"/>
            <a:chOff x="5795037" y="809024"/>
            <a:chExt cx="431653" cy="94500"/>
          </a:xfrm>
        </p:grpSpPr>
        <p:sp>
          <p:nvSpPr>
            <p:cNvPr id="840" name="Google Shape;840;p5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52"/>
          <p:cNvGrpSpPr/>
          <p:nvPr/>
        </p:nvGrpSpPr>
        <p:grpSpPr>
          <a:xfrm rot="-5400000" flipH="1">
            <a:off x="8191799" y="905324"/>
            <a:ext cx="825589" cy="93999"/>
            <a:chOff x="5718423" y="809024"/>
            <a:chExt cx="830071" cy="94500"/>
          </a:xfrm>
        </p:grpSpPr>
        <p:sp>
          <p:nvSpPr>
            <p:cNvPr id="844" name="Google Shape;844;p5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2"/>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2"/>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2"/>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 name="Google Shape;848;p52"/>
          <p:cNvSpPr txBox="1">
            <a:spLocks noGrp="1"/>
          </p:cNvSpPr>
          <p:nvPr>
            <p:ph type="title" hasCustomPrompt="1"/>
          </p:nvPr>
        </p:nvSpPr>
        <p:spPr>
          <a:xfrm>
            <a:off x="1396775" y="1374925"/>
            <a:ext cx="24243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49" name="Google Shape;849;p52"/>
          <p:cNvSpPr txBox="1">
            <a:spLocks noGrp="1"/>
          </p:cNvSpPr>
          <p:nvPr>
            <p:ph type="subTitle" idx="1"/>
          </p:nvPr>
        </p:nvSpPr>
        <p:spPr>
          <a:xfrm>
            <a:off x="1396775" y="1958325"/>
            <a:ext cx="2424300" cy="30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50" name="Google Shape;850;p52"/>
          <p:cNvSpPr txBox="1">
            <a:spLocks noGrp="1"/>
          </p:cNvSpPr>
          <p:nvPr>
            <p:ph type="title" idx="2" hasCustomPrompt="1"/>
          </p:nvPr>
        </p:nvSpPr>
        <p:spPr>
          <a:xfrm>
            <a:off x="1396775" y="3425225"/>
            <a:ext cx="24243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51" name="Google Shape;851;p52"/>
          <p:cNvSpPr txBox="1">
            <a:spLocks noGrp="1"/>
          </p:cNvSpPr>
          <p:nvPr>
            <p:ph type="subTitle" idx="3"/>
          </p:nvPr>
        </p:nvSpPr>
        <p:spPr>
          <a:xfrm>
            <a:off x="1396775" y="4008625"/>
            <a:ext cx="2424300" cy="30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52" name="Google Shape;852;p52"/>
          <p:cNvSpPr txBox="1">
            <a:spLocks noGrp="1"/>
          </p:cNvSpPr>
          <p:nvPr>
            <p:ph type="title" idx="4" hasCustomPrompt="1"/>
          </p:nvPr>
        </p:nvSpPr>
        <p:spPr>
          <a:xfrm>
            <a:off x="5322925" y="1374925"/>
            <a:ext cx="24243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53" name="Google Shape;853;p52"/>
          <p:cNvSpPr txBox="1">
            <a:spLocks noGrp="1"/>
          </p:cNvSpPr>
          <p:nvPr>
            <p:ph type="subTitle" idx="5"/>
          </p:nvPr>
        </p:nvSpPr>
        <p:spPr>
          <a:xfrm>
            <a:off x="5322925" y="1958325"/>
            <a:ext cx="2424300" cy="30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54" name="Google Shape;854;p52"/>
          <p:cNvSpPr txBox="1">
            <a:spLocks noGrp="1"/>
          </p:cNvSpPr>
          <p:nvPr>
            <p:ph type="title" idx="6" hasCustomPrompt="1"/>
          </p:nvPr>
        </p:nvSpPr>
        <p:spPr>
          <a:xfrm>
            <a:off x="5322925" y="3425225"/>
            <a:ext cx="24243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55" name="Google Shape;855;p52"/>
          <p:cNvSpPr txBox="1">
            <a:spLocks noGrp="1"/>
          </p:cNvSpPr>
          <p:nvPr>
            <p:ph type="subTitle" idx="7"/>
          </p:nvPr>
        </p:nvSpPr>
        <p:spPr>
          <a:xfrm>
            <a:off x="5322925" y="4008625"/>
            <a:ext cx="2424300" cy="30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umbers and Text 4">
  <p:cSld name="CUSTOM_8_1_1_1_1">
    <p:spTree>
      <p:nvGrpSpPr>
        <p:cNvPr id="1"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53"/>
          <p:cNvGrpSpPr/>
          <p:nvPr/>
        </p:nvGrpSpPr>
        <p:grpSpPr>
          <a:xfrm rot="10800000" flipH="1">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3"/>
          <p:cNvGrpSpPr/>
          <p:nvPr/>
        </p:nvGrpSpPr>
        <p:grpSpPr>
          <a:xfrm rot="-5400000" flipH="1">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3"/>
          <p:cNvSpPr txBox="1">
            <a:spLocks noGrp="1"/>
          </p:cNvSpPr>
          <p:nvPr>
            <p:ph type="title" hasCustomPrompt="1"/>
          </p:nvPr>
        </p:nvSpPr>
        <p:spPr>
          <a:xfrm>
            <a:off x="5175602"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69" name="Google Shape;869;p53"/>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0" name="Google Shape;870;p53"/>
          <p:cNvSpPr txBox="1">
            <a:spLocks noGrp="1"/>
          </p:cNvSpPr>
          <p:nvPr>
            <p:ph type="title" idx="2" hasCustomPrompt="1"/>
          </p:nvPr>
        </p:nvSpPr>
        <p:spPr>
          <a:xfrm>
            <a:off x="1750675" y="2300875"/>
            <a:ext cx="2217600" cy="1040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1" name="Google Shape;871;p53"/>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872" name="Google Shape;872;p53"/>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1">
  <p:cSld name="CUSTOM_13">
    <p:spTree>
      <p:nvGrpSpPr>
        <p:cNvPr id="1" name="Shape 873"/>
        <p:cNvGrpSpPr/>
        <p:nvPr/>
      </p:nvGrpSpPr>
      <p:grpSpPr>
        <a:xfrm>
          <a:off x="0" y="0"/>
          <a:ext cx="0" cy="0"/>
          <a:chOff x="0" y="0"/>
          <a:chExt cx="0" cy="0"/>
        </a:xfrm>
      </p:grpSpPr>
      <p:sp>
        <p:nvSpPr>
          <p:cNvPr id="874" name="Google Shape;874;p54"/>
          <p:cNvSpPr txBox="1">
            <a:spLocks noGrp="1"/>
          </p:cNvSpPr>
          <p:nvPr>
            <p:ph type="title"/>
          </p:nvPr>
        </p:nvSpPr>
        <p:spPr>
          <a:xfrm>
            <a:off x="710200" y="3746175"/>
            <a:ext cx="7723800" cy="92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chemeClr val="accent6"/>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ain point 1">
  <p:cSld name="CUSTOM_14">
    <p:spTree>
      <p:nvGrpSpPr>
        <p:cNvPr id="1" name="Shape 875"/>
        <p:cNvGrpSpPr/>
        <p:nvPr/>
      </p:nvGrpSpPr>
      <p:grpSpPr>
        <a:xfrm>
          <a:off x="0" y="0"/>
          <a:ext cx="0" cy="0"/>
          <a:chOff x="0" y="0"/>
          <a:chExt cx="0" cy="0"/>
        </a:xfrm>
      </p:grpSpPr>
      <p:sp>
        <p:nvSpPr>
          <p:cNvPr id="876" name="Google Shape;876;p5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55"/>
          <p:cNvGrpSpPr/>
          <p:nvPr/>
        </p:nvGrpSpPr>
        <p:grpSpPr>
          <a:xfrm rot="10800000" flipH="1">
            <a:off x="498549" y="419474"/>
            <a:ext cx="429322" cy="93999"/>
            <a:chOff x="5795037" y="809024"/>
            <a:chExt cx="431653" cy="94500"/>
          </a:xfrm>
        </p:grpSpPr>
        <p:sp>
          <p:nvSpPr>
            <p:cNvPr id="879" name="Google Shape;879;p5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55"/>
          <p:cNvGrpSpPr/>
          <p:nvPr/>
        </p:nvGrpSpPr>
        <p:grpSpPr>
          <a:xfrm flipH="1">
            <a:off x="4158122" y="4535409"/>
            <a:ext cx="825589" cy="93999"/>
            <a:chOff x="5718423" y="809024"/>
            <a:chExt cx="830071" cy="94500"/>
          </a:xfrm>
        </p:grpSpPr>
        <p:sp>
          <p:nvSpPr>
            <p:cNvPr id="883" name="Google Shape;883;p5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55"/>
          <p:cNvSpPr txBox="1">
            <a:spLocks noGrp="1"/>
          </p:cNvSpPr>
          <p:nvPr>
            <p:ph type="title"/>
          </p:nvPr>
        </p:nvSpPr>
        <p:spPr>
          <a:xfrm>
            <a:off x="3201450" y="1370700"/>
            <a:ext cx="49743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72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888"/>
        <p:cNvGrpSpPr/>
        <p:nvPr/>
      </p:nvGrpSpPr>
      <p:grpSpPr>
        <a:xfrm>
          <a:off x="0" y="0"/>
          <a:ext cx="0" cy="0"/>
          <a:chOff x="0" y="0"/>
          <a:chExt cx="0" cy="0"/>
        </a:xfrm>
      </p:grpSpPr>
      <p:sp>
        <p:nvSpPr>
          <p:cNvPr id="889" name="Google Shape;889;p5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6"/>
          <p:cNvSpPr txBox="1">
            <a:spLocks noGrp="1"/>
          </p:cNvSpPr>
          <p:nvPr>
            <p:ph type="title"/>
          </p:nvPr>
        </p:nvSpPr>
        <p:spPr>
          <a:xfrm>
            <a:off x="713200" y="375275"/>
            <a:ext cx="55263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1" name="Google Shape;891;p56"/>
          <p:cNvSpPr txBox="1">
            <a:spLocks noGrp="1"/>
          </p:cNvSpPr>
          <p:nvPr>
            <p:ph type="subTitle" idx="1"/>
          </p:nvPr>
        </p:nvSpPr>
        <p:spPr>
          <a:xfrm>
            <a:off x="713200" y="1684300"/>
            <a:ext cx="3434700" cy="11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2" name="Google Shape;892;p56"/>
          <p:cNvSpPr/>
          <p:nvPr/>
        </p:nvSpPr>
        <p:spPr>
          <a:xfrm flipH="1">
            <a:off x="5950679"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56"/>
          <p:cNvGrpSpPr/>
          <p:nvPr/>
        </p:nvGrpSpPr>
        <p:grpSpPr>
          <a:xfrm rot="10800000">
            <a:off x="8219908" y="419474"/>
            <a:ext cx="429322" cy="93999"/>
            <a:chOff x="5795037" y="809024"/>
            <a:chExt cx="431653" cy="94500"/>
          </a:xfrm>
        </p:grpSpPr>
        <p:sp>
          <p:nvSpPr>
            <p:cNvPr id="894" name="Google Shape;894;p5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6"/>
          <p:cNvGrpSpPr/>
          <p:nvPr/>
        </p:nvGrpSpPr>
        <p:grpSpPr>
          <a:xfrm flipH="1">
            <a:off x="6676322" y="4535409"/>
            <a:ext cx="825589" cy="93999"/>
            <a:chOff x="5718423" y="809024"/>
            <a:chExt cx="830071" cy="94500"/>
          </a:xfrm>
        </p:grpSpPr>
        <p:sp>
          <p:nvSpPr>
            <p:cNvPr id="898" name="Google Shape;898;p5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56"/>
          <p:cNvSpPr txBox="1"/>
          <p:nvPr/>
        </p:nvSpPr>
        <p:spPr>
          <a:xfrm>
            <a:off x="713200" y="3476625"/>
            <a:ext cx="37803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lt1"/>
                </a:solidFill>
                <a:latin typeface="Darker Grotesque Medium"/>
                <a:ea typeface="Darker Grotesque Medium"/>
                <a:cs typeface="Darker Grotesque Medium"/>
                <a:sym typeface="Darker Grotesque Medium"/>
              </a:rPr>
              <a:t>CREDITS: This presentation template was created by </a:t>
            </a:r>
            <a:r>
              <a:rPr lang="en" sz="1200">
                <a:solidFill>
                  <a:schemeClr val="lt1"/>
                </a:solidFill>
                <a:uFill>
                  <a:noFill/>
                </a:uFill>
                <a:latin typeface="Darker Grotesque Medium"/>
                <a:ea typeface="Darker Grotesque Medium"/>
                <a:cs typeface="Darker Grotesque Medium"/>
                <a:sym typeface="Darker Grotesque Medium"/>
                <a:hlinkClick r:id="rId2">
                  <a:extLst>
                    <a:ext uri="{A12FA001-AC4F-418D-AE19-62706E023703}">
                      <ahyp:hlinkClr xmlns:ahyp="http://schemas.microsoft.com/office/drawing/2018/hyperlinkcolor" val="tx"/>
                    </a:ext>
                  </a:extLst>
                </a:hlinkClick>
              </a:rPr>
              <a:t>Slidesgo</a:t>
            </a:r>
            <a:r>
              <a:rPr lang="en" sz="1200">
                <a:solidFill>
                  <a:schemeClr val="lt1"/>
                </a:solidFill>
                <a:latin typeface="Darker Grotesque Medium"/>
                <a:ea typeface="Darker Grotesque Medium"/>
                <a:cs typeface="Darker Grotesque Medium"/>
                <a:sym typeface="Darker Grotesque Medium"/>
              </a:rPr>
              <a:t>, including icons by </a:t>
            </a:r>
            <a:r>
              <a:rPr lang="en" sz="1200">
                <a:solidFill>
                  <a:schemeClr val="lt1"/>
                </a:solidFill>
                <a:uFill>
                  <a:noFill/>
                </a:uFill>
                <a:latin typeface="Darker Grotesque Medium"/>
                <a:ea typeface="Darker Grotesque Medium"/>
                <a:cs typeface="Darker Grotesque Medium"/>
                <a:sym typeface="Darker Grotesque Medium"/>
                <a:hlinkClick r:id="rId3">
                  <a:extLst>
                    <a:ext uri="{A12FA001-AC4F-418D-AE19-62706E023703}">
                      <ahyp:hlinkClr xmlns:ahyp="http://schemas.microsoft.com/office/drawing/2018/hyperlinkcolor" val="tx"/>
                    </a:ext>
                  </a:extLst>
                </a:hlinkClick>
              </a:rPr>
              <a:t>Flaticon</a:t>
            </a:r>
            <a:r>
              <a:rPr lang="en" sz="1200">
                <a:solidFill>
                  <a:schemeClr val="lt1"/>
                </a:solidFill>
                <a:latin typeface="Darker Grotesque Medium"/>
                <a:ea typeface="Darker Grotesque Medium"/>
                <a:cs typeface="Darker Grotesque Medium"/>
                <a:sym typeface="Darker Grotesque Medium"/>
              </a:rPr>
              <a:t>, infographics &amp; images by </a:t>
            </a:r>
            <a:r>
              <a:rPr lang="en" sz="1200">
                <a:solidFill>
                  <a:schemeClr val="lt1"/>
                </a:solidFill>
                <a:uFill>
                  <a:noFill/>
                </a:uFill>
                <a:latin typeface="Darker Grotesque Medium"/>
                <a:ea typeface="Darker Grotesque Medium"/>
                <a:cs typeface="Darker Grotesque Medium"/>
                <a:sym typeface="Darker Grotesque Medium"/>
                <a:hlinkClick r:id="rId4">
                  <a:extLst>
                    <a:ext uri="{A12FA001-AC4F-418D-AE19-62706E023703}">
                      <ahyp:hlinkClr xmlns:ahyp="http://schemas.microsoft.com/office/drawing/2018/hyperlinkcolor" val="tx"/>
                    </a:ext>
                  </a:extLst>
                </a:hlinkClick>
              </a:rPr>
              <a:t>Freepik</a:t>
            </a:r>
            <a:endParaRPr sz="1200">
              <a:solidFill>
                <a:schemeClr val="lt1"/>
              </a:solidFill>
              <a:latin typeface="Darker Grotesque Medium"/>
              <a:ea typeface="Darker Grotesque Medium"/>
              <a:cs typeface="Darker Grotesque Medium"/>
              <a:sym typeface="Darker Grotesque Mediu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7"/>
          <p:cNvGrpSpPr/>
          <p:nvPr/>
        </p:nvGrpSpPr>
        <p:grpSpPr>
          <a:xfrm rot="10800000" flipH="1">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7"/>
          <p:cNvGrpSpPr/>
          <p:nvPr/>
        </p:nvGrpSpPr>
        <p:grpSpPr>
          <a:xfrm rot="-5400000" flipH="1">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58"/>
          <p:cNvGrpSpPr/>
          <p:nvPr/>
        </p:nvGrpSpPr>
        <p:grpSpPr>
          <a:xfrm rot="10800000" flipH="1">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8"/>
          <p:cNvGrpSpPr/>
          <p:nvPr/>
        </p:nvGrpSpPr>
        <p:grpSpPr>
          <a:xfrm rot="-5400000" flipH="1">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rot="10800000" flipH="1">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60"/>
          <p:cNvGrpSpPr/>
          <p:nvPr/>
        </p:nvGrpSpPr>
        <p:grpSpPr>
          <a:xfrm rot="-5400000" flipH="1">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60"/>
          <p:cNvGrpSpPr/>
          <p:nvPr/>
        </p:nvGrpSpPr>
        <p:grpSpPr>
          <a:xfrm rot="10800000" flipH="1">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7"/>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7" name="Google Shape;87;p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rot="10800000" flipH="1">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rot="-5400000" flipH="1">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54"/>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955"/>
        <p:cNvGrpSpPr/>
        <p:nvPr/>
      </p:nvGrpSpPr>
      <p:grpSpPr>
        <a:xfrm>
          <a:off x="0" y="0"/>
          <a:ext cx="0" cy="0"/>
          <a:chOff x="0" y="0"/>
          <a:chExt cx="0" cy="0"/>
        </a:xfrm>
      </p:grpSpPr>
      <p:sp>
        <p:nvSpPr>
          <p:cNvPr id="956" name="Google Shape;956;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8"/>
          <p:cNvGrpSpPr/>
          <p:nvPr/>
        </p:nvGrpSpPr>
        <p:grpSpPr>
          <a:xfrm rot="10800000" flipH="1">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8"/>
          <p:cNvSpPr/>
          <p:nvPr/>
        </p:nvSpPr>
        <p:spPr>
          <a:xfrm>
            <a:off x="714600" y="1167575"/>
            <a:ext cx="7709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subTitle" idx="1"/>
          </p:nvPr>
        </p:nvSpPr>
        <p:spPr>
          <a:xfrm>
            <a:off x="51126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9"/>
          <p:cNvSpPr txBox="1">
            <a:spLocks noGrp="1"/>
          </p:cNvSpPr>
          <p:nvPr>
            <p:ph type="title"/>
          </p:nvPr>
        </p:nvSpPr>
        <p:spPr>
          <a:xfrm>
            <a:off x="50118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rot="10800000" flipH="1">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rot="-5400000" flipH="1">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sp>
        <p:nvSpPr>
          <p:cNvPr id="136" name="Google Shape;136;p10"/>
          <p:cNvSpPr txBox="1">
            <a:spLocks noGrp="1"/>
          </p:cNvSpPr>
          <p:nvPr>
            <p:ph type="title"/>
          </p:nvPr>
        </p:nvSpPr>
        <p:spPr>
          <a:xfrm>
            <a:off x="720000" y="3469654"/>
            <a:ext cx="4031100" cy="92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51"/>
        <p:cNvGrpSpPr/>
        <p:nvPr/>
      </p:nvGrpSpPr>
      <p:grpSpPr>
        <a:xfrm>
          <a:off x="0" y="0"/>
          <a:ext cx="0" cy="0"/>
          <a:chOff x="0" y="0"/>
          <a:chExt cx="0" cy="0"/>
        </a:xfrm>
      </p:grpSpPr>
      <p:sp>
        <p:nvSpPr>
          <p:cNvPr id="952" name="Google Shape;952;p6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53" name="Google Shape;953;p6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7" r:id="rId1"/>
    <p:sldLayoutId id="214748370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hyperlink" Target="http://bit.ly/2Tynxth" TargetMode="External"/><Relationship Id="rId7" Type="http://schemas.openxmlformats.org/officeDocument/2006/relationships/slide" Target="slide60.xml"/><Relationship Id="rId12"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3.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71.xml"/><Relationship Id="rId4" Type="http://schemas.openxmlformats.org/officeDocument/2006/relationships/hyperlink" Target="http://bit.ly/30B07Gq" TargetMode="External"/><Relationship Id="rId9" Type="http://schemas.openxmlformats.org/officeDocument/2006/relationships/slide" Target="slide69.xml"/></Relationships>
</file>

<file path=ppt/slides/_rels/slide2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52.xml"/><Relationship Id="rId7" Type="http://schemas.openxmlformats.org/officeDocument/2006/relationships/slide" Target="slide23.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18.xml"/><Relationship Id="rId5" Type="http://schemas.openxmlformats.org/officeDocument/2006/relationships/slide" Target="slide31.xml"/><Relationship Id="rId4" Type="http://schemas.openxmlformats.org/officeDocument/2006/relationships/slide" Target="slide38.xml"/><Relationship Id="rId9"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slide" Target="slide4.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slide" Target="slide4.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53.xml"/><Relationship Id="rId4" Type="http://schemas.openxmlformats.org/officeDocument/2006/relationships/slide" Target="slide4.xml"/></Relationships>
</file>

<file path=ppt/slides/_rels/slide3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spreadsheets/d/1DUZmUE5JCxNsXEX_zKyt6BUZfIA2S7bsbVX7R_wx5OY/copy#gid=0"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slide" Target="slide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52.xml"/><Relationship Id="rId7" Type="http://schemas.openxmlformats.org/officeDocument/2006/relationships/slide" Target="slide23.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slide" Target="slide18.xml"/><Relationship Id="rId5" Type="http://schemas.openxmlformats.org/officeDocument/2006/relationships/slide" Target="slide31.xml"/><Relationship Id="rId4" Type="http://schemas.openxmlformats.org/officeDocument/2006/relationships/slide" Target="slide38.xml"/><Relationship Id="rId9" Type="http://schemas.openxmlformats.org/officeDocument/2006/relationships/slide" Target="slide4.xml"/></Relationships>
</file>

<file path=ppt/slides/_rels/slide4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0.xml"/><Relationship Id="rId1" Type="http://schemas.openxmlformats.org/officeDocument/2006/relationships/slideLayout" Target="../slideLayouts/slideLayout46.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6.png"/><Relationship Id="rId4" Type="http://schemas.openxmlformats.org/officeDocument/2006/relationships/hyperlink" Target="https://docs.google.com/spreadsheets/d/1DUZmUE5JCxNsXEX_zKyt6BUZfIA2S7bsbVX7R_wx5OY/copy#gid=1441391574" TargetMode="External"/></Relationships>
</file>

<file path=ppt/slides/_rels/slide4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2.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8.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4.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slide" Target="slide4.xml"/></Relationships>
</file>

<file path=ppt/slides/_rels/slide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6.xml"/><Relationship Id="rId1" Type="http://schemas.openxmlformats.org/officeDocument/2006/relationships/slideLayout" Target="../slideLayouts/slideLayout28.xml"/><Relationship Id="rId4" Type="http://schemas.openxmlformats.org/officeDocument/2006/relationships/slide" Target="slide4.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27.xml"/><Relationship Id="rId4" Type="http://schemas.openxmlformats.org/officeDocument/2006/relationships/slide" Target="slide4.xml"/></Relationships>
</file>

<file path=ppt/slides/_rels/slide5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9.xml"/><Relationship Id="rId1" Type="http://schemas.openxmlformats.org/officeDocument/2006/relationships/slideLayout" Target="../slideLayouts/slideLayout3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8"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3" Type="http://schemas.openxmlformats.org/officeDocument/2006/relationships/hyperlink" Target="https://www.flaticon.com/packs/web-design-54/?utm_source=slidesgo_template&amp;utm_medium=referral-link&amp;utm_campaign=sg_resources&amp;utm_content=flaticon" TargetMode="External"/><Relationship Id="rId3" Type="http://schemas.openxmlformats.org/officeDocument/2006/relationships/hyperlink" Target="https://www.freepik.com/free-vector/digital-screens-plants-3d-concepts-landing-page_6721403.htm/?utm_source=slidesgo_template&amp;utm_medium=referral-link&amp;utm_campaign=sg_resources&amp;utm_content=freepik" TargetMode="External"/><Relationship Id="rId7" Type="http://schemas.openxmlformats.org/officeDocument/2006/relationships/hyperlink" Target="https://www.freepik.com/free-vector/monochrome-violet-3d-concepts-landing-page_6721407.htm/?utm_source=slidesgo_template&amp;utm_medium=referral-link&amp;utm_campaign=sg_resources&amp;utm_content=freepik" TargetMode="External"/><Relationship Id="rId12" Type="http://schemas.openxmlformats.org/officeDocument/2006/relationships/hyperlink" Target="https://www.freepik.com/free-photo/businesspeople-meeting-office-working_13296723.htm?query=businesspeople%20meeting%20office%20working/?utm_source=slidesgo_template&amp;utm_medium=referral-link&amp;utm_campaign=sg_resources&amp;utm_content=freepik" TargetMode="External"/><Relationship Id="rId2" Type="http://schemas.openxmlformats.org/officeDocument/2006/relationships/notesSlide" Target="../notesSlides/notesSlide66.xml"/><Relationship Id="rId1" Type="http://schemas.openxmlformats.org/officeDocument/2006/relationships/slideLayout" Target="../slideLayouts/slideLayout31.xml"/><Relationship Id="rId6" Type="http://schemas.openxmlformats.org/officeDocument/2006/relationships/hyperlink" Target="https://www.freepik.com/free-vector/social-online-interaction-3d-concepts-landing-page_6721405.htm/?utm_source=slidesgo_template&amp;utm_medium=referral-link&amp;utm_campaign=sg_resources&amp;utm_content=freepik" TargetMode="External"/><Relationship Id="rId11" Type="http://schemas.openxmlformats.org/officeDocument/2006/relationships/hyperlink" Target="https://www.freepik.com/free-photo/businesspeople-office-meeting_13296775.htm#page=1&amp;query=businesspeople-office-meeting&amp;position=24/?utm_source=slidesgo_template&amp;utm_medium=referral-link&amp;utm_campaign=sg_resources&amp;utm_content=freepik" TargetMode="External"/><Relationship Id="rId5" Type="http://schemas.openxmlformats.org/officeDocument/2006/relationships/hyperlink" Target="https://www.freepik.com/free-vector/online-purchases-from-home-3d-concepts-landing-page_6721402.htm/?utm_source=slidesgo_template&amp;utm_medium=referral-link&amp;utm_campaign=sg_resources&amp;utm_content=freepik" TargetMode="External"/><Relationship Id="rId10" Type="http://schemas.openxmlformats.org/officeDocument/2006/relationships/hyperlink" Target="https://www.freepik.com/free-vector/connecting-teams-concept-landing-page_5566771.htm/?utm_source=slidesgo_template&amp;utm_medium=referral-link&amp;utm_campaign=sg_resources&amp;utm_content=freepik" TargetMode="External"/><Relationship Id="rId4"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9" Type="http://schemas.openxmlformats.org/officeDocument/2006/relationships/hyperlink" Target="https://www.freepik.com/free-vector/strategy-marketing-landing-page-template_12296426.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www.freepik.com/premium-vector/gradient-ui-ux-landing-page_17195430.htm#&amp;position=19&amp;from_view=user/?utm_source=slidesgo_template&amp;utm_medium=referral-link&amp;utm_campaign=s%20g_resources&amp;utm_content=freepik" TargetMode="External"/><Relationship Id="rId13" Type="http://schemas.openxmlformats.org/officeDocument/2006/relationships/hyperlink" Target="https://www.freepik.com/premium-vector/data-protection-landing-page-template_8015386.htm#&amp;position=7&amp;from_view=user/?utm_source=slidesgo_template&amp;utm_medium=referral-link&amp;utm_campaign=s%20g_resources&amp;utm_content=freepik" TargetMode="External"/><Relationship Id="rId3" Type="http://schemas.openxmlformats.org/officeDocument/2006/relationships/hyperlink" Target="https://www.freepik.com/premium-photo/medium-shot-business-people-working-together_13377828.htm#&amp;position=15&amp;from_view=user/?utm_source=slidesgo_template&amp;utm_medium=referral-link&amp;utm_campaign=s%20g_resources&amp;utm_content=freepik" TargetMode="External"/><Relationship Id="rId7" Type="http://schemas.openxmlformats.org/officeDocument/2006/relationships/hyperlink" Target="https://www.flaticon.com/packs/web-design-183/?utm_source=slidesgo_template&amp;utm_medium=referral-link&amp;utm_campaign=s%20g_resources&amp;utm_content=flaticon" TargetMode="External"/><Relationship Id="rId12" Type="http://schemas.openxmlformats.org/officeDocument/2006/relationships/hyperlink" Target="https://www.freepik.com/premium-vector/start-up-landing-page-web-design_5458455.htm#&amp;position=9&amp;from_view=user/?utm_source=slidesgo_template&amp;utm_medium=referral-link&amp;utm_campaign=s%20g_resources&amp;utm_content=freepik" TargetMode="External"/><Relationship Id="rId2" Type="http://schemas.openxmlformats.org/officeDocument/2006/relationships/notesSlide" Target="../notesSlides/notesSlide67.xml"/><Relationship Id="rId16" Type="http://schemas.openxmlformats.org/officeDocument/2006/relationships/hyperlink" Target="https://www.freepik.com/premium-vector/flat-design-online-marketing-landing-page_12276817.htm#&amp;position=1&amp;from_view=user/?utm_source=slidesgo_template&amp;utm_medium=referral-link&amp;utm_campaign=s%20g_resources&amp;utm_content=freepik" TargetMode="External"/><Relationship Id="rId1" Type="http://schemas.openxmlformats.org/officeDocument/2006/relationships/slideLayout" Target="../slideLayouts/slideLayout34.xml"/><Relationship Id="rId6" Type="http://schemas.openxmlformats.org/officeDocument/2006/relationships/hyperlink" Target="https://www.freepik.com/premium-photo/confident-happy-young-businesswoman-sitting-office-desk_3947915.htm#&amp;position=1&amp;from_view=user/?utm_source=slidesgo_template&amp;utm_medium=referral-link&amp;utm_campaign=s%20g_resources&amp;utm_content=freepik" TargetMode="External"/><Relationship Id="rId11" Type="http://schemas.openxmlformats.org/officeDocument/2006/relationships/hyperlink" Target="https://www.freepik.com/premium-vector/data-protection-landing-page_8268994.htm#&amp;position=11&amp;from_view=user/?utm_source=slidesgo_template&amp;utm_medium=referral-link&amp;utm_campaign=s%20g_resources&amp;utm_content=freepik" TargetMode="External"/><Relationship Id="rId5" Type="http://schemas.openxmlformats.org/officeDocument/2006/relationships/hyperlink" Target="https://www.freepik.com/premium-photo/smiling-man-with-crossed-arms_953665.htm/?utm_source=slidesgo_template&amp;utm_medium=referral-link&amp;utm_campaign=s%20g_resources&amp;utm_content=freepik" TargetMode="External"/><Relationship Id="rId15" Type="http://schemas.openxmlformats.org/officeDocument/2006/relationships/hyperlink" Target="https://www.freepik.com/premium-vector/data-protection-landing-page_7970664.htm#&amp;position=3&amp;from_view=user/?utm_source=slidesgo_template&amp;utm_medium=referral-link&amp;utm_campaign=s%20g_resources&amp;utm_content=freepik" TargetMode="External"/><Relationship Id="rId10" Type="http://schemas.openxmlformats.org/officeDocument/2006/relationships/hyperlink" Target="https://www.freepik.com/premium-vector/gradient-landing-page-with-tools_5430864.htm#&amp;position=13&amp;from_view=user/?utm_source=slidesgo_template&amp;utm_medium=referral-link&amp;utm_campaign=s%20g_resources&amp;utm_content=freepik" TargetMode="External"/><Relationship Id="rId4" Type="http://schemas.openxmlformats.org/officeDocument/2006/relationships/hyperlink" Target="https://www.freepik.com/premium-photo/close-up-young-business-team-working_21081004.htm#&amp;position=21&amp;from_view=user/?utm_source=slidesgo_template&amp;utm_medium=referral-link&amp;utm_campaign=s%20g_resources&amp;utm_content=freepik" TargetMode="External"/><Relationship Id="rId9" Type="http://schemas.openxmlformats.org/officeDocument/2006/relationships/hyperlink" Target="https://www.freepik.com/premium-vector/gradient-landing-page-with-laptop-tools_5430863.htm#&amp;position=17&amp;from_view=user/?utm_source=slidesgo_template&amp;utm_medium=referral-link&amp;utm_campaign=s%20g_resources&amp;utm_content=freepik" TargetMode="External"/><Relationship Id="rId14" Type="http://schemas.openxmlformats.org/officeDocument/2006/relationships/hyperlink" Target="https://www.freepik.com/premium-vector/data-protection-landing-page_8268992.htm#&amp;position=5&amp;from_view=user/?utm_source=slidesgo_template&amp;utm_medium=referral-link&amp;utm_campaign=s%20g_resources&amp;utm_content=freepik"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8.xml"/><Relationship Id="rId1" Type="http://schemas.openxmlformats.org/officeDocument/2006/relationships/slideLayout" Target="../slideLayouts/slideLayout6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69.xml"/><Relationship Id="rId1" Type="http://schemas.openxmlformats.org/officeDocument/2006/relationships/slideLayout" Target="../slideLayouts/slideLayout60.xml"/><Relationship Id="rId4" Type="http://schemas.openxmlformats.org/officeDocument/2006/relationships/hyperlink" Target="https://fonts.google.com/specimen/Darker+Grotesque)"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70.xml"/><Relationship Id="rId1" Type="http://schemas.openxmlformats.org/officeDocument/2006/relationships/slideLayout" Target="../slideLayouts/slideLayout6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7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0.xml"/></Relationships>
</file>

<file path=ppt/slides/_rels/slide7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7.xml"/><Relationship Id="rId1" Type="http://schemas.openxmlformats.org/officeDocument/2006/relationships/slideLayout" Target="../slideLayouts/slideLayout60.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60"/>
        <p:cNvGrpSpPr/>
        <p:nvPr/>
      </p:nvGrpSpPr>
      <p:grpSpPr>
        <a:xfrm>
          <a:off x="0" y="0"/>
          <a:ext cx="0" cy="0"/>
          <a:chOff x="0" y="0"/>
          <a:chExt cx="0" cy="0"/>
        </a:xfrm>
      </p:grpSpPr>
      <p:sp>
        <p:nvSpPr>
          <p:cNvPr id="961" name="Google Shape;961;p64"/>
          <p:cNvSpPr/>
          <p:nvPr/>
        </p:nvSpPr>
        <p:spPr>
          <a:xfrm>
            <a:off x="637700" y="1499350"/>
            <a:ext cx="381300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solidFill>
                  <a:schemeClr val="dk1"/>
                </a:solidFill>
              </a:rPr>
              <a:t>Multi-Business</a:t>
            </a:r>
            <a:r>
              <a:rPr lang="en" sz="4000" b="1">
                <a:solidFill>
                  <a:schemeClr val="lt1"/>
                </a:solidFill>
              </a:rPr>
              <a:t> </a:t>
            </a:r>
            <a:r>
              <a:rPr lang="en" sz="4000" b="1">
                <a:solidFill>
                  <a:schemeClr val="accent6"/>
                </a:solidFill>
              </a:rPr>
              <a:t>Company Website</a:t>
            </a:r>
            <a:endParaRPr sz="4000" b="1">
              <a:solidFill>
                <a:schemeClr val="accent6"/>
              </a:solidFill>
            </a:endParaRPr>
          </a:p>
        </p:txBody>
      </p:sp>
      <p:sp>
        <p:nvSpPr>
          <p:cNvPr id="963" name="Google Shape;963;p64"/>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grpSp>
        <p:nvGrpSpPr>
          <p:cNvPr id="964" name="Google Shape;964;p64"/>
          <p:cNvGrpSpPr/>
          <p:nvPr/>
        </p:nvGrpSpPr>
        <p:grpSpPr>
          <a:xfrm flipH="1">
            <a:off x="725449" y="1167312"/>
            <a:ext cx="825589" cy="93999"/>
            <a:chOff x="5718423" y="809024"/>
            <a:chExt cx="830071" cy="94500"/>
          </a:xfrm>
        </p:grpSpPr>
        <p:sp>
          <p:nvSpPr>
            <p:cNvPr id="965" name="Google Shape;965;p6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64"/>
          <p:cNvGrpSpPr/>
          <p:nvPr/>
        </p:nvGrpSpPr>
        <p:grpSpPr>
          <a:xfrm>
            <a:off x="5029270" y="1457228"/>
            <a:ext cx="3384497" cy="2229043"/>
            <a:chOff x="5029270" y="1457228"/>
            <a:chExt cx="3384497" cy="2229043"/>
          </a:xfrm>
        </p:grpSpPr>
        <p:sp>
          <p:nvSpPr>
            <p:cNvPr id="970" name="Google Shape;970;p64"/>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4"/>
            <p:cNvSpPr/>
            <p:nvPr/>
          </p:nvSpPr>
          <p:spPr>
            <a:xfrm>
              <a:off x="5452793" y="1926498"/>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4"/>
            <p:cNvSpPr/>
            <p:nvPr/>
          </p:nvSpPr>
          <p:spPr>
            <a:xfrm>
              <a:off x="5476434" y="1941497"/>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4"/>
            <p:cNvSpPr/>
            <p:nvPr/>
          </p:nvSpPr>
          <p:spPr>
            <a:xfrm>
              <a:off x="5476434" y="1941497"/>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4"/>
            <p:cNvSpPr/>
            <p:nvPr/>
          </p:nvSpPr>
          <p:spPr>
            <a:xfrm>
              <a:off x="7275637" y="2153536"/>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4"/>
            <p:cNvSpPr/>
            <p:nvPr/>
          </p:nvSpPr>
          <p:spPr>
            <a:xfrm>
              <a:off x="7748407" y="2184761"/>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4"/>
            <p:cNvSpPr/>
            <p:nvPr/>
          </p:nvSpPr>
          <p:spPr>
            <a:xfrm>
              <a:off x="7748407" y="2279690"/>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4"/>
            <p:cNvSpPr/>
            <p:nvPr/>
          </p:nvSpPr>
          <p:spPr>
            <a:xfrm>
              <a:off x="7748407" y="2374618"/>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4"/>
            <p:cNvSpPr/>
            <p:nvPr/>
          </p:nvSpPr>
          <p:spPr>
            <a:xfrm>
              <a:off x="7275637" y="2514738"/>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4"/>
            <p:cNvSpPr/>
            <p:nvPr/>
          </p:nvSpPr>
          <p:spPr>
            <a:xfrm>
              <a:off x="7748407" y="2545757"/>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7748407" y="2640673"/>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7748407" y="2735601"/>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7275637" y="2875940"/>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7748407" y="2906959"/>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7748407" y="3001875"/>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7748407" y="3096803"/>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5920835" y="3483481"/>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5673267" y="145722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5817909" y="155994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5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5300175" y="2956587"/>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5374951" y="3039798"/>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64"/>
            <p:cNvGrpSpPr/>
            <p:nvPr/>
          </p:nvGrpSpPr>
          <p:grpSpPr>
            <a:xfrm>
              <a:off x="5306560" y="1715806"/>
              <a:ext cx="454888" cy="454888"/>
              <a:chOff x="5289166" y="402821"/>
              <a:chExt cx="801000" cy="801000"/>
            </a:xfrm>
          </p:grpSpPr>
          <p:sp>
            <p:nvSpPr>
              <p:cNvPr id="1001" name="Google Shape;1001;p64"/>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64"/>
            <p:cNvSpPr/>
            <p:nvPr/>
          </p:nvSpPr>
          <p:spPr>
            <a:xfrm>
              <a:off x="8072364" y="2213821"/>
              <a:ext cx="292491" cy="292491"/>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64"/>
            <p:cNvGrpSpPr/>
            <p:nvPr/>
          </p:nvGrpSpPr>
          <p:grpSpPr>
            <a:xfrm>
              <a:off x="6387030" y="2729646"/>
              <a:ext cx="995046" cy="816206"/>
              <a:chOff x="6710430" y="2844909"/>
              <a:chExt cx="995046" cy="816206"/>
            </a:xfrm>
          </p:grpSpPr>
          <p:sp>
            <p:nvSpPr>
              <p:cNvPr id="1005" name="Google Shape;1005;p64"/>
              <p:cNvSpPr/>
              <p:nvPr/>
            </p:nvSpPr>
            <p:spPr>
              <a:xfrm>
                <a:off x="6710430" y="2844909"/>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6748231" y="2882515"/>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6748231" y="3005570"/>
                <a:ext cx="919672" cy="456967"/>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7225498" y="2979486"/>
                <a:ext cx="140560" cy="140548"/>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64"/>
            <p:cNvSpPr/>
            <p:nvPr/>
          </p:nvSpPr>
          <p:spPr>
            <a:xfrm>
              <a:off x="6878913" y="3637361"/>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8364857" y="248429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226503" y="2396433"/>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29270" y="2748958"/>
              <a:ext cx="270900" cy="270900"/>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73"/>
          <p:cNvSpPr/>
          <p:nvPr/>
        </p:nvSpPr>
        <p:spPr>
          <a:xfrm>
            <a:off x="6470396" y="1563534"/>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3"/>
          <p:cNvSpPr/>
          <p:nvPr/>
        </p:nvSpPr>
        <p:spPr>
          <a:xfrm>
            <a:off x="6470396" y="30426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2569984" y="30426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2569984" y="1563534"/>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web companies</a:t>
            </a:r>
            <a:endParaRPr/>
          </a:p>
        </p:txBody>
      </p:sp>
      <p:sp>
        <p:nvSpPr>
          <p:cNvPr id="1362" name="Google Shape;1362;p73"/>
          <p:cNvSpPr txBox="1">
            <a:spLocks noGrp="1"/>
          </p:cNvSpPr>
          <p:nvPr>
            <p:ph type="subTitle" idx="6"/>
          </p:nvPr>
        </p:nvSpPr>
        <p:spPr>
          <a:xfrm>
            <a:off x="2727488" y="3380774"/>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363" name="Google Shape;1363;p73"/>
          <p:cNvSpPr txBox="1">
            <a:spLocks noGrp="1"/>
          </p:cNvSpPr>
          <p:nvPr>
            <p:ph type="title" idx="2"/>
          </p:nvPr>
        </p:nvSpPr>
        <p:spPr>
          <a:xfrm>
            <a:off x="2826788" y="1647207"/>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364" name="Google Shape;1364;p73"/>
          <p:cNvSpPr txBox="1">
            <a:spLocks noGrp="1"/>
          </p:cNvSpPr>
          <p:nvPr>
            <p:ph type="subTitle" idx="1"/>
          </p:nvPr>
        </p:nvSpPr>
        <p:spPr>
          <a:xfrm>
            <a:off x="2727488" y="1910005"/>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365" name="Google Shape;1365;p73"/>
          <p:cNvSpPr txBox="1">
            <a:spLocks noGrp="1"/>
          </p:cNvSpPr>
          <p:nvPr>
            <p:ph type="title" idx="3"/>
          </p:nvPr>
        </p:nvSpPr>
        <p:spPr>
          <a:xfrm>
            <a:off x="6727200" y="1647207"/>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366" name="Google Shape;1366;p73"/>
          <p:cNvSpPr txBox="1">
            <a:spLocks noGrp="1"/>
          </p:cNvSpPr>
          <p:nvPr>
            <p:ph type="subTitle" idx="4"/>
          </p:nvPr>
        </p:nvSpPr>
        <p:spPr>
          <a:xfrm>
            <a:off x="6627900" y="1910005"/>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1367" name="Google Shape;1367;p73"/>
          <p:cNvSpPr txBox="1">
            <a:spLocks noGrp="1"/>
          </p:cNvSpPr>
          <p:nvPr>
            <p:ph type="title" idx="5"/>
          </p:nvPr>
        </p:nvSpPr>
        <p:spPr>
          <a:xfrm>
            <a:off x="2826788" y="3110323"/>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368" name="Google Shape;1368;p73"/>
          <p:cNvSpPr txBox="1">
            <a:spLocks noGrp="1"/>
          </p:cNvSpPr>
          <p:nvPr>
            <p:ph type="title" idx="7"/>
          </p:nvPr>
        </p:nvSpPr>
        <p:spPr>
          <a:xfrm>
            <a:off x="6727200" y="3110323"/>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369" name="Google Shape;1369;p73"/>
          <p:cNvSpPr txBox="1">
            <a:spLocks noGrp="1"/>
          </p:cNvSpPr>
          <p:nvPr>
            <p:ph type="subTitle" idx="8"/>
          </p:nvPr>
        </p:nvSpPr>
        <p:spPr>
          <a:xfrm>
            <a:off x="6627900" y="3380773"/>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1370" name="Google Shape;1370;p73"/>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3">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3">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3">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3"/>
          <p:cNvSpPr/>
          <p:nvPr/>
        </p:nvSpPr>
        <p:spPr>
          <a:xfrm>
            <a:off x="919625" y="1563526"/>
            <a:ext cx="1497900" cy="869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3"/>
          <p:cNvGrpSpPr/>
          <p:nvPr/>
        </p:nvGrpSpPr>
        <p:grpSpPr>
          <a:xfrm>
            <a:off x="970471" y="1621937"/>
            <a:ext cx="1343382" cy="72115"/>
            <a:chOff x="3569131" y="3296864"/>
            <a:chExt cx="2721600" cy="146100"/>
          </a:xfrm>
        </p:grpSpPr>
        <p:sp>
          <p:nvSpPr>
            <p:cNvPr id="1376" name="Google Shape;1376;p73"/>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7" name="Google Shape;1377;p73"/>
            <p:cNvGrpSpPr/>
            <p:nvPr/>
          </p:nvGrpSpPr>
          <p:grpSpPr>
            <a:xfrm rot="10800000" flipH="1">
              <a:off x="3595847" y="3322949"/>
              <a:ext cx="429322" cy="93999"/>
              <a:chOff x="5795037" y="809024"/>
              <a:chExt cx="431653" cy="94500"/>
            </a:xfrm>
          </p:grpSpPr>
          <p:sp>
            <p:nvSpPr>
              <p:cNvPr id="1378" name="Google Shape;1378;p7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1" name="Google Shape;1381;p73"/>
          <p:cNvSpPr/>
          <p:nvPr/>
        </p:nvSpPr>
        <p:spPr>
          <a:xfrm>
            <a:off x="1361207" y="1750750"/>
            <a:ext cx="614700" cy="6147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3"/>
          <p:cNvSpPr/>
          <p:nvPr/>
        </p:nvSpPr>
        <p:spPr>
          <a:xfrm>
            <a:off x="4820150" y="1563526"/>
            <a:ext cx="1497900" cy="869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3"/>
          <p:cNvGrpSpPr/>
          <p:nvPr/>
        </p:nvGrpSpPr>
        <p:grpSpPr>
          <a:xfrm>
            <a:off x="4870755" y="1622043"/>
            <a:ext cx="1343110" cy="72115"/>
            <a:chOff x="3569131" y="3296864"/>
            <a:chExt cx="2721600" cy="146100"/>
          </a:xfrm>
        </p:grpSpPr>
        <p:sp>
          <p:nvSpPr>
            <p:cNvPr id="1384" name="Google Shape;1384;p73"/>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3"/>
            <p:cNvGrpSpPr/>
            <p:nvPr/>
          </p:nvGrpSpPr>
          <p:grpSpPr>
            <a:xfrm rot="10800000" flipH="1">
              <a:off x="3595847" y="3322949"/>
              <a:ext cx="429322" cy="93999"/>
              <a:chOff x="5795037" y="809024"/>
              <a:chExt cx="431653" cy="94500"/>
            </a:xfrm>
          </p:grpSpPr>
          <p:sp>
            <p:nvSpPr>
              <p:cNvPr id="1386" name="Google Shape;1386;p7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9" name="Google Shape;1389;p73"/>
          <p:cNvSpPr/>
          <p:nvPr/>
        </p:nvSpPr>
        <p:spPr>
          <a:xfrm>
            <a:off x="5261703" y="1750738"/>
            <a:ext cx="614700" cy="614700"/>
          </a:xfrm>
          <a:prstGeom prst="ellipse">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3"/>
          <p:cNvSpPr/>
          <p:nvPr/>
        </p:nvSpPr>
        <p:spPr>
          <a:xfrm>
            <a:off x="919625" y="3042651"/>
            <a:ext cx="1497900" cy="869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73"/>
          <p:cNvGrpSpPr/>
          <p:nvPr/>
        </p:nvGrpSpPr>
        <p:grpSpPr>
          <a:xfrm>
            <a:off x="970471" y="3101062"/>
            <a:ext cx="1343382" cy="72115"/>
            <a:chOff x="3569131" y="3296864"/>
            <a:chExt cx="2721600" cy="146100"/>
          </a:xfrm>
        </p:grpSpPr>
        <p:sp>
          <p:nvSpPr>
            <p:cNvPr id="1392" name="Google Shape;1392;p73"/>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3"/>
            <p:cNvGrpSpPr/>
            <p:nvPr/>
          </p:nvGrpSpPr>
          <p:grpSpPr>
            <a:xfrm rot="10800000" flipH="1">
              <a:off x="3595847" y="3322949"/>
              <a:ext cx="429322" cy="93999"/>
              <a:chOff x="5795037" y="809024"/>
              <a:chExt cx="431653" cy="94500"/>
            </a:xfrm>
          </p:grpSpPr>
          <p:sp>
            <p:nvSpPr>
              <p:cNvPr id="1394" name="Google Shape;1394;p7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7" name="Google Shape;1397;p73"/>
          <p:cNvSpPr/>
          <p:nvPr/>
        </p:nvSpPr>
        <p:spPr>
          <a:xfrm>
            <a:off x="1361207" y="3229875"/>
            <a:ext cx="614700" cy="6147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3"/>
          <p:cNvSpPr/>
          <p:nvPr/>
        </p:nvSpPr>
        <p:spPr>
          <a:xfrm>
            <a:off x="4820150" y="3042651"/>
            <a:ext cx="1497900" cy="869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p73"/>
          <p:cNvGrpSpPr/>
          <p:nvPr/>
        </p:nvGrpSpPr>
        <p:grpSpPr>
          <a:xfrm>
            <a:off x="4870755" y="3101168"/>
            <a:ext cx="1343110" cy="72115"/>
            <a:chOff x="3569131" y="3296864"/>
            <a:chExt cx="2721600" cy="146100"/>
          </a:xfrm>
        </p:grpSpPr>
        <p:sp>
          <p:nvSpPr>
            <p:cNvPr id="1400" name="Google Shape;1400;p73"/>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1" name="Google Shape;1401;p73"/>
            <p:cNvGrpSpPr/>
            <p:nvPr/>
          </p:nvGrpSpPr>
          <p:grpSpPr>
            <a:xfrm rot="10800000" flipH="1">
              <a:off x="3595847" y="3322949"/>
              <a:ext cx="429322" cy="93999"/>
              <a:chOff x="5795037" y="809024"/>
              <a:chExt cx="431653" cy="94500"/>
            </a:xfrm>
          </p:grpSpPr>
          <p:sp>
            <p:nvSpPr>
              <p:cNvPr id="1402" name="Google Shape;1402;p7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5" name="Google Shape;1405;p73"/>
          <p:cNvSpPr/>
          <p:nvPr/>
        </p:nvSpPr>
        <p:spPr>
          <a:xfrm>
            <a:off x="5261703" y="3229863"/>
            <a:ext cx="614700" cy="6147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73"/>
          <p:cNvGrpSpPr/>
          <p:nvPr/>
        </p:nvGrpSpPr>
        <p:grpSpPr>
          <a:xfrm>
            <a:off x="1498300" y="1872475"/>
            <a:ext cx="332350" cy="373825"/>
            <a:chOff x="1095900" y="2806425"/>
            <a:chExt cx="332350" cy="373825"/>
          </a:xfrm>
        </p:grpSpPr>
        <p:sp>
          <p:nvSpPr>
            <p:cNvPr id="1407" name="Google Shape;1407;p73"/>
            <p:cNvSpPr/>
            <p:nvPr/>
          </p:nvSpPr>
          <p:spPr>
            <a:xfrm>
              <a:off x="1095900" y="2806425"/>
              <a:ext cx="332350" cy="237775"/>
            </a:xfrm>
            <a:custGeom>
              <a:avLst/>
              <a:gdLst/>
              <a:ahLst/>
              <a:cxnLst/>
              <a:rect l="l" t="t" r="r" b="b"/>
              <a:pathLst>
                <a:path w="13294" h="9511" extrusionOk="0">
                  <a:moveTo>
                    <a:pt x="6638" y="0"/>
                  </a:moveTo>
                  <a:cubicBezTo>
                    <a:pt x="4461" y="0"/>
                    <a:pt x="2677" y="1659"/>
                    <a:pt x="2463" y="3783"/>
                  </a:cubicBezTo>
                  <a:cubicBezTo>
                    <a:pt x="1071" y="3979"/>
                    <a:pt x="0" y="5192"/>
                    <a:pt x="0" y="6637"/>
                  </a:cubicBezTo>
                  <a:cubicBezTo>
                    <a:pt x="0" y="8225"/>
                    <a:pt x="1285" y="9510"/>
                    <a:pt x="2873" y="9510"/>
                  </a:cubicBezTo>
                  <a:lnTo>
                    <a:pt x="6210" y="9510"/>
                  </a:lnTo>
                  <a:lnTo>
                    <a:pt x="6210" y="6316"/>
                  </a:lnTo>
                  <a:lnTo>
                    <a:pt x="5621" y="6887"/>
                  </a:lnTo>
                  <a:cubicBezTo>
                    <a:pt x="5541" y="6976"/>
                    <a:pt x="5429" y="7021"/>
                    <a:pt x="5318" y="7021"/>
                  </a:cubicBezTo>
                  <a:cubicBezTo>
                    <a:pt x="5206" y="7021"/>
                    <a:pt x="5094" y="6976"/>
                    <a:pt x="5014" y="6887"/>
                  </a:cubicBezTo>
                  <a:cubicBezTo>
                    <a:pt x="4836" y="6727"/>
                    <a:pt x="4836" y="6441"/>
                    <a:pt x="5014" y="6263"/>
                  </a:cubicBezTo>
                  <a:lnTo>
                    <a:pt x="6335" y="4942"/>
                  </a:lnTo>
                  <a:cubicBezTo>
                    <a:pt x="6424" y="4853"/>
                    <a:pt x="6535" y="4809"/>
                    <a:pt x="6647" y="4809"/>
                  </a:cubicBezTo>
                  <a:cubicBezTo>
                    <a:pt x="6758" y="4809"/>
                    <a:pt x="6870" y="4853"/>
                    <a:pt x="6959" y="4942"/>
                  </a:cubicBezTo>
                  <a:lnTo>
                    <a:pt x="8279" y="6263"/>
                  </a:lnTo>
                  <a:cubicBezTo>
                    <a:pt x="8458" y="6441"/>
                    <a:pt x="8458" y="6727"/>
                    <a:pt x="8279" y="6887"/>
                  </a:cubicBezTo>
                  <a:cubicBezTo>
                    <a:pt x="8190" y="6976"/>
                    <a:pt x="8083" y="7012"/>
                    <a:pt x="7976" y="7012"/>
                  </a:cubicBezTo>
                  <a:cubicBezTo>
                    <a:pt x="7851" y="7012"/>
                    <a:pt x="7744" y="6976"/>
                    <a:pt x="7655" y="6887"/>
                  </a:cubicBezTo>
                  <a:lnTo>
                    <a:pt x="7084" y="6316"/>
                  </a:lnTo>
                  <a:lnTo>
                    <a:pt x="7084" y="9510"/>
                  </a:lnTo>
                  <a:lnTo>
                    <a:pt x="10421" y="9510"/>
                  </a:lnTo>
                  <a:cubicBezTo>
                    <a:pt x="12009" y="9510"/>
                    <a:pt x="13293" y="8225"/>
                    <a:pt x="13293" y="6637"/>
                  </a:cubicBezTo>
                  <a:cubicBezTo>
                    <a:pt x="13293" y="5192"/>
                    <a:pt x="12223" y="3979"/>
                    <a:pt x="10831" y="3783"/>
                  </a:cubicBezTo>
                  <a:cubicBezTo>
                    <a:pt x="10617" y="1659"/>
                    <a:pt x="8815" y="0"/>
                    <a:pt x="6638"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3"/>
            <p:cNvSpPr/>
            <p:nvPr/>
          </p:nvSpPr>
          <p:spPr>
            <a:xfrm>
              <a:off x="1233275" y="3066025"/>
              <a:ext cx="57575" cy="28575"/>
            </a:xfrm>
            <a:custGeom>
              <a:avLst/>
              <a:gdLst/>
              <a:ahLst/>
              <a:cxnLst/>
              <a:rect l="l" t="t" r="r" b="b"/>
              <a:pathLst>
                <a:path w="2303" h="1143" extrusionOk="0">
                  <a:moveTo>
                    <a:pt x="1" y="0"/>
                  </a:moveTo>
                  <a:cubicBezTo>
                    <a:pt x="1" y="643"/>
                    <a:pt x="518" y="1142"/>
                    <a:pt x="1143" y="1142"/>
                  </a:cubicBezTo>
                  <a:cubicBezTo>
                    <a:pt x="1785" y="1142"/>
                    <a:pt x="2285" y="643"/>
                    <a:pt x="2303"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1132925" y="3066025"/>
              <a:ext cx="257850" cy="114225"/>
            </a:xfrm>
            <a:custGeom>
              <a:avLst/>
              <a:gdLst/>
              <a:ahLst/>
              <a:cxnLst/>
              <a:rect l="l" t="t" r="r" b="b"/>
              <a:pathLst>
                <a:path w="10314" h="4569" extrusionOk="0">
                  <a:moveTo>
                    <a:pt x="0" y="0"/>
                  </a:moveTo>
                  <a:cubicBezTo>
                    <a:pt x="18" y="179"/>
                    <a:pt x="54" y="339"/>
                    <a:pt x="90" y="518"/>
                  </a:cubicBezTo>
                  <a:cubicBezTo>
                    <a:pt x="125" y="714"/>
                    <a:pt x="304" y="857"/>
                    <a:pt x="518" y="857"/>
                  </a:cubicBezTo>
                  <a:lnTo>
                    <a:pt x="1303" y="857"/>
                  </a:lnTo>
                  <a:cubicBezTo>
                    <a:pt x="1321" y="928"/>
                    <a:pt x="1356" y="982"/>
                    <a:pt x="1374" y="1035"/>
                  </a:cubicBezTo>
                  <a:lnTo>
                    <a:pt x="821" y="1606"/>
                  </a:lnTo>
                  <a:cubicBezTo>
                    <a:pt x="678" y="1749"/>
                    <a:pt x="643" y="1981"/>
                    <a:pt x="768" y="2159"/>
                  </a:cubicBezTo>
                  <a:cubicBezTo>
                    <a:pt x="982" y="2463"/>
                    <a:pt x="1214" y="2766"/>
                    <a:pt x="1499" y="3034"/>
                  </a:cubicBezTo>
                  <a:cubicBezTo>
                    <a:pt x="1767" y="3319"/>
                    <a:pt x="2070" y="3551"/>
                    <a:pt x="2373" y="3765"/>
                  </a:cubicBezTo>
                  <a:cubicBezTo>
                    <a:pt x="2448" y="3817"/>
                    <a:pt x="2532" y="3842"/>
                    <a:pt x="2615" y="3842"/>
                  </a:cubicBezTo>
                  <a:cubicBezTo>
                    <a:pt x="2730" y="3842"/>
                    <a:pt x="2843" y="3795"/>
                    <a:pt x="2927" y="3712"/>
                  </a:cubicBezTo>
                  <a:lnTo>
                    <a:pt x="3498" y="3159"/>
                  </a:lnTo>
                  <a:cubicBezTo>
                    <a:pt x="3551" y="3176"/>
                    <a:pt x="3605" y="3194"/>
                    <a:pt x="3676" y="3230"/>
                  </a:cubicBezTo>
                  <a:lnTo>
                    <a:pt x="3676" y="4015"/>
                  </a:lnTo>
                  <a:cubicBezTo>
                    <a:pt x="3676" y="4229"/>
                    <a:pt x="3819" y="4408"/>
                    <a:pt x="4015" y="4443"/>
                  </a:cubicBezTo>
                  <a:cubicBezTo>
                    <a:pt x="4390" y="4515"/>
                    <a:pt x="4782" y="4568"/>
                    <a:pt x="5157" y="4568"/>
                  </a:cubicBezTo>
                  <a:cubicBezTo>
                    <a:pt x="5549" y="4568"/>
                    <a:pt x="5924" y="4515"/>
                    <a:pt x="6299" y="4443"/>
                  </a:cubicBezTo>
                  <a:cubicBezTo>
                    <a:pt x="6513" y="4408"/>
                    <a:pt x="6656" y="4229"/>
                    <a:pt x="6656" y="4015"/>
                  </a:cubicBezTo>
                  <a:lnTo>
                    <a:pt x="6656" y="3230"/>
                  </a:lnTo>
                  <a:cubicBezTo>
                    <a:pt x="6709" y="3194"/>
                    <a:pt x="6781" y="3176"/>
                    <a:pt x="6834" y="3159"/>
                  </a:cubicBezTo>
                  <a:lnTo>
                    <a:pt x="7387" y="3712"/>
                  </a:lnTo>
                  <a:cubicBezTo>
                    <a:pt x="7470" y="3795"/>
                    <a:pt x="7584" y="3842"/>
                    <a:pt x="7699" y="3842"/>
                  </a:cubicBezTo>
                  <a:cubicBezTo>
                    <a:pt x="7782" y="3842"/>
                    <a:pt x="7866" y="3817"/>
                    <a:pt x="7940" y="3765"/>
                  </a:cubicBezTo>
                  <a:cubicBezTo>
                    <a:pt x="8261" y="3551"/>
                    <a:pt x="8565" y="3319"/>
                    <a:pt x="8832" y="3034"/>
                  </a:cubicBezTo>
                  <a:cubicBezTo>
                    <a:pt x="9100" y="2766"/>
                    <a:pt x="9350" y="2463"/>
                    <a:pt x="9564" y="2142"/>
                  </a:cubicBezTo>
                  <a:cubicBezTo>
                    <a:pt x="9671" y="1981"/>
                    <a:pt x="9653" y="1749"/>
                    <a:pt x="9510" y="1606"/>
                  </a:cubicBezTo>
                  <a:lnTo>
                    <a:pt x="8940" y="1035"/>
                  </a:lnTo>
                  <a:cubicBezTo>
                    <a:pt x="8975" y="982"/>
                    <a:pt x="8993" y="928"/>
                    <a:pt x="9011" y="857"/>
                  </a:cubicBezTo>
                  <a:lnTo>
                    <a:pt x="9814" y="857"/>
                  </a:lnTo>
                  <a:cubicBezTo>
                    <a:pt x="10010" y="857"/>
                    <a:pt x="10189" y="714"/>
                    <a:pt x="10242" y="518"/>
                  </a:cubicBezTo>
                  <a:cubicBezTo>
                    <a:pt x="10278" y="339"/>
                    <a:pt x="10296" y="179"/>
                    <a:pt x="10313" y="0"/>
                  </a:cubicBezTo>
                  <a:lnTo>
                    <a:pt x="7191" y="0"/>
                  </a:lnTo>
                  <a:cubicBezTo>
                    <a:pt x="7155" y="1089"/>
                    <a:pt x="6263" y="1981"/>
                    <a:pt x="5157" y="1981"/>
                  </a:cubicBezTo>
                  <a:cubicBezTo>
                    <a:pt x="4068" y="1981"/>
                    <a:pt x="3176" y="1089"/>
                    <a:pt x="3141"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73"/>
          <p:cNvGrpSpPr/>
          <p:nvPr/>
        </p:nvGrpSpPr>
        <p:grpSpPr>
          <a:xfrm>
            <a:off x="5403002" y="1912981"/>
            <a:ext cx="332330" cy="293059"/>
            <a:chOff x="4464150" y="3979125"/>
            <a:chExt cx="373825" cy="329650"/>
          </a:xfrm>
        </p:grpSpPr>
        <p:sp>
          <p:nvSpPr>
            <p:cNvPr id="1411" name="Google Shape;1411;p73"/>
            <p:cNvSpPr/>
            <p:nvPr/>
          </p:nvSpPr>
          <p:spPr>
            <a:xfrm>
              <a:off x="4537750" y="4154875"/>
              <a:ext cx="18750" cy="32575"/>
            </a:xfrm>
            <a:custGeom>
              <a:avLst/>
              <a:gdLst/>
              <a:ahLst/>
              <a:cxnLst/>
              <a:rect l="l" t="t" r="r" b="b"/>
              <a:pathLst>
                <a:path w="750" h="1303" extrusionOk="0">
                  <a:moveTo>
                    <a:pt x="750" y="0"/>
                  </a:moveTo>
                  <a:cubicBezTo>
                    <a:pt x="553" y="339"/>
                    <a:pt x="286" y="821"/>
                    <a:pt x="0" y="1303"/>
                  </a:cubicBezTo>
                  <a:lnTo>
                    <a:pt x="750" y="1303"/>
                  </a:lnTo>
                  <a:cubicBezTo>
                    <a:pt x="750" y="821"/>
                    <a:pt x="750" y="357"/>
                    <a:pt x="750" y="0"/>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4771925" y="3979125"/>
              <a:ext cx="66050" cy="65600"/>
            </a:xfrm>
            <a:custGeom>
              <a:avLst/>
              <a:gdLst/>
              <a:ahLst/>
              <a:cxnLst/>
              <a:rect l="l" t="t" r="r" b="b"/>
              <a:pathLst>
                <a:path w="2642" h="2624" extrusionOk="0">
                  <a:moveTo>
                    <a:pt x="1" y="0"/>
                  </a:moveTo>
                  <a:lnTo>
                    <a:pt x="1" y="2623"/>
                  </a:lnTo>
                  <a:lnTo>
                    <a:pt x="2641" y="2623"/>
                  </a:lnTo>
                  <a:lnTo>
                    <a:pt x="2641" y="429"/>
                  </a:lnTo>
                  <a:cubicBezTo>
                    <a:pt x="2641" y="197"/>
                    <a:pt x="2445" y="0"/>
                    <a:pt x="2195" y="0"/>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4464150" y="3979125"/>
              <a:ext cx="285950" cy="65600"/>
            </a:xfrm>
            <a:custGeom>
              <a:avLst/>
              <a:gdLst/>
              <a:ahLst/>
              <a:cxnLst/>
              <a:rect l="l" t="t" r="r" b="b"/>
              <a:pathLst>
                <a:path w="11438" h="2624" extrusionOk="0">
                  <a:moveTo>
                    <a:pt x="428" y="0"/>
                  </a:moveTo>
                  <a:cubicBezTo>
                    <a:pt x="197" y="0"/>
                    <a:pt x="0" y="197"/>
                    <a:pt x="0" y="429"/>
                  </a:cubicBezTo>
                  <a:lnTo>
                    <a:pt x="0" y="2623"/>
                  </a:lnTo>
                  <a:lnTo>
                    <a:pt x="11437" y="2623"/>
                  </a:lnTo>
                  <a:lnTo>
                    <a:pt x="11437" y="0"/>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4634100" y="4137925"/>
              <a:ext cx="33475" cy="78075"/>
            </a:xfrm>
            <a:custGeom>
              <a:avLst/>
              <a:gdLst/>
              <a:ahLst/>
              <a:cxnLst/>
              <a:rect l="l" t="t" r="r" b="b"/>
              <a:pathLst>
                <a:path w="1339" h="3123" extrusionOk="0">
                  <a:moveTo>
                    <a:pt x="678" y="0"/>
                  </a:moveTo>
                  <a:cubicBezTo>
                    <a:pt x="304" y="0"/>
                    <a:pt x="0" y="304"/>
                    <a:pt x="0" y="678"/>
                  </a:cubicBezTo>
                  <a:lnTo>
                    <a:pt x="0" y="2445"/>
                  </a:lnTo>
                  <a:cubicBezTo>
                    <a:pt x="0" y="2819"/>
                    <a:pt x="304" y="3123"/>
                    <a:pt x="678" y="3123"/>
                  </a:cubicBezTo>
                  <a:cubicBezTo>
                    <a:pt x="1035" y="3123"/>
                    <a:pt x="1338" y="2819"/>
                    <a:pt x="1338" y="2445"/>
                  </a:cubicBezTo>
                  <a:lnTo>
                    <a:pt x="1338" y="678"/>
                  </a:lnTo>
                  <a:cubicBezTo>
                    <a:pt x="1338" y="304"/>
                    <a:pt x="1035" y="0"/>
                    <a:pt x="678" y="0"/>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4741150" y="4154875"/>
              <a:ext cx="18325" cy="32575"/>
            </a:xfrm>
            <a:custGeom>
              <a:avLst/>
              <a:gdLst/>
              <a:ahLst/>
              <a:cxnLst/>
              <a:rect l="l" t="t" r="r" b="b"/>
              <a:pathLst>
                <a:path w="733" h="1303" extrusionOk="0">
                  <a:moveTo>
                    <a:pt x="732" y="0"/>
                  </a:moveTo>
                  <a:cubicBezTo>
                    <a:pt x="536" y="339"/>
                    <a:pt x="268" y="821"/>
                    <a:pt x="1" y="1303"/>
                  </a:cubicBezTo>
                  <a:lnTo>
                    <a:pt x="732" y="1303"/>
                  </a:lnTo>
                  <a:cubicBezTo>
                    <a:pt x="732" y="821"/>
                    <a:pt x="732" y="357"/>
                    <a:pt x="732" y="0"/>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4464150" y="4066550"/>
              <a:ext cx="373825" cy="242225"/>
            </a:xfrm>
            <a:custGeom>
              <a:avLst/>
              <a:gdLst/>
              <a:ahLst/>
              <a:cxnLst/>
              <a:rect l="l" t="t" r="r" b="b"/>
              <a:pathLst>
                <a:path w="14953" h="9689" extrusionOk="0">
                  <a:moveTo>
                    <a:pt x="3909" y="2136"/>
                  </a:moveTo>
                  <a:cubicBezTo>
                    <a:pt x="3967" y="2136"/>
                    <a:pt x="4027" y="2144"/>
                    <a:pt x="4086" y="2159"/>
                  </a:cubicBezTo>
                  <a:cubicBezTo>
                    <a:pt x="4354" y="2249"/>
                    <a:pt x="4532" y="2498"/>
                    <a:pt x="4550" y="2802"/>
                  </a:cubicBezTo>
                  <a:cubicBezTo>
                    <a:pt x="4568" y="2944"/>
                    <a:pt x="4568" y="3926"/>
                    <a:pt x="4568" y="4836"/>
                  </a:cubicBezTo>
                  <a:lnTo>
                    <a:pt x="4604" y="4836"/>
                  </a:lnTo>
                  <a:cubicBezTo>
                    <a:pt x="4853" y="4836"/>
                    <a:pt x="5050" y="5032"/>
                    <a:pt x="5050" y="5282"/>
                  </a:cubicBezTo>
                  <a:cubicBezTo>
                    <a:pt x="5050" y="5514"/>
                    <a:pt x="4853" y="5710"/>
                    <a:pt x="4604" y="5710"/>
                  </a:cubicBezTo>
                  <a:lnTo>
                    <a:pt x="4550" y="5710"/>
                  </a:lnTo>
                  <a:cubicBezTo>
                    <a:pt x="4550" y="6031"/>
                    <a:pt x="4550" y="6281"/>
                    <a:pt x="4550" y="6406"/>
                  </a:cubicBezTo>
                  <a:cubicBezTo>
                    <a:pt x="4550" y="6656"/>
                    <a:pt x="4354" y="6852"/>
                    <a:pt x="4104" y="6852"/>
                  </a:cubicBezTo>
                  <a:cubicBezTo>
                    <a:pt x="3872" y="6834"/>
                    <a:pt x="3676" y="6638"/>
                    <a:pt x="3676" y="6406"/>
                  </a:cubicBezTo>
                  <a:cubicBezTo>
                    <a:pt x="3676" y="6192"/>
                    <a:pt x="3676" y="5960"/>
                    <a:pt x="3676" y="5710"/>
                  </a:cubicBezTo>
                  <a:lnTo>
                    <a:pt x="2195" y="5710"/>
                  </a:lnTo>
                  <a:cubicBezTo>
                    <a:pt x="2052" y="5710"/>
                    <a:pt x="1909" y="5639"/>
                    <a:pt x="1820" y="5496"/>
                  </a:cubicBezTo>
                  <a:cubicBezTo>
                    <a:pt x="1749" y="5371"/>
                    <a:pt x="1749" y="5193"/>
                    <a:pt x="1820" y="5068"/>
                  </a:cubicBezTo>
                  <a:cubicBezTo>
                    <a:pt x="2124" y="4515"/>
                    <a:pt x="3123" y="2695"/>
                    <a:pt x="3355" y="2427"/>
                  </a:cubicBezTo>
                  <a:cubicBezTo>
                    <a:pt x="3507" y="2233"/>
                    <a:pt x="3703" y="2136"/>
                    <a:pt x="3909" y="2136"/>
                  </a:cubicBezTo>
                  <a:close/>
                  <a:moveTo>
                    <a:pt x="7476" y="1981"/>
                  </a:moveTo>
                  <a:cubicBezTo>
                    <a:pt x="8333" y="1981"/>
                    <a:pt x="9011" y="2677"/>
                    <a:pt x="9011" y="3533"/>
                  </a:cubicBezTo>
                  <a:lnTo>
                    <a:pt x="9011" y="5300"/>
                  </a:lnTo>
                  <a:cubicBezTo>
                    <a:pt x="9011" y="6156"/>
                    <a:pt x="8333" y="6852"/>
                    <a:pt x="7476" y="6852"/>
                  </a:cubicBezTo>
                  <a:cubicBezTo>
                    <a:pt x="6620" y="6852"/>
                    <a:pt x="5924" y="6156"/>
                    <a:pt x="5924" y="5300"/>
                  </a:cubicBezTo>
                  <a:lnTo>
                    <a:pt x="5924" y="3533"/>
                  </a:lnTo>
                  <a:cubicBezTo>
                    <a:pt x="5924" y="2677"/>
                    <a:pt x="6620" y="1981"/>
                    <a:pt x="7476" y="1981"/>
                  </a:cubicBezTo>
                  <a:close/>
                  <a:moveTo>
                    <a:pt x="12045" y="2136"/>
                  </a:moveTo>
                  <a:cubicBezTo>
                    <a:pt x="12104" y="2136"/>
                    <a:pt x="12163" y="2144"/>
                    <a:pt x="12222" y="2159"/>
                  </a:cubicBezTo>
                  <a:cubicBezTo>
                    <a:pt x="12472" y="2249"/>
                    <a:pt x="12669" y="2498"/>
                    <a:pt x="12686" y="2802"/>
                  </a:cubicBezTo>
                  <a:cubicBezTo>
                    <a:pt x="12704" y="2944"/>
                    <a:pt x="12704" y="3926"/>
                    <a:pt x="12686" y="4836"/>
                  </a:cubicBezTo>
                  <a:lnTo>
                    <a:pt x="12740" y="4836"/>
                  </a:lnTo>
                  <a:cubicBezTo>
                    <a:pt x="12990" y="4836"/>
                    <a:pt x="13186" y="5032"/>
                    <a:pt x="13186" y="5282"/>
                  </a:cubicBezTo>
                  <a:cubicBezTo>
                    <a:pt x="13186" y="5514"/>
                    <a:pt x="12990" y="5710"/>
                    <a:pt x="12740" y="5710"/>
                  </a:cubicBezTo>
                  <a:lnTo>
                    <a:pt x="12686" y="5710"/>
                  </a:lnTo>
                  <a:cubicBezTo>
                    <a:pt x="12686" y="6031"/>
                    <a:pt x="12686" y="6281"/>
                    <a:pt x="12686" y="6406"/>
                  </a:cubicBezTo>
                  <a:cubicBezTo>
                    <a:pt x="12669" y="6656"/>
                    <a:pt x="12490" y="6852"/>
                    <a:pt x="12240" y="6852"/>
                  </a:cubicBezTo>
                  <a:cubicBezTo>
                    <a:pt x="11991" y="6834"/>
                    <a:pt x="11794" y="6638"/>
                    <a:pt x="11812" y="6406"/>
                  </a:cubicBezTo>
                  <a:cubicBezTo>
                    <a:pt x="11812" y="6192"/>
                    <a:pt x="11812" y="5960"/>
                    <a:pt x="11812" y="5710"/>
                  </a:cubicBezTo>
                  <a:lnTo>
                    <a:pt x="10331" y="5710"/>
                  </a:lnTo>
                  <a:cubicBezTo>
                    <a:pt x="10171" y="5710"/>
                    <a:pt x="10028" y="5639"/>
                    <a:pt x="9956" y="5496"/>
                  </a:cubicBezTo>
                  <a:cubicBezTo>
                    <a:pt x="9885" y="5371"/>
                    <a:pt x="9867" y="5193"/>
                    <a:pt x="9956" y="5068"/>
                  </a:cubicBezTo>
                  <a:cubicBezTo>
                    <a:pt x="10260" y="4515"/>
                    <a:pt x="11259" y="2695"/>
                    <a:pt x="11473" y="2427"/>
                  </a:cubicBezTo>
                  <a:cubicBezTo>
                    <a:pt x="11640" y="2233"/>
                    <a:pt x="11839" y="2136"/>
                    <a:pt x="12045" y="2136"/>
                  </a:cubicBezTo>
                  <a:close/>
                  <a:moveTo>
                    <a:pt x="0" y="0"/>
                  </a:moveTo>
                  <a:lnTo>
                    <a:pt x="0" y="9261"/>
                  </a:lnTo>
                  <a:cubicBezTo>
                    <a:pt x="0" y="9493"/>
                    <a:pt x="197" y="9689"/>
                    <a:pt x="428" y="9689"/>
                  </a:cubicBezTo>
                  <a:lnTo>
                    <a:pt x="14506" y="9689"/>
                  </a:lnTo>
                  <a:cubicBezTo>
                    <a:pt x="14756" y="9689"/>
                    <a:pt x="14952" y="9493"/>
                    <a:pt x="14952" y="9261"/>
                  </a:cubicBezTo>
                  <a:lnTo>
                    <a:pt x="14952" y="0"/>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3"/>
          <p:cNvGrpSpPr/>
          <p:nvPr/>
        </p:nvGrpSpPr>
        <p:grpSpPr>
          <a:xfrm>
            <a:off x="1502586" y="3388260"/>
            <a:ext cx="332368" cy="298271"/>
            <a:chOff x="3898525" y="3411275"/>
            <a:chExt cx="373825" cy="335475"/>
          </a:xfrm>
        </p:grpSpPr>
        <p:sp>
          <p:nvSpPr>
            <p:cNvPr id="1418" name="Google Shape;1418;p73"/>
            <p:cNvSpPr/>
            <p:nvPr/>
          </p:nvSpPr>
          <p:spPr>
            <a:xfrm>
              <a:off x="3898525" y="3411275"/>
              <a:ext cx="373825" cy="196750"/>
            </a:xfrm>
            <a:custGeom>
              <a:avLst/>
              <a:gdLst/>
              <a:ahLst/>
              <a:cxnLst/>
              <a:rect l="l" t="t" r="r" b="b"/>
              <a:pathLst>
                <a:path w="14953" h="7870" extrusionOk="0">
                  <a:moveTo>
                    <a:pt x="4930" y="1701"/>
                  </a:moveTo>
                  <a:cubicBezTo>
                    <a:pt x="5008" y="1701"/>
                    <a:pt x="5087" y="1723"/>
                    <a:pt x="5157" y="1767"/>
                  </a:cubicBezTo>
                  <a:cubicBezTo>
                    <a:pt x="5371" y="1892"/>
                    <a:pt x="5443" y="2160"/>
                    <a:pt x="5318" y="2356"/>
                  </a:cubicBezTo>
                  <a:lnTo>
                    <a:pt x="4390" y="3908"/>
                  </a:lnTo>
                  <a:lnTo>
                    <a:pt x="5318" y="5514"/>
                  </a:lnTo>
                  <a:cubicBezTo>
                    <a:pt x="5443" y="5728"/>
                    <a:pt x="5371" y="5996"/>
                    <a:pt x="5157" y="6103"/>
                  </a:cubicBezTo>
                  <a:cubicBezTo>
                    <a:pt x="5086" y="6156"/>
                    <a:pt x="5015" y="6174"/>
                    <a:pt x="4943" y="6174"/>
                  </a:cubicBezTo>
                  <a:cubicBezTo>
                    <a:pt x="4783" y="6174"/>
                    <a:pt x="4640" y="6085"/>
                    <a:pt x="4551" y="5942"/>
                  </a:cubicBezTo>
                  <a:lnTo>
                    <a:pt x="3498" y="4122"/>
                  </a:lnTo>
                  <a:cubicBezTo>
                    <a:pt x="3409" y="3980"/>
                    <a:pt x="3409" y="3801"/>
                    <a:pt x="3498" y="3676"/>
                  </a:cubicBezTo>
                  <a:lnTo>
                    <a:pt x="4568" y="1910"/>
                  </a:lnTo>
                  <a:cubicBezTo>
                    <a:pt x="4649" y="1772"/>
                    <a:pt x="4788" y="1701"/>
                    <a:pt x="4930" y="1701"/>
                  </a:cubicBezTo>
                  <a:close/>
                  <a:moveTo>
                    <a:pt x="10024" y="1701"/>
                  </a:moveTo>
                  <a:cubicBezTo>
                    <a:pt x="10165" y="1701"/>
                    <a:pt x="10305" y="1772"/>
                    <a:pt x="10385" y="1910"/>
                  </a:cubicBezTo>
                  <a:lnTo>
                    <a:pt x="11456" y="3676"/>
                  </a:lnTo>
                  <a:cubicBezTo>
                    <a:pt x="11545" y="3801"/>
                    <a:pt x="11545" y="3980"/>
                    <a:pt x="11456" y="4122"/>
                  </a:cubicBezTo>
                  <a:lnTo>
                    <a:pt x="10403" y="5942"/>
                  </a:lnTo>
                  <a:cubicBezTo>
                    <a:pt x="10314" y="6085"/>
                    <a:pt x="10171" y="6174"/>
                    <a:pt x="10010" y="6174"/>
                  </a:cubicBezTo>
                  <a:cubicBezTo>
                    <a:pt x="9939" y="6174"/>
                    <a:pt x="9868" y="6156"/>
                    <a:pt x="9796" y="6103"/>
                  </a:cubicBezTo>
                  <a:cubicBezTo>
                    <a:pt x="9582" y="5996"/>
                    <a:pt x="9511" y="5728"/>
                    <a:pt x="9636" y="5514"/>
                  </a:cubicBezTo>
                  <a:lnTo>
                    <a:pt x="10564" y="3908"/>
                  </a:lnTo>
                  <a:lnTo>
                    <a:pt x="9636" y="2356"/>
                  </a:lnTo>
                  <a:cubicBezTo>
                    <a:pt x="9511" y="2160"/>
                    <a:pt x="9582" y="1892"/>
                    <a:pt x="9796" y="1767"/>
                  </a:cubicBezTo>
                  <a:cubicBezTo>
                    <a:pt x="9866" y="1723"/>
                    <a:pt x="9945" y="1701"/>
                    <a:pt x="10024" y="1701"/>
                  </a:cubicBezTo>
                  <a:close/>
                  <a:moveTo>
                    <a:pt x="8264" y="1504"/>
                  </a:moveTo>
                  <a:cubicBezTo>
                    <a:pt x="8318" y="1504"/>
                    <a:pt x="8372" y="1514"/>
                    <a:pt x="8423" y="1535"/>
                  </a:cubicBezTo>
                  <a:cubicBezTo>
                    <a:pt x="8654" y="1624"/>
                    <a:pt x="8762" y="1892"/>
                    <a:pt x="8672" y="2106"/>
                  </a:cubicBezTo>
                  <a:lnTo>
                    <a:pt x="7084" y="6085"/>
                  </a:lnTo>
                  <a:cubicBezTo>
                    <a:pt x="7031" y="6246"/>
                    <a:pt x="6852" y="6353"/>
                    <a:pt x="6692" y="6353"/>
                  </a:cubicBezTo>
                  <a:cubicBezTo>
                    <a:pt x="6638" y="6353"/>
                    <a:pt x="6585" y="6353"/>
                    <a:pt x="6531" y="6335"/>
                  </a:cubicBezTo>
                  <a:cubicBezTo>
                    <a:pt x="6299" y="6246"/>
                    <a:pt x="6192" y="5978"/>
                    <a:pt x="6281" y="5764"/>
                  </a:cubicBezTo>
                  <a:lnTo>
                    <a:pt x="7852" y="1785"/>
                  </a:lnTo>
                  <a:cubicBezTo>
                    <a:pt x="7920" y="1608"/>
                    <a:pt x="8091" y="1504"/>
                    <a:pt x="8264" y="1504"/>
                  </a:cubicBezTo>
                  <a:close/>
                  <a:moveTo>
                    <a:pt x="447" y="1"/>
                  </a:moveTo>
                  <a:cubicBezTo>
                    <a:pt x="197" y="1"/>
                    <a:pt x="1" y="197"/>
                    <a:pt x="1" y="429"/>
                  </a:cubicBezTo>
                  <a:lnTo>
                    <a:pt x="1" y="7869"/>
                  </a:lnTo>
                  <a:lnTo>
                    <a:pt x="14953" y="7869"/>
                  </a:lnTo>
                  <a:lnTo>
                    <a:pt x="14953" y="429"/>
                  </a:lnTo>
                  <a:cubicBezTo>
                    <a:pt x="14953" y="197"/>
                    <a:pt x="14757" y="1"/>
                    <a:pt x="14507" y="1"/>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3898525" y="3629850"/>
              <a:ext cx="373825" cy="51325"/>
            </a:xfrm>
            <a:custGeom>
              <a:avLst/>
              <a:gdLst/>
              <a:ahLst/>
              <a:cxnLst/>
              <a:rect l="l" t="t" r="r" b="b"/>
              <a:pathLst>
                <a:path w="14953" h="2053" extrusionOk="0">
                  <a:moveTo>
                    <a:pt x="1" y="1"/>
                  </a:moveTo>
                  <a:lnTo>
                    <a:pt x="1" y="1606"/>
                  </a:lnTo>
                  <a:cubicBezTo>
                    <a:pt x="1" y="1856"/>
                    <a:pt x="197" y="2052"/>
                    <a:pt x="447" y="2052"/>
                  </a:cubicBezTo>
                  <a:lnTo>
                    <a:pt x="14507" y="2052"/>
                  </a:lnTo>
                  <a:cubicBezTo>
                    <a:pt x="14757" y="2052"/>
                    <a:pt x="14953" y="1856"/>
                    <a:pt x="14953" y="1606"/>
                  </a:cubicBezTo>
                  <a:lnTo>
                    <a:pt x="14953"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3"/>
            <p:cNvSpPr/>
            <p:nvPr/>
          </p:nvSpPr>
          <p:spPr>
            <a:xfrm>
              <a:off x="4019850" y="3703000"/>
              <a:ext cx="131175" cy="43750"/>
            </a:xfrm>
            <a:custGeom>
              <a:avLst/>
              <a:gdLst/>
              <a:ahLst/>
              <a:cxnLst/>
              <a:rect l="l" t="t" r="r" b="b"/>
              <a:pathLst>
                <a:path w="5247" h="1750" extrusionOk="0">
                  <a:moveTo>
                    <a:pt x="875" y="1"/>
                  </a:moveTo>
                  <a:lnTo>
                    <a:pt x="875" y="875"/>
                  </a:lnTo>
                  <a:lnTo>
                    <a:pt x="429" y="875"/>
                  </a:lnTo>
                  <a:cubicBezTo>
                    <a:pt x="197" y="875"/>
                    <a:pt x="1" y="1071"/>
                    <a:pt x="1" y="1321"/>
                  </a:cubicBezTo>
                  <a:cubicBezTo>
                    <a:pt x="1" y="1553"/>
                    <a:pt x="197" y="1749"/>
                    <a:pt x="429" y="1749"/>
                  </a:cubicBezTo>
                  <a:lnTo>
                    <a:pt x="4818" y="1749"/>
                  </a:lnTo>
                  <a:cubicBezTo>
                    <a:pt x="5050" y="1749"/>
                    <a:pt x="5247" y="1553"/>
                    <a:pt x="5247" y="1321"/>
                  </a:cubicBezTo>
                  <a:cubicBezTo>
                    <a:pt x="5247" y="1071"/>
                    <a:pt x="5050" y="875"/>
                    <a:pt x="4818" y="875"/>
                  </a:cubicBezTo>
                  <a:lnTo>
                    <a:pt x="4372" y="875"/>
                  </a:lnTo>
                  <a:lnTo>
                    <a:pt x="4372"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73"/>
          <p:cNvGrpSpPr/>
          <p:nvPr/>
        </p:nvGrpSpPr>
        <p:grpSpPr>
          <a:xfrm>
            <a:off x="5402845" y="3392347"/>
            <a:ext cx="332341" cy="289883"/>
            <a:chOff x="3334700" y="3971525"/>
            <a:chExt cx="373375" cy="325675"/>
          </a:xfrm>
        </p:grpSpPr>
        <p:sp>
          <p:nvSpPr>
            <p:cNvPr id="1422" name="Google Shape;1422;p73"/>
            <p:cNvSpPr/>
            <p:nvPr/>
          </p:nvSpPr>
          <p:spPr>
            <a:xfrm>
              <a:off x="3334700" y="3971525"/>
              <a:ext cx="285950" cy="65600"/>
            </a:xfrm>
            <a:custGeom>
              <a:avLst/>
              <a:gdLst/>
              <a:ahLst/>
              <a:cxnLst/>
              <a:rect l="l" t="t" r="r" b="b"/>
              <a:pathLst>
                <a:path w="11438" h="2624" extrusionOk="0">
                  <a:moveTo>
                    <a:pt x="429" y="1"/>
                  </a:moveTo>
                  <a:cubicBezTo>
                    <a:pt x="197" y="1"/>
                    <a:pt x="1" y="197"/>
                    <a:pt x="1" y="447"/>
                  </a:cubicBezTo>
                  <a:lnTo>
                    <a:pt x="1" y="2624"/>
                  </a:lnTo>
                  <a:lnTo>
                    <a:pt x="11438" y="2624"/>
                  </a:lnTo>
                  <a:lnTo>
                    <a:pt x="11438" y="1"/>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3334700" y="4058975"/>
              <a:ext cx="373375" cy="238225"/>
            </a:xfrm>
            <a:custGeom>
              <a:avLst/>
              <a:gdLst/>
              <a:ahLst/>
              <a:cxnLst/>
              <a:rect l="l" t="t" r="r" b="b"/>
              <a:pathLst>
                <a:path w="14935" h="9529" extrusionOk="0">
                  <a:moveTo>
                    <a:pt x="7468" y="1325"/>
                  </a:moveTo>
                  <a:cubicBezTo>
                    <a:pt x="7579" y="1325"/>
                    <a:pt x="7691" y="1365"/>
                    <a:pt x="7780" y="1445"/>
                  </a:cubicBezTo>
                  <a:lnTo>
                    <a:pt x="8654" y="2320"/>
                  </a:lnTo>
                  <a:cubicBezTo>
                    <a:pt x="8833" y="2498"/>
                    <a:pt x="8833" y="2766"/>
                    <a:pt x="8654" y="2944"/>
                  </a:cubicBezTo>
                  <a:cubicBezTo>
                    <a:pt x="8565" y="3033"/>
                    <a:pt x="8458" y="3069"/>
                    <a:pt x="8351" y="3069"/>
                  </a:cubicBezTo>
                  <a:cubicBezTo>
                    <a:pt x="8226" y="3069"/>
                    <a:pt x="8119" y="3033"/>
                    <a:pt x="8030" y="2944"/>
                  </a:cubicBezTo>
                  <a:lnTo>
                    <a:pt x="7905" y="2819"/>
                  </a:lnTo>
                  <a:lnTo>
                    <a:pt x="7905" y="4336"/>
                  </a:lnTo>
                  <a:lnTo>
                    <a:pt x="11688" y="4336"/>
                  </a:lnTo>
                  <a:lnTo>
                    <a:pt x="11563" y="4193"/>
                  </a:lnTo>
                  <a:cubicBezTo>
                    <a:pt x="11402" y="4033"/>
                    <a:pt x="11402" y="3747"/>
                    <a:pt x="11563" y="3586"/>
                  </a:cubicBezTo>
                  <a:cubicBezTo>
                    <a:pt x="11652" y="3497"/>
                    <a:pt x="11763" y="3453"/>
                    <a:pt x="11875" y="3453"/>
                  </a:cubicBezTo>
                  <a:cubicBezTo>
                    <a:pt x="11986" y="3453"/>
                    <a:pt x="12098" y="3497"/>
                    <a:pt x="12187" y="3586"/>
                  </a:cubicBezTo>
                  <a:lnTo>
                    <a:pt x="13061" y="4461"/>
                  </a:lnTo>
                  <a:cubicBezTo>
                    <a:pt x="13240" y="4621"/>
                    <a:pt x="13240" y="4907"/>
                    <a:pt x="13061" y="5067"/>
                  </a:cubicBezTo>
                  <a:lnTo>
                    <a:pt x="12187" y="5942"/>
                  </a:lnTo>
                  <a:cubicBezTo>
                    <a:pt x="12098" y="6031"/>
                    <a:pt x="11991" y="6084"/>
                    <a:pt x="11884" y="6084"/>
                  </a:cubicBezTo>
                  <a:cubicBezTo>
                    <a:pt x="11759" y="6084"/>
                    <a:pt x="11652" y="6031"/>
                    <a:pt x="11563" y="5942"/>
                  </a:cubicBezTo>
                  <a:cubicBezTo>
                    <a:pt x="11402" y="5781"/>
                    <a:pt x="11402" y="5496"/>
                    <a:pt x="11563" y="5335"/>
                  </a:cubicBezTo>
                  <a:lnTo>
                    <a:pt x="11688" y="5210"/>
                  </a:lnTo>
                  <a:lnTo>
                    <a:pt x="7905" y="5210"/>
                  </a:lnTo>
                  <a:lnTo>
                    <a:pt x="7905" y="6709"/>
                  </a:lnTo>
                  <a:lnTo>
                    <a:pt x="8030" y="6584"/>
                  </a:lnTo>
                  <a:cubicBezTo>
                    <a:pt x="8119" y="6504"/>
                    <a:pt x="8231" y="6464"/>
                    <a:pt x="8342" y="6464"/>
                  </a:cubicBezTo>
                  <a:cubicBezTo>
                    <a:pt x="8454" y="6464"/>
                    <a:pt x="8565" y="6504"/>
                    <a:pt x="8654" y="6584"/>
                  </a:cubicBezTo>
                  <a:cubicBezTo>
                    <a:pt x="8833" y="6762"/>
                    <a:pt x="8833" y="7030"/>
                    <a:pt x="8654" y="7209"/>
                  </a:cubicBezTo>
                  <a:lnTo>
                    <a:pt x="7780" y="8083"/>
                  </a:lnTo>
                  <a:cubicBezTo>
                    <a:pt x="7691" y="8172"/>
                    <a:pt x="7584" y="8208"/>
                    <a:pt x="7477" y="8208"/>
                  </a:cubicBezTo>
                  <a:cubicBezTo>
                    <a:pt x="7352" y="8208"/>
                    <a:pt x="7245" y="8172"/>
                    <a:pt x="7156" y="8083"/>
                  </a:cubicBezTo>
                  <a:lnTo>
                    <a:pt x="6281" y="7209"/>
                  </a:lnTo>
                  <a:cubicBezTo>
                    <a:pt x="6103" y="7030"/>
                    <a:pt x="6103" y="6762"/>
                    <a:pt x="6281" y="6584"/>
                  </a:cubicBezTo>
                  <a:cubicBezTo>
                    <a:pt x="6370" y="6504"/>
                    <a:pt x="6482" y="6464"/>
                    <a:pt x="6594" y="6464"/>
                  </a:cubicBezTo>
                  <a:cubicBezTo>
                    <a:pt x="6705" y="6464"/>
                    <a:pt x="6817" y="6504"/>
                    <a:pt x="6906" y="6584"/>
                  </a:cubicBezTo>
                  <a:lnTo>
                    <a:pt x="7031" y="6709"/>
                  </a:lnTo>
                  <a:lnTo>
                    <a:pt x="7031" y="5210"/>
                  </a:lnTo>
                  <a:lnTo>
                    <a:pt x="3248" y="5210"/>
                  </a:lnTo>
                  <a:lnTo>
                    <a:pt x="3373" y="5335"/>
                  </a:lnTo>
                  <a:cubicBezTo>
                    <a:pt x="3534" y="5496"/>
                    <a:pt x="3534" y="5781"/>
                    <a:pt x="3373" y="5942"/>
                  </a:cubicBezTo>
                  <a:cubicBezTo>
                    <a:pt x="3284" y="6031"/>
                    <a:pt x="3177" y="6084"/>
                    <a:pt x="3052" y="6084"/>
                  </a:cubicBezTo>
                  <a:cubicBezTo>
                    <a:pt x="2945" y="6084"/>
                    <a:pt x="2838" y="6031"/>
                    <a:pt x="2748" y="5942"/>
                  </a:cubicBezTo>
                  <a:lnTo>
                    <a:pt x="1874" y="5067"/>
                  </a:lnTo>
                  <a:cubicBezTo>
                    <a:pt x="1696" y="4907"/>
                    <a:pt x="1696" y="4621"/>
                    <a:pt x="1874" y="4461"/>
                  </a:cubicBezTo>
                  <a:lnTo>
                    <a:pt x="2748" y="3586"/>
                  </a:lnTo>
                  <a:cubicBezTo>
                    <a:pt x="2838" y="3497"/>
                    <a:pt x="2949" y="3453"/>
                    <a:pt x="3061" y="3453"/>
                  </a:cubicBezTo>
                  <a:cubicBezTo>
                    <a:pt x="3172" y="3453"/>
                    <a:pt x="3284" y="3497"/>
                    <a:pt x="3373" y="3586"/>
                  </a:cubicBezTo>
                  <a:cubicBezTo>
                    <a:pt x="3534" y="3747"/>
                    <a:pt x="3534" y="4033"/>
                    <a:pt x="3373" y="4193"/>
                  </a:cubicBezTo>
                  <a:lnTo>
                    <a:pt x="3248" y="4336"/>
                  </a:lnTo>
                  <a:lnTo>
                    <a:pt x="7031" y="4336"/>
                  </a:lnTo>
                  <a:lnTo>
                    <a:pt x="7031" y="2819"/>
                  </a:lnTo>
                  <a:lnTo>
                    <a:pt x="6906" y="2944"/>
                  </a:lnTo>
                  <a:cubicBezTo>
                    <a:pt x="6817" y="3033"/>
                    <a:pt x="6705" y="3078"/>
                    <a:pt x="6594" y="3078"/>
                  </a:cubicBezTo>
                  <a:cubicBezTo>
                    <a:pt x="6482" y="3078"/>
                    <a:pt x="6370" y="3033"/>
                    <a:pt x="6281" y="2944"/>
                  </a:cubicBezTo>
                  <a:cubicBezTo>
                    <a:pt x="6103" y="2766"/>
                    <a:pt x="6103" y="2498"/>
                    <a:pt x="6281" y="2320"/>
                  </a:cubicBezTo>
                  <a:lnTo>
                    <a:pt x="7156" y="1445"/>
                  </a:lnTo>
                  <a:cubicBezTo>
                    <a:pt x="7245" y="1365"/>
                    <a:pt x="7356" y="1325"/>
                    <a:pt x="7468" y="1325"/>
                  </a:cubicBezTo>
                  <a:close/>
                  <a:moveTo>
                    <a:pt x="1" y="0"/>
                  </a:moveTo>
                  <a:lnTo>
                    <a:pt x="1" y="9082"/>
                  </a:lnTo>
                  <a:cubicBezTo>
                    <a:pt x="1" y="9332"/>
                    <a:pt x="197" y="9528"/>
                    <a:pt x="429" y="9528"/>
                  </a:cubicBezTo>
                  <a:lnTo>
                    <a:pt x="14507" y="9528"/>
                  </a:lnTo>
                  <a:cubicBezTo>
                    <a:pt x="14739" y="9528"/>
                    <a:pt x="14935" y="9332"/>
                    <a:pt x="14935" y="9082"/>
                  </a:cubicBezTo>
                  <a:lnTo>
                    <a:pt x="14935" y="0"/>
                  </a:ln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3642500" y="3971525"/>
              <a:ext cx="65575" cy="65600"/>
            </a:xfrm>
            <a:custGeom>
              <a:avLst/>
              <a:gdLst/>
              <a:ahLst/>
              <a:cxnLst/>
              <a:rect l="l" t="t" r="r" b="b"/>
              <a:pathLst>
                <a:path w="2623" h="2624" extrusionOk="0">
                  <a:moveTo>
                    <a:pt x="0" y="1"/>
                  </a:moveTo>
                  <a:lnTo>
                    <a:pt x="0" y="2624"/>
                  </a:lnTo>
                  <a:lnTo>
                    <a:pt x="2623" y="2624"/>
                  </a:lnTo>
                  <a:lnTo>
                    <a:pt x="2623" y="447"/>
                  </a:lnTo>
                  <a:cubicBezTo>
                    <a:pt x="2623" y="197"/>
                    <a:pt x="2427" y="1"/>
                    <a:pt x="2195" y="1"/>
                  </a:cubicBezTo>
                  <a:close/>
                </a:path>
              </a:pathLst>
            </a:cu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62"/>
                                        </p:tgtEl>
                                        <p:attrNameLst>
                                          <p:attrName>style.visibility</p:attrName>
                                        </p:attrNameLst>
                                      </p:cBhvr>
                                      <p:to>
                                        <p:strVal val="visible"/>
                                      </p:to>
                                    </p:set>
                                    <p:animEffect transition="in" filter="fade">
                                      <p:cBhvr>
                                        <p:cTn id="7" dur="1000"/>
                                        <p:tgtEl>
                                          <p:spTgt spid="1362"/>
                                        </p:tgtEl>
                                      </p:cBhvr>
                                    </p:animEffect>
                                  </p:childTnLst>
                                </p:cTn>
                              </p:par>
                              <p:par>
                                <p:cTn id="8" presetID="10" presetClass="entr" presetSubtype="0" fill="hold" nodeType="withEffect">
                                  <p:stCondLst>
                                    <p:cond delay="0"/>
                                  </p:stCondLst>
                                  <p:childTnLst>
                                    <p:set>
                                      <p:cBhvr>
                                        <p:cTn id="9" dur="1" fill="hold">
                                          <p:stCondLst>
                                            <p:cond delay="0"/>
                                          </p:stCondLst>
                                        </p:cTn>
                                        <p:tgtEl>
                                          <p:spTgt spid="1363"/>
                                        </p:tgtEl>
                                        <p:attrNameLst>
                                          <p:attrName>style.visibility</p:attrName>
                                        </p:attrNameLst>
                                      </p:cBhvr>
                                      <p:to>
                                        <p:strVal val="visible"/>
                                      </p:to>
                                    </p:set>
                                    <p:animEffect transition="in" filter="fade">
                                      <p:cBhvr>
                                        <p:cTn id="10" dur="1000"/>
                                        <p:tgtEl>
                                          <p:spTgt spid="1363"/>
                                        </p:tgtEl>
                                      </p:cBhvr>
                                    </p:animEffect>
                                  </p:childTnLst>
                                </p:cTn>
                              </p:par>
                              <p:par>
                                <p:cTn id="11" presetID="10" presetClass="entr" presetSubtype="0" fill="hold" nodeType="withEffect">
                                  <p:stCondLst>
                                    <p:cond delay="0"/>
                                  </p:stCondLst>
                                  <p:childTnLst>
                                    <p:set>
                                      <p:cBhvr>
                                        <p:cTn id="12" dur="1" fill="hold">
                                          <p:stCondLst>
                                            <p:cond delay="0"/>
                                          </p:stCondLst>
                                        </p:cTn>
                                        <p:tgtEl>
                                          <p:spTgt spid="1364"/>
                                        </p:tgtEl>
                                        <p:attrNameLst>
                                          <p:attrName>style.visibility</p:attrName>
                                        </p:attrNameLst>
                                      </p:cBhvr>
                                      <p:to>
                                        <p:strVal val="visible"/>
                                      </p:to>
                                    </p:set>
                                    <p:animEffect transition="in" filter="fade">
                                      <p:cBhvr>
                                        <p:cTn id="13" dur="1000"/>
                                        <p:tgtEl>
                                          <p:spTgt spid="1364"/>
                                        </p:tgtEl>
                                      </p:cBhvr>
                                    </p:animEffect>
                                  </p:childTnLst>
                                </p:cTn>
                              </p:par>
                              <p:par>
                                <p:cTn id="14" presetID="10" presetClass="entr" presetSubtype="0" fill="hold" nodeType="withEffect">
                                  <p:stCondLst>
                                    <p:cond delay="0"/>
                                  </p:stCondLst>
                                  <p:childTnLst>
                                    <p:set>
                                      <p:cBhvr>
                                        <p:cTn id="15" dur="1" fill="hold">
                                          <p:stCondLst>
                                            <p:cond delay="0"/>
                                          </p:stCondLst>
                                        </p:cTn>
                                        <p:tgtEl>
                                          <p:spTgt spid="1367"/>
                                        </p:tgtEl>
                                        <p:attrNameLst>
                                          <p:attrName>style.visibility</p:attrName>
                                        </p:attrNameLst>
                                      </p:cBhvr>
                                      <p:to>
                                        <p:strVal val="visible"/>
                                      </p:to>
                                    </p:set>
                                    <p:animEffect transition="in" filter="fade">
                                      <p:cBhvr>
                                        <p:cTn id="16" dur="1000"/>
                                        <p:tgtEl>
                                          <p:spTgt spid="1367"/>
                                        </p:tgtEl>
                                      </p:cBhvr>
                                    </p:animEffect>
                                  </p:childTnLst>
                                </p:cTn>
                              </p:par>
                              <p:par>
                                <p:cTn id="17" presetID="10" presetClass="entr" presetSubtype="0" fill="hold" nodeType="withEffect">
                                  <p:stCondLst>
                                    <p:cond delay="0"/>
                                  </p:stCondLst>
                                  <p:childTnLst>
                                    <p:set>
                                      <p:cBhvr>
                                        <p:cTn id="18" dur="1" fill="hold">
                                          <p:stCondLst>
                                            <p:cond delay="0"/>
                                          </p:stCondLst>
                                        </p:cTn>
                                        <p:tgtEl>
                                          <p:spTgt spid="1365"/>
                                        </p:tgtEl>
                                        <p:attrNameLst>
                                          <p:attrName>style.visibility</p:attrName>
                                        </p:attrNameLst>
                                      </p:cBhvr>
                                      <p:to>
                                        <p:strVal val="visible"/>
                                      </p:to>
                                    </p:set>
                                    <p:animEffect transition="in" filter="fade">
                                      <p:cBhvr>
                                        <p:cTn id="19" dur="1000"/>
                                        <p:tgtEl>
                                          <p:spTgt spid="1365"/>
                                        </p:tgtEl>
                                      </p:cBhvr>
                                    </p:animEffect>
                                  </p:childTnLst>
                                </p:cTn>
                              </p:par>
                              <p:par>
                                <p:cTn id="20" presetID="10" presetClass="entr" presetSubtype="0" fill="hold" nodeType="withEffect">
                                  <p:stCondLst>
                                    <p:cond delay="0"/>
                                  </p:stCondLst>
                                  <p:childTnLst>
                                    <p:set>
                                      <p:cBhvr>
                                        <p:cTn id="21" dur="1" fill="hold">
                                          <p:stCondLst>
                                            <p:cond delay="0"/>
                                          </p:stCondLst>
                                        </p:cTn>
                                        <p:tgtEl>
                                          <p:spTgt spid="1366"/>
                                        </p:tgtEl>
                                        <p:attrNameLst>
                                          <p:attrName>style.visibility</p:attrName>
                                        </p:attrNameLst>
                                      </p:cBhvr>
                                      <p:to>
                                        <p:strVal val="visible"/>
                                      </p:to>
                                    </p:set>
                                    <p:animEffect transition="in" filter="fade">
                                      <p:cBhvr>
                                        <p:cTn id="22" dur="1000"/>
                                        <p:tgtEl>
                                          <p:spTgt spid="1366"/>
                                        </p:tgtEl>
                                      </p:cBhvr>
                                    </p:animEffect>
                                  </p:childTnLst>
                                </p:cTn>
                              </p:par>
                              <p:par>
                                <p:cTn id="23" presetID="10" presetClass="entr" presetSubtype="0" fill="hold" nodeType="withEffect">
                                  <p:stCondLst>
                                    <p:cond delay="0"/>
                                  </p:stCondLst>
                                  <p:childTnLst>
                                    <p:set>
                                      <p:cBhvr>
                                        <p:cTn id="24" dur="1" fill="hold">
                                          <p:stCondLst>
                                            <p:cond delay="0"/>
                                          </p:stCondLst>
                                        </p:cTn>
                                        <p:tgtEl>
                                          <p:spTgt spid="1368"/>
                                        </p:tgtEl>
                                        <p:attrNameLst>
                                          <p:attrName>style.visibility</p:attrName>
                                        </p:attrNameLst>
                                      </p:cBhvr>
                                      <p:to>
                                        <p:strVal val="visible"/>
                                      </p:to>
                                    </p:set>
                                    <p:animEffect transition="in" filter="fade">
                                      <p:cBhvr>
                                        <p:cTn id="25" dur="1000"/>
                                        <p:tgtEl>
                                          <p:spTgt spid="1368"/>
                                        </p:tgtEl>
                                      </p:cBhvr>
                                    </p:animEffect>
                                  </p:childTnLst>
                                </p:cTn>
                              </p:par>
                              <p:par>
                                <p:cTn id="26" presetID="10" presetClass="entr" presetSubtype="0" fill="hold" nodeType="withEffect">
                                  <p:stCondLst>
                                    <p:cond delay="0"/>
                                  </p:stCondLst>
                                  <p:childTnLst>
                                    <p:set>
                                      <p:cBhvr>
                                        <p:cTn id="27" dur="1" fill="hold">
                                          <p:stCondLst>
                                            <p:cond delay="0"/>
                                          </p:stCondLst>
                                        </p:cTn>
                                        <p:tgtEl>
                                          <p:spTgt spid="1369"/>
                                        </p:tgtEl>
                                        <p:attrNameLst>
                                          <p:attrName>style.visibility</p:attrName>
                                        </p:attrNameLst>
                                      </p:cBhvr>
                                      <p:to>
                                        <p:strVal val="visible"/>
                                      </p:to>
                                    </p:set>
                                    <p:animEffect transition="in" filter="fade">
                                      <p:cBhvr>
                                        <p:cTn id="28" dur="1000"/>
                                        <p:tgtEl>
                                          <p:spTgt spid="1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74"/>
          <p:cNvSpPr txBox="1">
            <a:spLocks noGrp="1"/>
          </p:cNvSpPr>
          <p:nvPr>
            <p:ph type="title"/>
          </p:nvPr>
        </p:nvSpPr>
        <p:spPr>
          <a:xfrm>
            <a:off x="5011800" y="1359000"/>
            <a:ext cx="3412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company</a:t>
            </a:r>
            <a:endParaRPr/>
          </a:p>
        </p:txBody>
      </p:sp>
      <p:sp>
        <p:nvSpPr>
          <p:cNvPr id="1430" name="Google Shape;1430;p74"/>
          <p:cNvSpPr txBox="1">
            <a:spLocks noGrp="1"/>
          </p:cNvSpPr>
          <p:nvPr>
            <p:ph type="subTitle" idx="1"/>
          </p:nvPr>
        </p:nvSpPr>
        <p:spPr>
          <a:xfrm>
            <a:off x="5112600" y="2107125"/>
            <a:ext cx="3311400" cy="121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1431" name="Google Shape;1431;p74"/>
          <p:cNvGrpSpPr/>
          <p:nvPr/>
        </p:nvGrpSpPr>
        <p:grpSpPr>
          <a:xfrm>
            <a:off x="775177" y="1521287"/>
            <a:ext cx="3720297" cy="2748441"/>
            <a:chOff x="775177" y="1521287"/>
            <a:chExt cx="3720297" cy="2748441"/>
          </a:xfrm>
        </p:grpSpPr>
        <p:sp>
          <p:nvSpPr>
            <p:cNvPr id="1432" name="Google Shape;1432;p74"/>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4"/>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4"/>
            <p:cNvSpPr/>
            <p:nvPr/>
          </p:nvSpPr>
          <p:spPr>
            <a:xfrm>
              <a:off x="1553868" y="1979852"/>
              <a:ext cx="998371" cy="1381977"/>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4"/>
            <p:cNvSpPr/>
            <p:nvPr/>
          </p:nvSpPr>
          <p:spPr>
            <a:xfrm>
              <a:off x="1566850" y="1993102"/>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4"/>
            <p:cNvSpPr/>
            <p:nvPr/>
          </p:nvSpPr>
          <p:spPr>
            <a:xfrm>
              <a:off x="1566850" y="2519643"/>
              <a:ext cx="972392" cy="829189"/>
            </a:xfrm>
            <a:custGeom>
              <a:avLst/>
              <a:gdLst/>
              <a:ahLst/>
              <a:cxnLst/>
              <a:rect l="l" t="t" r="r" b="b"/>
              <a:pathLst>
                <a:path w="65316" h="55697" extrusionOk="0">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4"/>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4"/>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4"/>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4"/>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4"/>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4"/>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4"/>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4"/>
            <p:cNvSpPr/>
            <p:nvPr/>
          </p:nvSpPr>
          <p:spPr>
            <a:xfrm>
              <a:off x="2583350" y="1979850"/>
              <a:ext cx="1767899" cy="1355736"/>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4"/>
            <p:cNvSpPr/>
            <p:nvPr/>
          </p:nvSpPr>
          <p:spPr>
            <a:xfrm>
              <a:off x="2898043" y="2191382"/>
              <a:ext cx="1138543" cy="877023"/>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2898043" y="2398972"/>
              <a:ext cx="1138543" cy="669429"/>
            </a:xfrm>
            <a:custGeom>
              <a:avLst/>
              <a:gdLst/>
              <a:ahLst/>
              <a:cxnLst/>
              <a:rect l="l" t="t" r="r" b="b"/>
              <a:pathLst>
                <a:path w="46766" h="27497" extrusionOk="0">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1206259" y="2848776"/>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4"/>
            <p:cNvSpPr/>
            <p:nvPr/>
          </p:nvSpPr>
          <p:spPr>
            <a:xfrm>
              <a:off x="1493380" y="30487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4"/>
            <p:cNvSpPr/>
            <p:nvPr/>
          </p:nvSpPr>
          <p:spPr>
            <a:xfrm>
              <a:off x="1454896" y="3851375"/>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4"/>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4"/>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7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75"/>
          <p:cNvSpPr txBox="1">
            <a:spLocks noGrp="1"/>
          </p:cNvSpPr>
          <p:nvPr>
            <p:ph type="title"/>
          </p:nvPr>
        </p:nvSpPr>
        <p:spPr>
          <a:xfrm>
            <a:off x="764300" y="1359000"/>
            <a:ext cx="3412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company</a:t>
            </a:r>
            <a:endParaRPr/>
          </a:p>
        </p:txBody>
      </p:sp>
      <p:sp>
        <p:nvSpPr>
          <p:cNvPr id="1464" name="Google Shape;1464;p75"/>
          <p:cNvSpPr txBox="1">
            <a:spLocks noGrp="1"/>
          </p:cNvSpPr>
          <p:nvPr>
            <p:ph type="subTitle" idx="1"/>
          </p:nvPr>
        </p:nvSpPr>
        <p:spPr>
          <a:xfrm>
            <a:off x="865100" y="2107125"/>
            <a:ext cx="3311400" cy="121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Here you can give a brief description of the topic you want to talk about. For example, if you want to talk about Mercury, you could say that it’s the smallest planet in the entire Solar System</a:t>
            </a:r>
            <a:endParaRPr/>
          </a:p>
        </p:txBody>
      </p:sp>
      <p:sp>
        <p:nvSpPr>
          <p:cNvPr id="1465" name="Google Shape;1465;p7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rot="-10269652">
            <a:off x="4371061" y="20648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5"/>
          <p:cNvGrpSpPr/>
          <p:nvPr/>
        </p:nvGrpSpPr>
        <p:grpSpPr>
          <a:xfrm>
            <a:off x="7512100" y="2083759"/>
            <a:ext cx="1178417" cy="1570940"/>
            <a:chOff x="7452861" y="1397649"/>
            <a:chExt cx="1178417" cy="1570940"/>
          </a:xfrm>
        </p:grpSpPr>
        <p:sp>
          <p:nvSpPr>
            <p:cNvPr id="1471" name="Google Shape;1471;p7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5"/>
          <p:cNvSpPr/>
          <p:nvPr/>
        </p:nvSpPr>
        <p:spPr>
          <a:xfrm>
            <a:off x="4788902" y="14780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5"/>
          <p:cNvGrpSpPr/>
          <p:nvPr/>
        </p:nvGrpSpPr>
        <p:grpSpPr>
          <a:xfrm>
            <a:off x="4841837" y="1536593"/>
            <a:ext cx="2412138" cy="191913"/>
            <a:chOff x="1213361" y="575225"/>
            <a:chExt cx="5184050" cy="412450"/>
          </a:xfrm>
        </p:grpSpPr>
        <p:sp>
          <p:nvSpPr>
            <p:cNvPr id="1475" name="Google Shape;1475;p7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 name="Google Shape;1480;p75"/>
          <p:cNvSpPr/>
          <p:nvPr/>
        </p:nvSpPr>
        <p:spPr>
          <a:xfrm>
            <a:off x="4860464" y="16668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1" name="Google Shape;1481;p75"/>
          <p:cNvPicPr preferRelativeResize="0"/>
          <p:nvPr/>
        </p:nvPicPr>
        <p:blipFill rotWithShape="1">
          <a:blip r:embed="rId4">
            <a:alphaModFix/>
          </a:blip>
          <a:srcRect t="8417" b="8408"/>
          <a:stretch/>
        </p:blipFill>
        <p:spPr>
          <a:xfrm>
            <a:off x="4848010" y="1795300"/>
            <a:ext cx="3350700" cy="1858800"/>
          </a:xfrm>
          <a:prstGeom prst="roundRect">
            <a:avLst>
              <a:gd name="adj" fmla="val 3418"/>
            </a:avLst>
          </a:prstGeom>
          <a:noFill/>
          <a:ln>
            <a:noFill/>
          </a:ln>
          <a:effectLst>
            <a:outerShdw blurRad="57150" dist="19050" dir="5400000" algn="bl" rotWithShape="0">
              <a:schemeClr val="dk1">
                <a:alpha val="20000"/>
              </a:schemeClr>
            </a:outerShdw>
          </a:effectLst>
        </p:spPr>
      </p:pic>
      <p:grpSp>
        <p:nvGrpSpPr>
          <p:cNvPr id="1482" name="Google Shape;1482;p75"/>
          <p:cNvGrpSpPr/>
          <p:nvPr/>
        </p:nvGrpSpPr>
        <p:grpSpPr>
          <a:xfrm rot="-2700000" flipH="1">
            <a:off x="4426529" y="1226808"/>
            <a:ext cx="564891" cy="178747"/>
            <a:chOff x="6872640" y="3355362"/>
            <a:chExt cx="564897" cy="178749"/>
          </a:xfrm>
        </p:grpSpPr>
        <p:sp>
          <p:nvSpPr>
            <p:cNvPr id="1483" name="Google Shape;1483;p75"/>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75"/>
          <p:cNvGrpSpPr/>
          <p:nvPr/>
        </p:nvGrpSpPr>
        <p:grpSpPr>
          <a:xfrm>
            <a:off x="7414844" y="1408737"/>
            <a:ext cx="708584" cy="386560"/>
            <a:chOff x="6930163" y="1358338"/>
            <a:chExt cx="891300" cy="486300"/>
          </a:xfrm>
        </p:grpSpPr>
        <p:sp>
          <p:nvSpPr>
            <p:cNvPr id="1486" name="Google Shape;1486;p75"/>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75"/>
            <p:cNvGrpSpPr/>
            <p:nvPr/>
          </p:nvGrpSpPr>
          <p:grpSpPr>
            <a:xfrm>
              <a:off x="7109579" y="1554476"/>
              <a:ext cx="532464" cy="94014"/>
              <a:chOff x="4703325" y="2297975"/>
              <a:chExt cx="242525" cy="42825"/>
            </a:xfrm>
          </p:grpSpPr>
          <p:sp>
            <p:nvSpPr>
              <p:cNvPr id="1488" name="Google Shape;1488;p7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63"/>
                                        </p:tgtEl>
                                        <p:attrNameLst>
                                          <p:attrName>style.visibility</p:attrName>
                                        </p:attrNameLst>
                                      </p:cBhvr>
                                      <p:to>
                                        <p:strVal val="visible"/>
                                      </p:to>
                                    </p:set>
                                    <p:animEffect transition="in" filter="fade">
                                      <p:cBhvr>
                                        <p:cTn id="7" dur="1000"/>
                                        <p:tgtEl>
                                          <p:spTgt spid="1463"/>
                                        </p:tgtEl>
                                      </p:cBhvr>
                                    </p:animEffect>
                                  </p:childTnLst>
                                </p:cTn>
                              </p:par>
                              <p:par>
                                <p:cTn id="8" presetID="10" presetClass="entr" presetSubtype="0" fill="hold" nodeType="withEffect">
                                  <p:stCondLst>
                                    <p:cond delay="0"/>
                                  </p:stCondLst>
                                  <p:childTnLst>
                                    <p:set>
                                      <p:cBhvr>
                                        <p:cTn id="9" dur="1" fill="hold">
                                          <p:stCondLst>
                                            <p:cond delay="0"/>
                                          </p:stCondLst>
                                        </p:cTn>
                                        <p:tgtEl>
                                          <p:spTgt spid="1464"/>
                                        </p:tgtEl>
                                        <p:attrNameLst>
                                          <p:attrName>style.visibility</p:attrName>
                                        </p:attrNameLst>
                                      </p:cBhvr>
                                      <p:to>
                                        <p:strVal val="visible"/>
                                      </p:to>
                                    </p:set>
                                    <p:animEffect transition="in" filter="fade">
                                      <p:cBhvr>
                                        <p:cTn id="10" dur="1000"/>
                                        <p:tgtEl>
                                          <p:spTgt spid="1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76"/>
          <p:cNvSpPr/>
          <p:nvPr/>
        </p:nvSpPr>
        <p:spPr>
          <a:xfrm>
            <a:off x="1049150"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6"/>
          <p:cNvSpPr/>
          <p:nvPr/>
        </p:nvSpPr>
        <p:spPr>
          <a:xfrm>
            <a:off x="3595871"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6"/>
          <p:cNvSpPr/>
          <p:nvPr/>
        </p:nvSpPr>
        <p:spPr>
          <a:xfrm>
            <a:off x="6142599"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8" name="Google Shape;1498;p76"/>
          <p:cNvGrpSpPr/>
          <p:nvPr/>
        </p:nvGrpSpPr>
        <p:grpSpPr>
          <a:xfrm>
            <a:off x="1149947" y="1850950"/>
            <a:ext cx="1750805" cy="94001"/>
            <a:chOff x="3569131" y="3296864"/>
            <a:chExt cx="2721600" cy="146100"/>
          </a:xfrm>
        </p:grpSpPr>
        <p:sp>
          <p:nvSpPr>
            <p:cNvPr id="1499" name="Google Shape;1499;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76"/>
            <p:cNvGrpSpPr/>
            <p:nvPr/>
          </p:nvGrpSpPr>
          <p:grpSpPr>
            <a:xfrm rot="10800000" flipH="1">
              <a:off x="3595847" y="3322949"/>
              <a:ext cx="429322" cy="93999"/>
              <a:chOff x="5795037" y="809024"/>
              <a:chExt cx="431653" cy="94500"/>
            </a:xfrm>
          </p:grpSpPr>
          <p:sp>
            <p:nvSpPr>
              <p:cNvPr id="1501" name="Google Shape;1501;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4" name="Google Shape;1504;p76"/>
          <p:cNvGrpSpPr/>
          <p:nvPr/>
        </p:nvGrpSpPr>
        <p:grpSpPr>
          <a:xfrm>
            <a:off x="3696672" y="1850950"/>
            <a:ext cx="1750805" cy="94001"/>
            <a:chOff x="3569131" y="3296864"/>
            <a:chExt cx="2721600" cy="146100"/>
          </a:xfrm>
        </p:grpSpPr>
        <p:sp>
          <p:nvSpPr>
            <p:cNvPr id="1505" name="Google Shape;1505;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76"/>
            <p:cNvGrpSpPr/>
            <p:nvPr/>
          </p:nvGrpSpPr>
          <p:grpSpPr>
            <a:xfrm rot="10800000" flipH="1">
              <a:off x="3595847" y="3322949"/>
              <a:ext cx="429322" cy="93999"/>
              <a:chOff x="5795037" y="809024"/>
              <a:chExt cx="431653" cy="94500"/>
            </a:xfrm>
          </p:grpSpPr>
          <p:sp>
            <p:nvSpPr>
              <p:cNvPr id="1507" name="Google Shape;1507;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0" name="Google Shape;1510;p76"/>
          <p:cNvGrpSpPr/>
          <p:nvPr/>
        </p:nvGrpSpPr>
        <p:grpSpPr>
          <a:xfrm>
            <a:off x="6243397" y="1850950"/>
            <a:ext cx="1750805" cy="94001"/>
            <a:chOff x="3569131" y="3296864"/>
            <a:chExt cx="2721600" cy="146100"/>
          </a:xfrm>
        </p:grpSpPr>
        <p:sp>
          <p:nvSpPr>
            <p:cNvPr id="1511" name="Google Shape;1511;p76"/>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2" name="Google Shape;1512;p76"/>
            <p:cNvGrpSpPr/>
            <p:nvPr/>
          </p:nvGrpSpPr>
          <p:grpSpPr>
            <a:xfrm rot="10800000" flipH="1">
              <a:off x="3595847" y="3322949"/>
              <a:ext cx="429322" cy="93999"/>
              <a:chOff x="5795037" y="809024"/>
              <a:chExt cx="431653" cy="94500"/>
            </a:xfrm>
          </p:grpSpPr>
          <p:sp>
            <p:nvSpPr>
              <p:cNvPr id="1513" name="Google Shape;1513;p7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6" name="Google Shape;1516;p76"/>
          <p:cNvSpPr/>
          <p:nvPr/>
        </p:nvSpPr>
        <p:spPr>
          <a:xfrm>
            <a:off x="1049150"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6"/>
          <p:cNvSpPr/>
          <p:nvPr/>
        </p:nvSpPr>
        <p:spPr>
          <a:xfrm>
            <a:off x="3595871"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6"/>
          <p:cNvSpPr/>
          <p:nvPr/>
        </p:nvSpPr>
        <p:spPr>
          <a:xfrm>
            <a:off x="6142599"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are working on</a:t>
            </a:r>
            <a:endParaRPr/>
          </a:p>
        </p:txBody>
      </p:sp>
      <p:sp>
        <p:nvSpPr>
          <p:cNvPr id="1520" name="Google Shape;1520;p76"/>
          <p:cNvSpPr txBox="1">
            <a:spLocks noGrp="1"/>
          </p:cNvSpPr>
          <p:nvPr>
            <p:ph type="title" idx="2"/>
          </p:nvPr>
        </p:nvSpPr>
        <p:spPr>
          <a:xfrm>
            <a:off x="1227350" y="3431500"/>
            <a:ext cx="15960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a:t>
            </a:r>
            <a:endParaRPr/>
          </a:p>
        </p:txBody>
      </p:sp>
      <p:sp>
        <p:nvSpPr>
          <p:cNvPr id="1521" name="Google Shape;1521;p76"/>
          <p:cNvSpPr txBox="1">
            <a:spLocks noGrp="1"/>
          </p:cNvSpPr>
          <p:nvPr>
            <p:ph type="subTitle" idx="1"/>
          </p:nvPr>
        </p:nvSpPr>
        <p:spPr>
          <a:xfrm>
            <a:off x="937700" y="364410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in the Solar System</a:t>
            </a:r>
            <a:endParaRPr/>
          </a:p>
        </p:txBody>
      </p:sp>
      <p:sp>
        <p:nvSpPr>
          <p:cNvPr id="1522" name="Google Shape;1522;p76"/>
          <p:cNvSpPr txBox="1">
            <a:spLocks noGrp="1"/>
          </p:cNvSpPr>
          <p:nvPr>
            <p:ph type="title" idx="3"/>
          </p:nvPr>
        </p:nvSpPr>
        <p:spPr>
          <a:xfrm>
            <a:off x="3774099" y="3431500"/>
            <a:ext cx="15960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Secure</a:t>
            </a:r>
            <a:endParaRPr/>
          </a:p>
        </p:txBody>
      </p:sp>
      <p:sp>
        <p:nvSpPr>
          <p:cNvPr id="1523" name="Google Shape;1523;p76"/>
          <p:cNvSpPr txBox="1">
            <a:spLocks noGrp="1"/>
          </p:cNvSpPr>
          <p:nvPr>
            <p:ph type="subTitle" idx="4"/>
          </p:nvPr>
        </p:nvSpPr>
        <p:spPr>
          <a:xfrm>
            <a:off x="3484421" y="364410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524" name="Google Shape;1524;p76"/>
          <p:cNvSpPr txBox="1">
            <a:spLocks noGrp="1"/>
          </p:cNvSpPr>
          <p:nvPr>
            <p:ph type="title" idx="5"/>
          </p:nvPr>
        </p:nvSpPr>
        <p:spPr>
          <a:xfrm>
            <a:off x="6320804" y="3431500"/>
            <a:ext cx="15960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Accessible</a:t>
            </a:r>
            <a:endParaRPr/>
          </a:p>
        </p:txBody>
      </p:sp>
      <p:sp>
        <p:nvSpPr>
          <p:cNvPr id="1525" name="Google Shape;1525;p76"/>
          <p:cNvSpPr txBox="1">
            <a:spLocks noGrp="1"/>
          </p:cNvSpPr>
          <p:nvPr>
            <p:ph type="subTitle" idx="6"/>
          </p:nvPr>
        </p:nvSpPr>
        <p:spPr>
          <a:xfrm>
            <a:off x="6031149" y="364410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526" name="Google Shape;1526;p76"/>
          <p:cNvSpPr/>
          <p:nvPr/>
        </p:nvSpPr>
        <p:spPr>
          <a:xfrm>
            <a:off x="1624700" y="2018675"/>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6"/>
          <p:cNvSpPr/>
          <p:nvPr/>
        </p:nvSpPr>
        <p:spPr>
          <a:xfrm>
            <a:off x="4171421" y="2018675"/>
            <a:ext cx="801300" cy="8013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6"/>
          <p:cNvSpPr/>
          <p:nvPr/>
        </p:nvSpPr>
        <p:spPr>
          <a:xfrm>
            <a:off x="6718149" y="2018675"/>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6"/>
          <p:cNvSpPr/>
          <p:nvPr/>
        </p:nvSpPr>
        <p:spPr>
          <a:xfrm>
            <a:off x="104915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6"/>
          <p:cNvSpPr/>
          <p:nvPr/>
        </p:nvSpPr>
        <p:spPr>
          <a:xfrm>
            <a:off x="3595875"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6"/>
          <p:cNvSpPr/>
          <p:nvPr/>
        </p:nvSpPr>
        <p:spPr>
          <a:xfrm>
            <a:off x="614260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76"/>
          <p:cNvGrpSpPr/>
          <p:nvPr/>
        </p:nvGrpSpPr>
        <p:grpSpPr>
          <a:xfrm>
            <a:off x="4363334" y="2208332"/>
            <a:ext cx="417492" cy="473800"/>
            <a:chOff x="2423775" y="3226875"/>
            <a:chExt cx="259925" cy="295000"/>
          </a:xfrm>
        </p:grpSpPr>
        <p:sp>
          <p:nvSpPr>
            <p:cNvPr id="1533" name="Google Shape;1533;p7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76"/>
          <p:cNvGrpSpPr/>
          <p:nvPr/>
        </p:nvGrpSpPr>
        <p:grpSpPr>
          <a:xfrm>
            <a:off x="1784688" y="2197043"/>
            <a:ext cx="471637" cy="473794"/>
            <a:chOff x="-49764975" y="3551225"/>
            <a:chExt cx="299300" cy="300650"/>
          </a:xfrm>
        </p:grpSpPr>
        <p:sp>
          <p:nvSpPr>
            <p:cNvPr id="1537" name="Google Shape;1537;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76"/>
          <p:cNvGrpSpPr/>
          <p:nvPr/>
        </p:nvGrpSpPr>
        <p:grpSpPr>
          <a:xfrm>
            <a:off x="6882254" y="2182288"/>
            <a:ext cx="474091" cy="473785"/>
            <a:chOff x="-61351725" y="3372400"/>
            <a:chExt cx="310350" cy="310150"/>
          </a:xfrm>
        </p:grpSpPr>
        <p:sp>
          <p:nvSpPr>
            <p:cNvPr id="1549" name="Google Shape;1549;p76"/>
            <p:cNvSpPr/>
            <p:nvPr/>
          </p:nvSpPr>
          <p:spPr>
            <a:xfrm>
              <a:off x="-61165043" y="3558868"/>
              <a:ext cx="19686" cy="19686"/>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2" name="Google Shape;1552;p7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grpSp>
        <p:nvGrpSpPr>
          <p:cNvPr id="1560" name="Google Shape;1560;p77"/>
          <p:cNvGrpSpPr/>
          <p:nvPr/>
        </p:nvGrpSpPr>
        <p:grpSpPr>
          <a:xfrm>
            <a:off x="7396235" y="1721853"/>
            <a:ext cx="1037670" cy="2045238"/>
            <a:chOff x="7396235" y="1721853"/>
            <a:chExt cx="1037670" cy="2045238"/>
          </a:xfrm>
        </p:grpSpPr>
        <p:sp>
          <p:nvSpPr>
            <p:cNvPr id="1561" name="Google Shape;1561;p77"/>
            <p:cNvSpPr/>
            <p:nvPr/>
          </p:nvSpPr>
          <p:spPr>
            <a:xfrm rot="10269652" flipH="1">
              <a:off x="7482000" y="2524334"/>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7"/>
            <p:cNvGrpSpPr/>
            <p:nvPr/>
          </p:nvGrpSpPr>
          <p:grpSpPr>
            <a:xfrm rot="2700000">
              <a:off x="7878629" y="1895395"/>
              <a:ext cx="564891" cy="178747"/>
              <a:chOff x="6872640" y="3355362"/>
              <a:chExt cx="564897" cy="178749"/>
            </a:xfrm>
          </p:grpSpPr>
          <p:sp>
            <p:nvSpPr>
              <p:cNvPr id="1563" name="Google Shape;1563;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5" name="Google Shape;1565;p77"/>
          <p:cNvGrpSpPr/>
          <p:nvPr/>
        </p:nvGrpSpPr>
        <p:grpSpPr>
          <a:xfrm>
            <a:off x="830933" y="2247684"/>
            <a:ext cx="1102217" cy="1865376"/>
            <a:chOff x="830933" y="2247684"/>
            <a:chExt cx="1102217" cy="1865376"/>
          </a:xfrm>
        </p:grpSpPr>
        <p:grpSp>
          <p:nvGrpSpPr>
            <p:cNvPr id="1566" name="Google Shape;1566;p77"/>
            <p:cNvGrpSpPr/>
            <p:nvPr/>
          </p:nvGrpSpPr>
          <p:grpSpPr>
            <a:xfrm flipH="1">
              <a:off x="830933" y="2247684"/>
              <a:ext cx="1102217" cy="1494740"/>
              <a:chOff x="7452861" y="1397649"/>
              <a:chExt cx="1102217" cy="1494740"/>
            </a:xfrm>
          </p:grpSpPr>
          <p:sp>
            <p:nvSpPr>
              <p:cNvPr id="1567" name="Google Shape;1567;p77"/>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7"/>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77"/>
            <p:cNvGrpSpPr/>
            <p:nvPr/>
          </p:nvGrpSpPr>
          <p:grpSpPr>
            <a:xfrm rot="2700000">
              <a:off x="904191" y="3760770"/>
              <a:ext cx="564891" cy="178747"/>
              <a:chOff x="6872640" y="3355362"/>
              <a:chExt cx="564897" cy="178749"/>
            </a:xfrm>
          </p:grpSpPr>
          <p:sp>
            <p:nvSpPr>
              <p:cNvPr id="1570" name="Google Shape;1570;p77"/>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2" name="Google Shape;1572;p77"/>
          <p:cNvSpPr/>
          <p:nvPr/>
        </p:nvSpPr>
        <p:spPr>
          <a:xfrm>
            <a:off x="1558336" y="2415300"/>
            <a:ext cx="25470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What are we working on?</a:t>
            </a:r>
            <a:endParaRPr/>
          </a:p>
        </p:txBody>
      </p:sp>
      <p:grpSp>
        <p:nvGrpSpPr>
          <p:cNvPr id="1574" name="Google Shape;1574;p77"/>
          <p:cNvGrpSpPr/>
          <p:nvPr/>
        </p:nvGrpSpPr>
        <p:grpSpPr>
          <a:xfrm>
            <a:off x="1185850" y="2040500"/>
            <a:ext cx="3250800" cy="1735200"/>
            <a:chOff x="1185850" y="2040500"/>
            <a:chExt cx="3250800" cy="1735200"/>
          </a:xfrm>
        </p:grpSpPr>
        <p:sp>
          <p:nvSpPr>
            <p:cNvPr id="1575" name="Google Shape;1575;p77"/>
            <p:cNvSpPr/>
            <p:nvPr/>
          </p:nvSpPr>
          <p:spPr>
            <a:xfrm>
              <a:off x="1185850"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77"/>
            <p:cNvGrpSpPr/>
            <p:nvPr/>
          </p:nvGrpSpPr>
          <p:grpSpPr>
            <a:xfrm>
              <a:off x="1305555" y="2161975"/>
              <a:ext cx="3011400" cy="146100"/>
              <a:chOff x="1903880" y="1595950"/>
              <a:chExt cx="3011400" cy="146100"/>
            </a:xfrm>
          </p:grpSpPr>
          <p:sp>
            <p:nvSpPr>
              <p:cNvPr id="1577" name="Google Shape;1577;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8" name="Google Shape;1578;p77"/>
              <p:cNvGrpSpPr/>
              <p:nvPr/>
            </p:nvGrpSpPr>
            <p:grpSpPr>
              <a:xfrm rot="10800000" flipH="1">
                <a:off x="1934947" y="1622040"/>
                <a:ext cx="429322" cy="93999"/>
                <a:chOff x="5795037" y="809024"/>
                <a:chExt cx="431653" cy="94500"/>
              </a:xfrm>
            </p:grpSpPr>
            <p:sp>
              <p:nvSpPr>
                <p:cNvPr id="1579" name="Google Shape;1579;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82" name="Google Shape;1582;p77"/>
          <p:cNvSpPr txBox="1">
            <a:spLocks noGrp="1"/>
          </p:cNvSpPr>
          <p:nvPr>
            <p:ph type="title" idx="2"/>
          </p:nvPr>
        </p:nvSpPr>
        <p:spPr>
          <a:xfrm>
            <a:off x="1769790" y="2497359"/>
            <a:ext cx="20829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Design</a:t>
            </a:r>
            <a:endParaRPr/>
          </a:p>
        </p:txBody>
      </p:sp>
      <p:sp>
        <p:nvSpPr>
          <p:cNvPr id="1583" name="Google Shape;1583;p77"/>
          <p:cNvSpPr txBox="1">
            <a:spLocks noGrp="1"/>
          </p:cNvSpPr>
          <p:nvPr>
            <p:ph type="subTitle" idx="4"/>
          </p:nvPr>
        </p:nvSpPr>
        <p:spPr>
          <a:xfrm>
            <a:off x="1426888" y="2864888"/>
            <a:ext cx="2768700" cy="8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of them all—it’s only a bit larger than the Moon</a:t>
            </a:r>
            <a:endParaRPr/>
          </a:p>
        </p:txBody>
      </p:sp>
      <p:sp>
        <p:nvSpPr>
          <p:cNvPr id="1584" name="Google Shape;1584;p7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1588;p77"/>
          <p:cNvGrpSpPr/>
          <p:nvPr/>
        </p:nvGrpSpPr>
        <p:grpSpPr>
          <a:xfrm>
            <a:off x="4707338" y="2040500"/>
            <a:ext cx="3250800" cy="1735200"/>
            <a:chOff x="4707338" y="2040500"/>
            <a:chExt cx="3250800" cy="1735200"/>
          </a:xfrm>
        </p:grpSpPr>
        <p:sp>
          <p:nvSpPr>
            <p:cNvPr id="1589" name="Google Shape;1589;p77"/>
            <p:cNvSpPr/>
            <p:nvPr/>
          </p:nvSpPr>
          <p:spPr>
            <a:xfrm>
              <a:off x="4707338" y="2040500"/>
              <a:ext cx="3250800" cy="1735200"/>
            </a:xfrm>
            <a:prstGeom prst="roundRect">
              <a:avLst>
                <a:gd name="adj" fmla="val 5979"/>
              </a:avLst>
            </a:pr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1590;p77"/>
            <p:cNvGrpSpPr/>
            <p:nvPr/>
          </p:nvGrpSpPr>
          <p:grpSpPr>
            <a:xfrm>
              <a:off x="4827043" y="2161975"/>
              <a:ext cx="3011400" cy="146100"/>
              <a:chOff x="1903880" y="1595950"/>
              <a:chExt cx="3011400" cy="146100"/>
            </a:xfrm>
          </p:grpSpPr>
          <p:sp>
            <p:nvSpPr>
              <p:cNvPr id="1591" name="Google Shape;1591;p77"/>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77"/>
              <p:cNvGrpSpPr/>
              <p:nvPr/>
            </p:nvGrpSpPr>
            <p:grpSpPr>
              <a:xfrm rot="10800000" flipH="1">
                <a:off x="1934947" y="1622040"/>
                <a:ext cx="429322" cy="93999"/>
                <a:chOff x="5795037" y="809024"/>
                <a:chExt cx="431653" cy="94500"/>
              </a:xfrm>
            </p:grpSpPr>
            <p:sp>
              <p:nvSpPr>
                <p:cNvPr id="1593" name="Google Shape;1593;p77"/>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7"/>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7"/>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96" name="Google Shape;1596;p77"/>
          <p:cNvSpPr/>
          <p:nvPr/>
        </p:nvSpPr>
        <p:spPr>
          <a:xfrm>
            <a:off x="5059249" y="2426300"/>
            <a:ext cx="25470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7"/>
          <p:cNvSpPr txBox="1">
            <a:spLocks noGrp="1"/>
          </p:cNvSpPr>
          <p:nvPr>
            <p:ph type="title" idx="3"/>
          </p:nvPr>
        </p:nvSpPr>
        <p:spPr>
          <a:xfrm>
            <a:off x="5291263" y="2508350"/>
            <a:ext cx="20829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Secure</a:t>
            </a:r>
            <a:endParaRPr/>
          </a:p>
        </p:txBody>
      </p:sp>
      <p:sp>
        <p:nvSpPr>
          <p:cNvPr id="1598" name="Google Shape;1598;p77"/>
          <p:cNvSpPr txBox="1">
            <a:spLocks noGrp="1"/>
          </p:cNvSpPr>
          <p:nvPr>
            <p:ph type="subTitle" idx="1"/>
          </p:nvPr>
        </p:nvSpPr>
        <p:spPr>
          <a:xfrm>
            <a:off x="4948388" y="2875872"/>
            <a:ext cx="2768700" cy="8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grpSp>
        <p:nvGrpSpPr>
          <p:cNvPr id="1599" name="Google Shape;1599;p77"/>
          <p:cNvGrpSpPr/>
          <p:nvPr/>
        </p:nvGrpSpPr>
        <p:grpSpPr>
          <a:xfrm>
            <a:off x="2709127" y="1763782"/>
            <a:ext cx="2261056" cy="2409512"/>
            <a:chOff x="775177" y="1606057"/>
            <a:chExt cx="2261056" cy="2409512"/>
          </a:xfrm>
        </p:grpSpPr>
        <p:sp>
          <p:nvSpPr>
            <p:cNvPr id="1600" name="Google Shape;1600;p77"/>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7"/>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7"/>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7"/>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7"/>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2"/>
                                        </p:tgtEl>
                                        <p:attrNameLst>
                                          <p:attrName>style.visibility</p:attrName>
                                        </p:attrNameLst>
                                      </p:cBhvr>
                                      <p:to>
                                        <p:strVal val="visible"/>
                                      </p:to>
                                    </p:set>
                                    <p:animEffect transition="in" filter="fade">
                                      <p:cBhvr>
                                        <p:cTn id="7" dur="1000"/>
                                        <p:tgtEl>
                                          <p:spTgt spid="1582"/>
                                        </p:tgtEl>
                                      </p:cBhvr>
                                    </p:animEffect>
                                  </p:childTnLst>
                                </p:cTn>
                              </p:par>
                              <p:par>
                                <p:cTn id="8" presetID="10" presetClass="entr" presetSubtype="0" fill="hold" nodeType="withEffect">
                                  <p:stCondLst>
                                    <p:cond delay="0"/>
                                  </p:stCondLst>
                                  <p:childTnLst>
                                    <p:set>
                                      <p:cBhvr>
                                        <p:cTn id="9" dur="1" fill="hold">
                                          <p:stCondLst>
                                            <p:cond delay="0"/>
                                          </p:stCondLst>
                                        </p:cTn>
                                        <p:tgtEl>
                                          <p:spTgt spid="1583"/>
                                        </p:tgtEl>
                                        <p:attrNameLst>
                                          <p:attrName>style.visibility</p:attrName>
                                        </p:attrNameLst>
                                      </p:cBhvr>
                                      <p:to>
                                        <p:strVal val="visible"/>
                                      </p:to>
                                    </p:set>
                                    <p:animEffect transition="in" filter="fade">
                                      <p:cBhvr>
                                        <p:cTn id="10" dur="1000"/>
                                        <p:tgtEl>
                                          <p:spTgt spid="158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97"/>
                                        </p:tgtEl>
                                        <p:attrNameLst>
                                          <p:attrName>style.visibility</p:attrName>
                                        </p:attrNameLst>
                                      </p:cBhvr>
                                      <p:to>
                                        <p:strVal val="visible"/>
                                      </p:to>
                                    </p:set>
                                    <p:animEffect transition="in" filter="fade">
                                      <p:cBhvr>
                                        <p:cTn id="14" dur="1000"/>
                                        <p:tgtEl>
                                          <p:spTgt spid="1597"/>
                                        </p:tgtEl>
                                      </p:cBhvr>
                                    </p:animEffect>
                                  </p:childTnLst>
                                </p:cTn>
                              </p:par>
                              <p:par>
                                <p:cTn id="15" presetID="10" presetClass="entr" presetSubtype="0" fill="hold" nodeType="withEffect">
                                  <p:stCondLst>
                                    <p:cond delay="0"/>
                                  </p:stCondLst>
                                  <p:childTnLst>
                                    <p:set>
                                      <p:cBhvr>
                                        <p:cTn id="16" dur="1" fill="hold">
                                          <p:stCondLst>
                                            <p:cond delay="0"/>
                                          </p:stCondLst>
                                        </p:cTn>
                                        <p:tgtEl>
                                          <p:spTgt spid="1598"/>
                                        </p:tgtEl>
                                        <p:attrNameLst>
                                          <p:attrName>style.visibility</p:attrName>
                                        </p:attrNameLst>
                                      </p:cBhvr>
                                      <p:to>
                                        <p:strVal val="visible"/>
                                      </p:to>
                                    </p:set>
                                    <p:animEffect transition="in" filter="fade">
                                      <p:cBhvr>
                                        <p:cTn id="17" dur="1000"/>
                                        <p:tgtEl>
                                          <p:spTgt spid="1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78"/>
          <p:cNvSpPr/>
          <p:nvPr/>
        </p:nvSpPr>
        <p:spPr>
          <a:xfrm>
            <a:off x="656246"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8"/>
          <p:cNvSpPr/>
          <p:nvPr/>
        </p:nvSpPr>
        <p:spPr>
          <a:xfrm>
            <a:off x="498550" y="3469225"/>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8"/>
          <p:cNvSpPr txBox="1">
            <a:spLocks noGrp="1"/>
          </p:cNvSpPr>
          <p:nvPr>
            <p:ph type="title"/>
          </p:nvPr>
        </p:nvSpPr>
        <p:spPr>
          <a:xfrm>
            <a:off x="720000" y="2150850"/>
            <a:ext cx="4053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1612" name="Google Shape;1612;p78"/>
          <p:cNvSpPr txBox="1">
            <a:spLocks noGrp="1"/>
          </p:cNvSpPr>
          <p:nvPr>
            <p:ph type="title" idx="2"/>
          </p:nvPr>
        </p:nvSpPr>
        <p:spPr>
          <a:xfrm>
            <a:off x="720000" y="1185425"/>
            <a:ext cx="1477500" cy="4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613" name="Google Shape;1613;p78"/>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enter a subtitle here if you need it</a:t>
            </a:r>
            <a:endParaRPr/>
          </a:p>
        </p:txBody>
      </p:sp>
      <p:grpSp>
        <p:nvGrpSpPr>
          <p:cNvPr id="1614" name="Google Shape;1614;p78"/>
          <p:cNvGrpSpPr/>
          <p:nvPr/>
        </p:nvGrpSpPr>
        <p:grpSpPr>
          <a:xfrm>
            <a:off x="4572002" y="983473"/>
            <a:ext cx="3648694" cy="3149998"/>
            <a:chOff x="4572002" y="983473"/>
            <a:chExt cx="3648694" cy="3149998"/>
          </a:xfrm>
        </p:grpSpPr>
        <p:sp>
          <p:nvSpPr>
            <p:cNvPr id="1615" name="Google Shape;1615;p78"/>
            <p:cNvSpPr/>
            <p:nvPr/>
          </p:nvSpPr>
          <p:spPr>
            <a:xfrm>
              <a:off x="5114109" y="3393901"/>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8"/>
            <p:cNvSpPr/>
            <p:nvPr/>
          </p:nvSpPr>
          <p:spPr>
            <a:xfrm rot="-347953">
              <a:off x="7458837" y="1988443"/>
              <a:ext cx="319131" cy="101067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7" name="Google Shape;1617;p78"/>
            <p:cNvGrpSpPr/>
            <p:nvPr/>
          </p:nvGrpSpPr>
          <p:grpSpPr>
            <a:xfrm>
              <a:off x="4572002" y="983473"/>
              <a:ext cx="3648694" cy="3149998"/>
              <a:chOff x="775925" y="238125"/>
              <a:chExt cx="6067000" cy="5237775"/>
            </a:xfrm>
          </p:grpSpPr>
          <p:sp>
            <p:nvSpPr>
              <p:cNvPr id="1618" name="Google Shape;1618;p78"/>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8"/>
              <p:cNvSpPr/>
              <p:nvPr/>
            </p:nvSpPr>
            <p:spPr>
              <a:xfrm>
                <a:off x="2001075" y="3034875"/>
                <a:ext cx="2476850" cy="2367350"/>
              </a:xfrm>
              <a:custGeom>
                <a:avLst/>
                <a:gdLst/>
                <a:ahLst/>
                <a:cxnLst/>
                <a:rect l="l" t="t" r="r" b="b"/>
                <a:pathLst>
                  <a:path w="99074" h="94694" extrusionOk="0">
                    <a:moveTo>
                      <a:pt x="1" y="1"/>
                    </a:moveTo>
                    <a:lnTo>
                      <a:pt x="1" y="84609"/>
                    </a:lnTo>
                    <a:cubicBezTo>
                      <a:pt x="1" y="90173"/>
                      <a:pt x="4506" y="94693"/>
                      <a:pt x="10070" y="94693"/>
                    </a:cubicBezTo>
                    <a:lnTo>
                      <a:pt x="89020" y="94693"/>
                    </a:lnTo>
                    <a:cubicBezTo>
                      <a:pt x="94570" y="94693"/>
                      <a:pt x="99074" y="90173"/>
                      <a:pt x="99074" y="84609"/>
                    </a:cubicBezTo>
                    <a:lnTo>
                      <a:pt x="99074"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8"/>
              <p:cNvSpPr/>
              <p:nvPr/>
            </p:nvSpPr>
            <p:spPr>
              <a:xfrm>
                <a:off x="2236850" y="3453400"/>
                <a:ext cx="2041200" cy="1498350"/>
              </a:xfrm>
              <a:custGeom>
                <a:avLst/>
                <a:gdLst/>
                <a:ahLst/>
                <a:cxnLst/>
                <a:rect l="l" t="t" r="r" b="b"/>
                <a:pathLst>
                  <a:path w="81648" h="59934" extrusionOk="0">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8"/>
              <p:cNvSpPr/>
              <p:nvPr/>
            </p:nvSpPr>
            <p:spPr>
              <a:xfrm>
                <a:off x="2462450" y="3643575"/>
                <a:ext cx="728750" cy="590000"/>
              </a:xfrm>
              <a:custGeom>
                <a:avLst/>
                <a:gdLst/>
                <a:ahLst/>
                <a:cxnLst/>
                <a:rect l="l" t="t" r="r" b="b"/>
                <a:pathLst>
                  <a:path w="29150" h="23600" extrusionOk="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8"/>
              <p:cNvSpPr/>
              <p:nvPr/>
            </p:nvSpPr>
            <p:spPr>
              <a:xfrm>
                <a:off x="3323300" y="3643575"/>
                <a:ext cx="728725" cy="590000"/>
              </a:xfrm>
              <a:custGeom>
                <a:avLst/>
                <a:gdLst/>
                <a:ahLst/>
                <a:cxnLst/>
                <a:rect l="l" t="t" r="r" b="b"/>
                <a:pathLst>
                  <a:path w="29149" h="23600" extrusionOk="0">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8"/>
              <p:cNvSpPr/>
              <p:nvPr/>
            </p:nvSpPr>
            <p:spPr>
              <a:xfrm>
                <a:off x="2462450" y="4374225"/>
                <a:ext cx="1589575" cy="62775"/>
              </a:xfrm>
              <a:custGeom>
                <a:avLst/>
                <a:gdLst/>
                <a:ahLst/>
                <a:cxnLst/>
                <a:rect l="l" t="t" r="r" b="b"/>
                <a:pathLst>
                  <a:path w="63583" h="2511" extrusionOk="0">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8"/>
              <p:cNvSpPr/>
              <p:nvPr/>
            </p:nvSpPr>
            <p:spPr>
              <a:xfrm>
                <a:off x="2462450" y="4536725"/>
                <a:ext cx="1589575" cy="62750"/>
              </a:xfrm>
              <a:custGeom>
                <a:avLst/>
                <a:gdLst/>
                <a:ahLst/>
                <a:cxnLst/>
                <a:rect l="l" t="t" r="r" b="b"/>
                <a:pathLst>
                  <a:path w="63583" h="2510" extrusionOk="0">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8"/>
              <p:cNvSpPr/>
              <p:nvPr/>
            </p:nvSpPr>
            <p:spPr>
              <a:xfrm>
                <a:off x="2462450" y="4699200"/>
                <a:ext cx="603275" cy="62375"/>
              </a:xfrm>
              <a:custGeom>
                <a:avLst/>
                <a:gdLst/>
                <a:ahLst/>
                <a:cxnLst/>
                <a:rect l="l" t="t" r="r" b="b"/>
                <a:pathLst>
                  <a:path w="24131" h="2495" extrusionOk="0">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8"/>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8"/>
              <p:cNvSpPr/>
              <p:nvPr/>
            </p:nvSpPr>
            <p:spPr>
              <a:xfrm>
                <a:off x="2001075" y="677300"/>
                <a:ext cx="2476850" cy="2357600"/>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8"/>
              <p:cNvSpPr/>
              <p:nvPr/>
            </p:nvSpPr>
            <p:spPr>
              <a:xfrm>
                <a:off x="2714975" y="1167900"/>
                <a:ext cx="1049050" cy="1051400"/>
              </a:xfrm>
              <a:custGeom>
                <a:avLst/>
                <a:gdLst/>
                <a:ahLst/>
                <a:cxnLst/>
                <a:rect l="l" t="t" r="r" b="b"/>
                <a:pathLst>
                  <a:path w="41962" h="42056" extrusionOk="0">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solidFill>
                <a:schemeClr val="dk2"/>
              </a:solidFill>
              <a:ln>
                <a:noFill/>
              </a:ln>
              <a:effectLst>
                <a:outerShdw blurRad="200025" dist="19050" dir="5400000" algn="bl" rotWithShape="0">
                  <a:schemeClr val="dk1">
                    <a:alpha val="32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8"/>
              <p:cNvSpPr/>
              <p:nvPr/>
            </p:nvSpPr>
            <p:spPr>
              <a:xfrm>
                <a:off x="3052850" y="1319100"/>
                <a:ext cx="373725" cy="374525"/>
              </a:xfrm>
              <a:custGeom>
                <a:avLst/>
                <a:gdLst/>
                <a:ahLst/>
                <a:cxnLst/>
                <a:rect l="l" t="t" r="r" b="b"/>
                <a:pathLst>
                  <a:path w="14949" h="14981" extrusionOk="0">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8"/>
              <p:cNvSpPr/>
              <p:nvPr/>
            </p:nvSpPr>
            <p:spPr>
              <a:xfrm>
                <a:off x="2880600" y="1774650"/>
                <a:ext cx="718200" cy="411900"/>
              </a:xfrm>
              <a:custGeom>
                <a:avLst/>
                <a:gdLst/>
                <a:ahLst/>
                <a:cxnLst/>
                <a:rect l="l" t="t" r="r" b="b"/>
                <a:pathLst>
                  <a:path w="28728" h="16476" extrusionOk="0">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8"/>
              <p:cNvSpPr/>
              <p:nvPr/>
            </p:nvSpPr>
            <p:spPr>
              <a:xfrm>
                <a:off x="2796425" y="2406725"/>
                <a:ext cx="829275" cy="70950"/>
              </a:xfrm>
              <a:custGeom>
                <a:avLst/>
                <a:gdLst/>
                <a:ahLst/>
                <a:cxnLst/>
                <a:rect l="l" t="t" r="r" b="b"/>
                <a:pathLst>
                  <a:path w="33171" h="2838" extrusionOk="0">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8"/>
              <p:cNvSpPr/>
              <p:nvPr/>
            </p:nvSpPr>
            <p:spPr>
              <a:xfrm>
                <a:off x="2962825" y="2584775"/>
                <a:ext cx="496875" cy="70950"/>
              </a:xfrm>
              <a:custGeom>
                <a:avLst/>
                <a:gdLst/>
                <a:ahLst/>
                <a:cxnLst/>
                <a:rect l="l" t="t" r="r" b="b"/>
                <a:pathLst>
                  <a:path w="19875" h="2838" extrusionOk="0">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8"/>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8"/>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8"/>
              <p:cNvSpPr/>
              <p:nvPr/>
            </p:nvSpPr>
            <p:spPr>
              <a:xfrm>
                <a:off x="4079650" y="1137125"/>
                <a:ext cx="1760625" cy="2495925"/>
              </a:xfrm>
              <a:custGeom>
                <a:avLst/>
                <a:gdLst/>
                <a:ahLst/>
                <a:cxnLst/>
                <a:rect l="l" t="t" r="r" b="b"/>
                <a:pathLst>
                  <a:path w="70425" h="99837" extrusionOk="0">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dist="19050" dir="12780000" algn="bl" rotWithShape="0">
                  <a:schemeClr val="dk1">
                    <a:alpha val="4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8"/>
              <p:cNvSpPr/>
              <p:nvPr/>
            </p:nvSpPr>
            <p:spPr>
              <a:xfrm>
                <a:off x="4445175" y="1505375"/>
                <a:ext cx="1036975" cy="1232975"/>
              </a:xfrm>
              <a:custGeom>
                <a:avLst/>
                <a:gdLst/>
                <a:ahLst/>
                <a:cxnLst/>
                <a:rect l="l" t="t" r="r" b="b"/>
                <a:pathLst>
                  <a:path w="41479" h="49319" extrusionOk="0">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8"/>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8"/>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8"/>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8"/>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8"/>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8"/>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dist="19050" dir="384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8"/>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8"/>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8"/>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8"/>
              <p:cNvSpPr/>
              <p:nvPr/>
            </p:nvSpPr>
            <p:spPr>
              <a:xfrm>
                <a:off x="5544475" y="456750"/>
                <a:ext cx="1298450" cy="1300775"/>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8"/>
              <p:cNvSpPr/>
              <p:nvPr/>
            </p:nvSpPr>
            <p:spPr>
              <a:xfrm>
                <a:off x="5783750" y="677300"/>
                <a:ext cx="819925" cy="859675"/>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8"/>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8"/>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accent3"/>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8"/>
              <p:cNvSpPr/>
              <p:nvPr/>
            </p:nvSpPr>
            <p:spPr>
              <a:xfrm>
                <a:off x="901400" y="1219325"/>
                <a:ext cx="236575" cy="37075"/>
              </a:xfrm>
              <a:custGeom>
                <a:avLst/>
                <a:gdLst/>
                <a:ahLst/>
                <a:cxnLst/>
                <a:rect l="l" t="t" r="r" b="b"/>
                <a:pathLst>
                  <a:path w="9463" h="1483" extrusionOk="0">
                    <a:moveTo>
                      <a:pt x="748" y="1"/>
                    </a:moveTo>
                    <a:cubicBezTo>
                      <a:pt x="343" y="1"/>
                      <a:pt x="0" y="329"/>
                      <a:pt x="0" y="749"/>
                    </a:cubicBezTo>
                    <a:cubicBezTo>
                      <a:pt x="0" y="1154"/>
                      <a:pt x="343" y="1482"/>
                      <a:pt x="748" y="1482"/>
                    </a:cubicBezTo>
                    <a:lnTo>
                      <a:pt x="9462" y="1482"/>
                    </a:lnTo>
                    <a:lnTo>
                      <a:pt x="9462"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8"/>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78"/>
            <p:cNvGrpSpPr/>
            <p:nvPr/>
          </p:nvGrpSpPr>
          <p:grpSpPr>
            <a:xfrm rot="-5400000">
              <a:off x="6743322" y="3210572"/>
              <a:ext cx="600510" cy="600510"/>
              <a:chOff x="5289166" y="402821"/>
              <a:chExt cx="801000" cy="801000"/>
            </a:xfrm>
          </p:grpSpPr>
          <p:sp>
            <p:nvSpPr>
              <p:cNvPr id="1653" name="Google Shape;1653;p78"/>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8"/>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78"/>
            <p:cNvGrpSpPr/>
            <p:nvPr/>
          </p:nvGrpSpPr>
          <p:grpSpPr>
            <a:xfrm>
              <a:off x="4585087" y="3005758"/>
              <a:ext cx="573803" cy="573803"/>
              <a:chOff x="2149575" y="1922175"/>
              <a:chExt cx="1332875" cy="1332875"/>
            </a:xfrm>
          </p:grpSpPr>
          <p:sp>
            <p:nvSpPr>
              <p:cNvPr id="1656" name="Google Shape;1656;p78"/>
              <p:cNvSpPr/>
              <p:nvPr/>
            </p:nvSpPr>
            <p:spPr>
              <a:xfrm>
                <a:off x="2149575" y="1922175"/>
                <a:ext cx="1332875" cy="1332875"/>
              </a:xfrm>
              <a:custGeom>
                <a:avLst/>
                <a:gdLst/>
                <a:ahLst/>
                <a:cxnLst/>
                <a:rect l="l" t="t" r="r" b="b"/>
                <a:pathLst>
                  <a:path w="53315" h="53315" extrusionOk="0">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gradFill>
                <a:gsLst>
                  <a:gs pos="0">
                    <a:srgbClr val="5352EE"/>
                  </a:gs>
                  <a:gs pos="100000">
                    <a:srgbClr val="7882F3"/>
                  </a:gs>
                </a:gsLst>
                <a:lin ang="13500032" scaled="0"/>
              </a:gradFill>
              <a:ln>
                <a:noFill/>
              </a:ln>
              <a:effectLst>
                <a:outerShdw blurRad="214313" dist="66675" dir="822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8"/>
              <p:cNvSpPr/>
              <p:nvPr/>
            </p:nvSpPr>
            <p:spPr>
              <a:xfrm>
                <a:off x="2626250" y="2268250"/>
                <a:ext cx="566725" cy="654200"/>
              </a:xfrm>
              <a:custGeom>
                <a:avLst/>
                <a:gdLst/>
                <a:ahLst/>
                <a:cxnLst/>
                <a:rect l="l" t="t" r="r" b="b"/>
                <a:pathLst>
                  <a:path w="22669" h="26168" extrusionOk="0">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78"/>
            <p:cNvGrpSpPr/>
            <p:nvPr/>
          </p:nvGrpSpPr>
          <p:grpSpPr>
            <a:xfrm rot="5400000">
              <a:off x="7793665" y="2172022"/>
              <a:ext cx="620134" cy="233914"/>
              <a:chOff x="6872640" y="3300197"/>
              <a:chExt cx="620134" cy="233914"/>
            </a:xfrm>
          </p:grpSpPr>
          <p:sp>
            <p:nvSpPr>
              <p:cNvPr id="1659" name="Google Shape;1659;p78"/>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78"/>
            <p:cNvGrpSpPr/>
            <p:nvPr/>
          </p:nvGrpSpPr>
          <p:grpSpPr>
            <a:xfrm rot="5400000">
              <a:off x="4518358" y="2551305"/>
              <a:ext cx="575161" cy="188875"/>
              <a:chOff x="6872640" y="3345236"/>
              <a:chExt cx="575161" cy="188875"/>
            </a:xfrm>
          </p:grpSpPr>
          <p:sp>
            <p:nvSpPr>
              <p:cNvPr id="1662" name="Google Shape;1662;p78"/>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64" name="Google Shape;1664;p7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79"/>
          <p:cNvSpPr/>
          <p:nvPr/>
        </p:nvSpPr>
        <p:spPr>
          <a:xfrm>
            <a:off x="6077500"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9"/>
          <p:cNvSpPr/>
          <p:nvPr/>
        </p:nvSpPr>
        <p:spPr>
          <a:xfrm>
            <a:off x="4644500" y="3469225"/>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674" name="Google Shape;1674;p79"/>
          <p:cNvSpPr txBox="1">
            <a:spLocks noGrp="1"/>
          </p:cNvSpPr>
          <p:nvPr>
            <p:ph type="title"/>
          </p:nvPr>
        </p:nvSpPr>
        <p:spPr>
          <a:xfrm>
            <a:off x="4794400" y="1893300"/>
            <a:ext cx="3457500" cy="12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sp>
        <p:nvSpPr>
          <p:cNvPr id="1675" name="Google Shape;1675;p79"/>
          <p:cNvSpPr txBox="1">
            <a:spLocks noGrp="1"/>
          </p:cNvSpPr>
          <p:nvPr>
            <p:ph type="title" idx="2"/>
          </p:nvPr>
        </p:nvSpPr>
        <p:spPr>
          <a:xfrm>
            <a:off x="6077500" y="1101725"/>
            <a:ext cx="8913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676" name="Google Shape;1676;p79"/>
          <p:cNvSpPr txBox="1">
            <a:spLocks noGrp="1"/>
          </p:cNvSpPr>
          <p:nvPr>
            <p:ph type="subTitle" idx="1"/>
          </p:nvPr>
        </p:nvSpPr>
        <p:spPr>
          <a:xfrm>
            <a:off x="4719400" y="3441975"/>
            <a:ext cx="3607500" cy="34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
        <p:nvSpPr>
          <p:cNvPr id="1677" name="Google Shape;1677;p7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9">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1" name="Google Shape;1681;p79"/>
          <p:cNvGrpSpPr/>
          <p:nvPr/>
        </p:nvGrpSpPr>
        <p:grpSpPr>
          <a:xfrm>
            <a:off x="1351488" y="1056437"/>
            <a:ext cx="2774288" cy="3241194"/>
            <a:chOff x="1480263" y="1063187"/>
            <a:chExt cx="2774288" cy="3241194"/>
          </a:xfrm>
        </p:grpSpPr>
        <p:grpSp>
          <p:nvGrpSpPr>
            <p:cNvPr id="1682" name="Google Shape;1682;p79"/>
            <p:cNvGrpSpPr/>
            <p:nvPr/>
          </p:nvGrpSpPr>
          <p:grpSpPr>
            <a:xfrm>
              <a:off x="3152333" y="1862622"/>
              <a:ext cx="1102217" cy="1494740"/>
              <a:chOff x="7452861" y="1397649"/>
              <a:chExt cx="1102217" cy="1494740"/>
            </a:xfrm>
          </p:grpSpPr>
          <p:sp>
            <p:nvSpPr>
              <p:cNvPr id="1683" name="Google Shape;1683;p79"/>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9"/>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5" name="Google Shape;1685;p79"/>
            <p:cNvSpPr/>
            <p:nvPr/>
          </p:nvSpPr>
          <p:spPr>
            <a:xfrm>
              <a:off x="1757236" y="2623386"/>
              <a:ext cx="461682" cy="1077400"/>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6" name="Google Shape;1686;p79"/>
            <p:cNvGrpSpPr/>
            <p:nvPr/>
          </p:nvGrpSpPr>
          <p:grpSpPr>
            <a:xfrm rot="5400000">
              <a:off x="1287120" y="2294280"/>
              <a:ext cx="575161" cy="188875"/>
              <a:chOff x="6872640" y="3345236"/>
              <a:chExt cx="575161" cy="188875"/>
            </a:xfrm>
          </p:grpSpPr>
          <p:sp>
            <p:nvSpPr>
              <p:cNvPr id="1687" name="Google Shape;1687;p79"/>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79"/>
            <p:cNvSpPr/>
            <p:nvPr/>
          </p:nvSpPr>
          <p:spPr>
            <a:xfrm>
              <a:off x="2065075" y="1263000"/>
              <a:ext cx="1484800" cy="2654025"/>
            </a:xfrm>
            <a:custGeom>
              <a:avLst/>
              <a:gdLst/>
              <a:ahLst/>
              <a:cxnLst/>
              <a:rect l="l" t="t" r="r" b="b"/>
              <a:pathLst>
                <a:path w="59392" h="106161" extrusionOk="0">
                  <a:moveTo>
                    <a:pt x="4634" y="0"/>
                  </a:moveTo>
                  <a:cubicBezTo>
                    <a:pt x="2077" y="0"/>
                    <a:pt x="0" y="2078"/>
                    <a:pt x="0" y="4634"/>
                  </a:cubicBezTo>
                  <a:lnTo>
                    <a:pt x="0" y="101504"/>
                  </a:lnTo>
                  <a:cubicBezTo>
                    <a:pt x="0" y="104084"/>
                    <a:pt x="2077" y="106161"/>
                    <a:pt x="4634" y="106161"/>
                  </a:cubicBezTo>
                  <a:lnTo>
                    <a:pt x="54735" y="106161"/>
                  </a:lnTo>
                  <a:cubicBezTo>
                    <a:pt x="57315" y="106161"/>
                    <a:pt x="59392" y="104084"/>
                    <a:pt x="59392" y="101504"/>
                  </a:cubicBezTo>
                  <a:lnTo>
                    <a:pt x="59392" y="4634"/>
                  </a:lnTo>
                  <a:cubicBezTo>
                    <a:pt x="59392" y="2078"/>
                    <a:pt x="57315" y="0"/>
                    <a:pt x="54735" y="0"/>
                  </a:cubicBezTo>
                  <a:close/>
                </a:path>
              </a:pathLst>
            </a:custGeom>
            <a:solidFill>
              <a:schemeClr val="lt1"/>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9"/>
            <p:cNvSpPr/>
            <p:nvPr/>
          </p:nvSpPr>
          <p:spPr>
            <a:xfrm>
              <a:off x="2144950" y="1339475"/>
              <a:ext cx="1324475" cy="2500525"/>
            </a:xfrm>
            <a:custGeom>
              <a:avLst/>
              <a:gdLst/>
              <a:ahLst/>
              <a:cxnLst/>
              <a:rect l="l" t="t" r="r" b="b"/>
              <a:pathLst>
                <a:path w="52979" h="100021" extrusionOk="0">
                  <a:moveTo>
                    <a:pt x="4178" y="0"/>
                  </a:moveTo>
                  <a:cubicBezTo>
                    <a:pt x="1872" y="0"/>
                    <a:pt x="1" y="1872"/>
                    <a:pt x="1" y="4177"/>
                  </a:cubicBezTo>
                  <a:lnTo>
                    <a:pt x="1" y="95843"/>
                  </a:lnTo>
                  <a:cubicBezTo>
                    <a:pt x="1" y="98149"/>
                    <a:pt x="1872" y="100020"/>
                    <a:pt x="4178" y="100020"/>
                  </a:cubicBezTo>
                  <a:lnTo>
                    <a:pt x="48801" y="100020"/>
                  </a:lnTo>
                  <a:cubicBezTo>
                    <a:pt x="51107" y="100020"/>
                    <a:pt x="52978" y="98149"/>
                    <a:pt x="52978" y="95843"/>
                  </a:cubicBezTo>
                  <a:lnTo>
                    <a:pt x="52978" y="4177"/>
                  </a:lnTo>
                  <a:cubicBezTo>
                    <a:pt x="52978" y="1872"/>
                    <a:pt x="51107" y="0"/>
                    <a:pt x="48801" y="0"/>
                  </a:cubicBezTo>
                  <a:close/>
                </a:path>
              </a:pathLst>
            </a:custGeom>
            <a:solidFill>
              <a:schemeClr val="accen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9"/>
            <p:cNvSpPr/>
            <p:nvPr/>
          </p:nvSpPr>
          <p:spPr>
            <a:xfrm>
              <a:off x="2498750" y="1270275"/>
              <a:ext cx="617450" cy="157104"/>
            </a:xfrm>
            <a:custGeom>
              <a:avLst/>
              <a:gdLst/>
              <a:ahLst/>
              <a:cxnLst/>
              <a:rect l="l" t="t" r="r" b="b"/>
              <a:pathLst>
                <a:path w="24698" h="8036" extrusionOk="0">
                  <a:moveTo>
                    <a:pt x="0" y="1"/>
                  </a:moveTo>
                  <a:lnTo>
                    <a:pt x="0" y="5844"/>
                  </a:lnTo>
                  <a:cubicBezTo>
                    <a:pt x="0" y="7054"/>
                    <a:pt x="982" y="8035"/>
                    <a:pt x="2192" y="8035"/>
                  </a:cubicBezTo>
                  <a:lnTo>
                    <a:pt x="22506" y="8035"/>
                  </a:lnTo>
                  <a:cubicBezTo>
                    <a:pt x="23716" y="8035"/>
                    <a:pt x="24697" y="7054"/>
                    <a:pt x="24697" y="5844"/>
                  </a:cubicBezTo>
                  <a:lnTo>
                    <a:pt x="246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9"/>
            <p:cNvSpPr/>
            <p:nvPr/>
          </p:nvSpPr>
          <p:spPr>
            <a:xfrm>
              <a:off x="2107300" y="3514700"/>
              <a:ext cx="1384950" cy="374950"/>
            </a:xfrm>
            <a:custGeom>
              <a:avLst/>
              <a:gdLst/>
              <a:ahLst/>
              <a:cxnLst/>
              <a:rect l="l" t="t" r="r" b="b"/>
              <a:pathLst>
                <a:path w="55398" h="14998" extrusionOk="0">
                  <a:moveTo>
                    <a:pt x="0" y="1"/>
                  </a:moveTo>
                  <a:lnTo>
                    <a:pt x="0" y="14997"/>
                  </a:lnTo>
                  <a:lnTo>
                    <a:pt x="55397" y="14997"/>
                  </a:lnTo>
                  <a:lnTo>
                    <a:pt x="55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9"/>
            <p:cNvSpPr/>
            <p:nvPr/>
          </p:nvSpPr>
          <p:spPr>
            <a:xfrm>
              <a:off x="3503625" y="1540325"/>
              <a:ext cx="74775" cy="341825"/>
            </a:xfrm>
            <a:custGeom>
              <a:avLst/>
              <a:gdLst/>
              <a:ahLst/>
              <a:cxnLst/>
              <a:rect l="l" t="t" r="r" b="b"/>
              <a:pathLst>
                <a:path w="2991" h="13673" extrusionOk="0">
                  <a:moveTo>
                    <a:pt x="1" y="1"/>
                  </a:moveTo>
                  <a:lnTo>
                    <a:pt x="1" y="13673"/>
                  </a:lnTo>
                  <a:lnTo>
                    <a:pt x="1347" y="13673"/>
                  </a:lnTo>
                  <a:cubicBezTo>
                    <a:pt x="2260" y="13673"/>
                    <a:pt x="2991" y="12920"/>
                    <a:pt x="2991" y="12007"/>
                  </a:cubicBezTo>
                  <a:lnTo>
                    <a:pt x="2991" y="1644"/>
                  </a:lnTo>
                  <a:cubicBezTo>
                    <a:pt x="2991" y="731"/>
                    <a:pt x="2260" y="1"/>
                    <a:pt x="1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9"/>
            <p:cNvSpPr/>
            <p:nvPr/>
          </p:nvSpPr>
          <p:spPr>
            <a:xfrm>
              <a:off x="2035975" y="1540325"/>
              <a:ext cx="75350" cy="341825"/>
            </a:xfrm>
            <a:custGeom>
              <a:avLst/>
              <a:gdLst/>
              <a:ahLst/>
              <a:cxnLst/>
              <a:rect l="l" t="t" r="r" b="b"/>
              <a:pathLst>
                <a:path w="3014" h="13673" extrusionOk="0">
                  <a:moveTo>
                    <a:pt x="1666" y="1"/>
                  </a:moveTo>
                  <a:cubicBezTo>
                    <a:pt x="753" y="1"/>
                    <a:pt x="0" y="731"/>
                    <a:pt x="0" y="1644"/>
                  </a:cubicBezTo>
                  <a:lnTo>
                    <a:pt x="0" y="12007"/>
                  </a:lnTo>
                  <a:cubicBezTo>
                    <a:pt x="0" y="12920"/>
                    <a:pt x="753" y="13673"/>
                    <a:pt x="1666" y="13673"/>
                  </a:cubicBezTo>
                  <a:lnTo>
                    <a:pt x="3013" y="13673"/>
                  </a:lnTo>
                  <a:lnTo>
                    <a:pt x="3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9"/>
            <p:cNvSpPr/>
            <p:nvPr/>
          </p:nvSpPr>
          <p:spPr>
            <a:xfrm>
              <a:off x="3497350" y="2081850"/>
              <a:ext cx="74775" cy="341850"/>
            </a:xfrm>
            <a:custGeom>
              <a:avLst/>
              <a:gdLst/>
              <a:ahLst/>
              <a:cxnLst/>
              <a:rect l="l" t="t" r="r" b="b"/>
              <a:pathLst>
                <a:path w="2991" h="13674" extrusionOk="0">
                  <a:moveTo>
                    <a:pt x="1" y="1"/>
                  </a:moveTo>
                  <a:lnTo>
                    <a:pt x="1" y="13673"/>
                  </a:lnTo>
                  <a:lnTo>
                    <a:pt x="1325" y="13673"/>
                  </a:lnTo>
                  <a:cubicBezTo>
                    <a:pt x="2238" y="13673"/>
                    <a:pt x="2991" y="12943"/>
                    <a:pt x="2991" y="12030"/>
                  </a:cubicBezTo>
                  <a:lnTo>
                    <a:pt x="2991" y="1644"/>
                  </a:lnTo>
                  <a:cubicBezTo>
                    <a:pt x="2991" y="731"/>
                    <a:pt x="2238" y="1"/>
                    <a:pt x="1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9"/>
            <p:cNvSpPr/>
            <p:nvPr/>
          </p:nvSpPr>
          <p:spPr>
            <a:xfrm>
              <a:off x="2692200" y="3600300"/>
              <a:ext cx="230550" cy="230575"/>
            </a:xfrm>
            <a:custGeom>
              <a:avLst/>
              <a:gdLst/>
              <a:ahLst/>
              <a:cxnLst/>
              <a:rect l="l" t="t" r="r" b="b"/>
              <a:pathLst>
                <a:path w="9222" h="9223" extrusionOk="0">
                  <a:moveTo>
                    <a:pt x="4611" y="1"/>
                  </a:moveTo>
                  <a:cubicBezTo>
                    <a:pt x="2054" y="1"/>
                    <a:pt x="0" y="2078"/>
                    <a:pt x="0" y="4611"/>
                  </a:cubicBezTo>
                  <a:cubicBezTo>
                    <a:pt x="0" y="7168"/>
                    <a:pt x="2054" y="9222"/>
                    <a:pt x="4611" y="9222"/>
                  </a:cubicBezTo>
                  <a:cubicBezTo>
                    <a:pt x="7144" y="9222"/>
                    <a:pt x="9222" y="7168"/>
                    <a:pt x="9222" y="4611"/>
                  </a:cubicBezTo>
                  <a:cubicBezTo>
                    <a:pt x="9222" y="2078"/>
                    <a:pt x="7144" y="1"/>
                    <a:pt x="4611" y="1"/>
                  </a:cubicBezTo>
                  <a:close/>
                </a:path>
              </a:pathLst>
            </a:custGeom>
            <a:solidFill>
              <a:schemeClr val="l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9"/>
            <p:cNvSpPr/>
            <p:nvPr/>
          </p:nvSpPr>
          <p:spPr>
            <a:xfrm>
              <a:off x="2262500" y="1497525"/>
              <a:ext cx="461675" cy="461675"/>
            </a:xfrm>
            <a:custGeom>
              <a:avLst/>
              <a:gdLst/>
              <a:ahLst/>
              <a:cxnLst/>
              <a:rect l="l" t="t" r="r" b="b"/>
              <a:pathLst>
                <a:path w="18467" h="18467" extrusionOk="0">
                  <a:moveTo>
                    <a:pt x="2466" y="1"/>
                  </a:moveTo>
                  <a:cubicBezTo>
                    <a:pt x="1119" y="1"/>
                    <a:pt x="1" y="1096"/>
                    <a:pt x="1" y="2466"/>
                  </a:cubicBezTo>
                  <a:lnTo>
                    <a:pt x="1" y="16001"/>
                  </a:lnTo>
                  <a:cubicBezTo>
                    <a:pt x="1" y="17371"/>
                    <a:pt x="1119" y="18466"/>
                    <a:pt x="2466" y="18466"/>
                  </a:cubicBezTo>
                  <a:lnTo>
                    <a:pt x="16001" y="18466"/>
                  </a:lnTo>
                  <a:cubicBezTo>
                    <a:pt x="17371" y="18466"/>
                    <a:pt x="18466" y="17371"/>
                    <a:pt x="18466" y="16001"/>
                  </a:cubicBezTo>
                  <a:lnTo>
                    <a:pt x="18466" y="2466"/>
                  </a:lnTo>
                  <a:cubicBezTo>
                    <a:pt x="18466" y="1096"/>
                    <a:pt x="17371" y="1"/>
                    <a:pt x="16001" y="1"/>
                  </a:cubicBezTo>
                  <a:close/>
                </a:path>
              </a:pathLst>
            </a:custGeom>
            <a:solidFill>
              <a:schemeClr val="dk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9"/>
            <p:cNvSpPr/>
            <p:nvPr/>
          </p:nvSpPr>
          <p:spPr>
            <a:xfrm>
              <a:off x="2804025" y="1597400"/>
              <a:ext cx="547850" cy="30825"/>
            </a:xfrm>
            <a:custGeom>
              <a:avLst/>
              <a:gdLst/>
              <a:ahLst/>
              <a:cxnLst/>
              <a:rect l="l" t="t" r="r" b="b"/>
              <a:pathLst>
                <a:path w="21914" h="1233" extrusionOk="0">
                  <a:moveTo>
                    <a:pt x="617" y="0"/>
                  </a:moveTo>
                  <a:cubicBezTo>
                    <a:pt x="275" y="0"/>
                    <a:pt x="1" y="297"/>
                    <a:pt x="1" y="616"/>
                  </a:cubicBezTo>
                  <a:cubicBezTo>
                    <a:pt x="1" y="959"/>
                    <a:pt x="275" y="1233"/>
                    <a:pt x="617" y="1233"/>
                  </a:cubicBezTo>
                  <a:lnTo>
                    <a:pt x="21297" y="1233"/>
                  </a:lnTo>
                  <a:cubicBezTo>
                    <a:pt x="21639" y="1233"/>
                    <a:pt x="21913" y="959"/>
                    <a:pt x="21913" y="616"/>
                  </a:cubicBezTo>
                  <a:cubicBezTo>
                    <a:pt x="21913" y="297"/>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9"/>
            <p:cNvSpPr/>
            <p:nvPr/>
          </p:nvSpPr>
          <p:spPr>
            <a:xfrm>
              <a:off x="2804025" y="1674425"/>
              <a:ext cx="547850" cy="30850"/>
            </a:xfrm>
            <a:custGeom>
              <a:avLst/>
              <a:gdLst/>
              <a:ahLst/>
              <a:cxnLst/>
              <a:rect l="l" t="t" r="r" b="b"/>
              <a:pathLst>
                <a:path w="21914" h="1234"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9"/>
            <p:cNvSpPr/>
            <p:nvPr/>
          </p:nvSpPr>
          <p:spPr>
            <a:xfrm>
              <a:off x="2804025" y="1751450"/>
              <a:ext cx="547850" cy="30850"/>
            </a:xfrm>
            <a:custGeom>
              <a:avLst/>
              <a:gdLst/>
              <a:ahLst/>
              <a:cxnLst/>
              <a:rect l="l" t="t" r="r" b="b"/>
              <a:pathLst>
                <a:path w="21914" h="1234" extrusionOk="0">
                  <a:moveTo>
                    <a:pt x="617" y="1"/>
                  </a:moveTo>
                  <a:cubicBezTo>
                    <a:pt x="275" y="1"/>
                    <a:pt x="1" y="275"/>
                    <a:pt x="1" y="617"/>
                  </a:cubicBezTo>
                  <a:cubicBezTo>
                    <a:pt x="1" y="960"/>
                    <a:pt x="275" y="1233"/>
                    <a:pt x="617" y="1233"/>
                  </a:cubicBezTo>
                  <a:lnTo>
                    <a:pt x="21297" y="1233"/>
                  </a:lnTo>
                  <a:cubicBezTo>
                    <a:pt x="21639" y="1233"/>
                    <a:pt x="21913" y="960"/>
                    <a:pt x="21913" y="617"/>
                  </a:cubicBezTo>
                  <a:cubicBezTo>
                    <a:pt x="21913" y="275"/>
                    <a:pt x="21639" y="1"/>
                    <a:pt x="21297"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9"/>
            <p:cNvSpPr/>
            <p:nvPr/>
          </p:nvSpPr>
          <p:spPr>
            <a:xfrm>
              <a:off x="2804025" y="1828500"/>
              <a:ext cx="547850" cy="30825"/>
            </a:xfrm>
            <a:custGeom>
              <a:avLst/>
              <a:gdLst/>
              <a:ahLst/>
              <a:cxnLst/>
              <a:rect l="l" t="t" r="r" b="b"/>
              <a:pathLst>
                <a:path w="21914" h="1233"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9"/>
            <p:cNvSpPr/>
            <p:nvPr/>
          </p:nvSpPr>
          <p:spPr>
            <a:xfrm>
              <a:off x="2383475" y="1580850"/>
              <a:ext cx="215725" cy="295025"/>
            </a:xfrm>
            <a:custGeom>
              <a:avLst/>
              <a:gdLst/>
              <a:ahLst/>
              <a:cxnLst/>
              <a:rect l="l" t="t" r="r" b="b"/>
              <a:pathLst>
                <a:path w="8629" h="11801" extrusionOk="0">
                  <a:moveTo>
                    <a:pt x="4315" y="0"/>
                  </a:moveTo>
                  <a:cubicBezTo>
                    <a:pt x="2899" y="0"/>
                    <a:pt x="1758" y="1141"/>
                    <a:pt x="1758" y="2557"/>
                  </a:cubicBezTo>
                  <a:cubicBezTo>
                    <a:pt x="1758" y="3743"/>
                    <a:pt x="2580" y="4748"/>
                    <a:pt x="3676" y="5022"/>
                  </a:cubicBezTo>
                  <a:cubicBezTo>
                    <a:pt x="1598" y="5501"/>
                    <a:pt x="1" y="8240"/>
                    <a:pt x="1" y="11573"/>
                  </a:cubicBezTo>
                  <a:cubicBezTo>
                    <a:pt x="1" y="11664"/>
                    <a:pt x="1" y="11732"/>
                    <a:pt x="1" y="11801"/>
                  </a:cubicBezTo>
                  <a:lnTo>
                    <a:pt x="8629" y="11801"/>
                  </a:lnTo>
                  <a:cubicBezTo>
                    <a:pt x="8629" y="11732"/>
                    <a:pt x="8629" y="11664"/>
                    <a:pt x="8629" y="11573"/>
                  </a:cubicBezTo>
                  <a:cubicBezTo>
                    <a:pt x="8629" y="8240"/>
                    <a:pt x="7031" y="5501"/>
                    <a:pt x="4931" y="5022"/>
                  </a:cubicBezTo>
                  <a:cubicBezTo>
                    <a:pt x="6049" y="4748"/>
                    <a:pt x="6871" y="3743"/>
                    <a:pt x="6871" y="2557"/>
                  </a:cubicBezTo>
                  <a:cubicBezTo>
                    <a:pt x="6871" y="1141"/>
                    <a:pt x="5730" y="0"/>
                    <a:pt x="4315" y="0"/>
                  </a:cubicBezTo>
                  <a:close/>
                </a:path>
              </a:pathLst>
            </a:custGeom>
            <a:solidFill>
              <a:schemeClr val="lt1"/>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3" name="Google Shape;1703;p79"/>
            <p:cNvGrpSpPr/>
            <p:nvPr/>
          </p:nvGrpSpPr>
          <p:grpSpPr>
            <a:xfrm>
              <a:off x="2118700" y="1980850"/>
              <a:ext cx="1302775" cy="1309625"/>
              <a:chOff x="2292125" y="1980850"/>
              <a:chExt cx="1302775" cy="1309625"/>
            </a:xfrm>
          </p:grpSpPr>
          <p:sp>
            <p:nvSpPr>
              <p:cNvPr id="1704" name="Google Shape;1704;p79"/>
              <p:cNvSpPr/>
              <p:nvPr/>
            </p:nvSpPr>
            <p:spPr>
              <a:xfrm>
                <a:off x="3148650" y="1980850"/>
                <a:ext cx="71350" cy="99325"/>
              </a:xfrm>
              <a:custGeom>
                <a:avLst/>
                <a:gdLst/>
                <a:ahLst/>
                <a:cxnLst/>
                <a:rect l="l" t="t" r="r" b="b"/>
                <a:pathLst>
                  <a:path w="2854" h="3973" extrusionOk="0">
                    <a:moveTo>
                      <a:pt x="2854" y="1"/>
                    </a:moveTo>
                    <a:lnTo>
                      <a:pt x="1" y="1986"/>
                    </a:lnTo>
                    <a:lnTo>
                      <a:pt x="2854" y="3972"/>
                    </a:lnTo>
                    <a:lnTo>
                      <a:pt x="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9"/>
              <p:cNvSpPr/>
              <p:nvPr/>
            </p:nvSpPr>
            <p:spPr>
              <a:xfrm>
                <a:off x="3061925" y="1980850"/>
                <a:ext cx="71350" cy="99325"/>
              </a:xfrm>
              <a:custGeom>
                <a:avLst/>
                <a:gdLst/>
                <a:ahLst/>
                <a:cxnLst/>
                <a:rect l="l" t="t" r="r" b="b"/>
                <a:pathLst>
                  <a:path w="2854" h="3973" extrusionOk="0">
                    <a:moveTo>
                      <a:pt x="2853" y="1"/>
                    </a:moveTo>
                    <a:lnTo>
                      <a:pt x="0" y="1986"/>
                    </a:lnTo>
                    <a:lnTo>
                      <a:pt x="2853" y="3972"/>
                    </a:lnTo>
                    <a:lnTo>
                      <a:pt x="28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9"/>
              <p:cNvSpPr/>
              <p:nvPr/>
            </p:nvSpPr>
            <p:spPr>
              <a:xfrm>
                <a:off x="2975175" y="1980850"/>
                <a:ext cx="70775" cy="99325"/>
              </a:xfrm>
              <a:custGeom>
                <a:avLst/>
                <a:gdLst/>
                <a:ahLst/>
                <a:cxnLst/>
                <a:rect l="l" t="t" r="r" b="b"/>
                <a:pathLst>
                  <a:path w="2831" h="3973" extrusionOk="0">
                    <a:moveTo>
                      <a:pt x="2831" y="1"/>
                    </a:moveTo>
                    <a:lnTo>
                      <a:pt x="1" y="1986"/>
                    </a:lnTo>
                    <a:lnTo>
                      <a:pt x="2831" y="3972"/>
                    </a:lnTo>
                    <a:lnTo>
                      <a:pt x="28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9"/>
              <p:cNvSpPr/>
              <p:nvPr/>
            </p:nvSpPr>
            <p:spPr>
              <a:xfrm>
                <a:off x="2887875" y="1980850"/>
                <a:ext cx="71350" cy="99325"/>
              </a:xfrm>
              <a:custGeom>
                <a:avLst/>
                <a:gdLst/>
                <a:ahLst/>
                <a:cxnLst/>
                <a:rect l="l" t="t" r="r" b="b"/>
                <a:pathLst>
                  <a:path w="2854" h="3973" extrusionOk="0">
                    <a:moveTo>
                      <a:pt x="2854" y="1"/>
                    </a:moveTo>
                    <a:lnTo>
                      <a:pt x="0" y="1986"/>
                    </a:lnTo>
                    <a:lnTo>
                      <a:pt x="2854" y="3972"/>
                    </a:lnTo>
                    <a:lnTo>
                      <a:pt x="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9"/>
              <p:cNvSpPr/>
              <p:nvPr/>
            </p:nvSpPr>
            <p:spPr>
              <a:xfrm>
                <a:off x="3524125" y="3191725"/>
                <a:ext cx="70775" cy="98750"/>
              </a:xfrm>
              <a:custGeom>
                <a:avLst/>
                <a:gdLst/>
                <a:ahLst/>
                <a:cxnLst/>
                <a:rect l="l" t="t" r="r" b="b"/>
                <a:pathLst>
                  <a:path w="2831" h="3950" extrusionOk="0">
                    <a:moveTo>
                      <a:pt x="2831" y="1"/>
                    </a:moveTo>
                    <a:lnTo>
                      <a:pt x="1" y="1987"/>
                    </a:lnTo>
                    <a:lnTo>
                      <a:pt x="2831" y="3950"/>
                    </a:lnTo>
                    <a:lnTo>
                      <a:pt x="28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9"/>
              <p:cNvSpPr/>
              <p:nvPr/>
            </p:nvSpPr>
            <p:spPr>
              <a:xfrm>
                <a:off x="3436825" y="3191725"/>
                <a:ext cx="71350" cy="98750"/>
              </a:xfrm>
              <a:custGeom>
                <a:avLst/>
                <a:gdLst/>
                <a:ahLst/>
                <a:cxnLst/>
                <a:rect l="l" t="t" r="r" b="b"/>
                <a:pathLst>
                  <a:path w="2854" h="3950" extrusionOk="0">
                    <a:moveTo>
                      <a:pt x="2853" y="1"/>
                    </a:moveTo>
                    <a:lnTo>
                      <a:pt x="0" y="1987"/>
                    </a:lnTo>
                    <a:lnTo>
                      <a:pt x="2853" y="3950"/>
                    </a:lnTo>
                    <a:lnTo>
                      <a:pt x="28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9"/>
              <p:cNvSpPr/>
              <p:nvPr/>
            </p:nvSpPr>
            <p:spPr>
              <a:xfrm>
                <a:off x="3350075" y="3191725"/>
                <a:ext cx="71375" cy="98750"/>
              </a:xfrm>
              <a:custGeom>
                <a:avLst/>
                <a:gdLst/>
                <a:ahLst/>
                <a:cxnLst/>
                <a:rect l="l" t="t" r="r" b="b"/>
                <a:pathLst>
                  <a:path w="2855" h="3950" extrusionOk="0">
                    <a:moveTo>
                      <a:pt x="2854" y="1"/>
                    </a:moveTo>
                    <a:lnTo>
                      <a:pt x="1" y="1987"/>
                    </a:lnTo>
                    <a:lnTo>
                      <a:pt x="2854" y="3950"/>
                    </a:lnTo>
                    <a:lnTo>
                      <a:pt x="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9"/>
              <p:cNvSpPr/>
              <p:nvPr/>
            </p:nvSpPr>
            <p:spPr>
              <a:xfrm>
                <a:off x="3263350" y="3191725"/>
                <a:ext cx="70775" cy="98750"/>
              </a:xfrm>
              <a:custGeom>
                <a:avLst/>
                <a:gdLst/>
                <a:ahLst/>
                <a:cxnLst/>
                <a:rect l="l" t="t" r="r" b="b"/>
                <a:pathLst>
                  <a:path w="2831" h="3950" extrusionOk="0">
                    <a:moveTo>
                      <a:pt x="2831" y="1"/>
                    </a:moveTo>
                    <a:lnTo>
                      <a:pt x="0" y="1987"/>
                    </a:lnTo>
                    <a:lnTo>
                      <a:pt x="2831" y="3950"/>
                    </a:lnTo>
                    <a:lnTo>
                      <a:pt x="28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9"/>
              <p:cNvSpPr/>
              <p:nvPr/>
            </p:nvSpPr>
            <p:spPr>
              <a:xfrm>
                <a:off x="3018550" y="2566325"/>
                <a:ext cx="71350" cy="98750"/>
              </a:xfrm>
              <a:custGeom>
                <a:avLst/>
                <a:gdLst/>
                <a:ahLst/>
                <a:cxnLst/>
                <a:rect l="l" t="t" r="r" b="b"/>
                <a:pathLst>
                  <a:path w="2854" h="3950" extrusionOk="0">
                    <a:moveTo>
                      <a:pt x="2854" y="0"/>
                    </a:moveTo>
                    <a:lnTo>
                      <a:pt x="0" y="1963"/>
                    </a:lnTo>
                    <a:lnTo>
                      <a:pt x="2854" y="3949"/>
                    </a:lnTo>
                    <a:lnTo>
                      <a:pt x="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2931800" y="2566325"/>
                <a:ext cx="70800" cy="98750"/>
              </a:xfrm>
              <a:custGeom>
                <a:avLst/>
                <a:gdLst/>
                <a:ahLst/>
                <a:cxnLst/>
                <a:rect l="l" t="t" r="r" b="b"/>
                <a:pathLst>
                  <a:path w="2832" h="3950" extrusionOk="0">
                    <a:moveTo>
                      <a:pt x="2831" y="0"/>
                    </a:moveTo>
                    <a:lnTo>
                      <a:pt x="1" y="1963"/>
                    </a:lnTo>
                    <a:lnTo>
                      <a:pt x="2831" y="3949"/>
                    </a:lnTo>
                    <a:lnTo>
                      <a:pt x="28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2844500" y="2566325"/>
                <a:ext cx="71350" cy="98750"/>
              </a:xfrm>
              <a:custGeom>
                <a:avLst/>
                <a:gdLst/>
                <a:ahLst/>
                <a:cxnLst/>
                <a:rect l="l" t="t" r="r" b="b"/>
                <a:pathLst>
                  <a:path w="2854" h="3950" extrusionOk="0">
                    <a:moveTo>
                      <a:pt x="2854" y="0"/>
                    </a:moveTo>
                    <a:lnTo>
                      <a:pt x="1" y="1963"/>
                    </a:lnTo>
                    <a:lnTo>
                      <a:pt x="2854" y="3949"/>
                    </a:lnTo>
                    <a:lnTo>
                      <a:pt x="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2757775" y="2566325"/>
                <a:ext cx="71350" cy="98750"/>
              </a:xfrm>
              <a:custGeom>
                <a:avLst/>
                <a:gdLst/>
                <a:ahLst/>
                <a:cxnLst/>
                <a:rect l="l" t="t" r="r" b="b"/>
                <a:pathLst>
                  <a:path w="2854" h="3950" extrusionOk="0">
                    <a:moveTo>
                      <a:pt x="2853" y="0"/>
                    </a:moveTo>
                    <a:lnTo>
                      <a:pt x="0" y="1963"/>
                    </a:lnTo>
                    <a:lnTo>
                      <a:pt x="2853" y="3949"/>
                    </a:lnTo>
                    <a:lnTo>
                      <a:pt x="28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9"/>
              <p:cNvSpPr/>
              <p:nvPr/>
            </p:nvSpPr>
            <p:spPr>
              <a:xfrm>
                <a:off x="3018550" y="2566325"/>
                <a:ext cx="71350" cy="98750"/>
              </a:xfrm>
              <a:custGeom>
                <a:avLst/>
                <a:gdLst/>
                <a:ahLst/>
                <a:cxnLst/>
                <a:rect l="l" t="t" r="r" b="b"/>
                <a:pathLst>
                  <a:path w="2854" h="3950" extrusionOk="0">
                    <a:moveTo>
                      <a:pt x="2854" y="0"/>
                    </a:moveTo>
                    <a:lnTo>
                      <a:pt x="0" y="1963"/>
                    </a:lnTo>
                    <a:lnTo>
                      <a:pt x="2854" y="3949"/>
                    </a:lnTo>
                    <a:lnTo>
                      <a:pt x="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9"/>
              <p:cNvSpPr/>
              <p:nvPr/>
            </p:nvSpPr>
            <p:spPr>
              <a:xfrm>
                <a:off x="2931800" y="2566325"/>
                <a:ext cx="70800" cy="98750"/>
              </a:xfrm>
              <a:custGeom>
                <a:avLst/>
                <a:gdLst/>
                <a:ahLst/>
                <a:cxnLst/>
                <a:rect l="l" t="t" r="r" b="b"/>
                <a:pathLst>
                  <a:path w="2832" h="3950" extrusionOk="0">
                    <a:moveTo>
                      <a:pt x="2831" y="0"/>
                    </a:moveTo>
                    <a:lnTo>
                      <a:pt x="1" y="1963"/>
                    </a:lnTo>
                    <a:lnTo>
                      <a:pt x="2831" y="3949"/>
                    </a:lnTo>
                    <a:lnTo>
                      <a:pt x="28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9"/>
              <p:cNvSpPr/>
              <p:nvPr/>
            </p:nvSpPr>
            <p:spPr>
              <a:xfrm>
                <a:off x="2844500" y="2566325"/>
                <a:ext cx="71350" cy="98750"/>
              </a:xfrm>
              <a:custGeom>
                <a:avLst/>
                <a:gdLst/>
                <a:ahLst/>
                <a:cxnLst/>
                <a:rect l="l" t="t" r="r" b="b"/>
                <a:pathLst>
                  <a:path w="2854" h="3950" extrusionOk="0">
                    <a:moveTo>
                      <a:pt x="2854" y="0"/>
                    </a:moveTo>
                    <a:lnTo>
                      <a:pt x="1" y="1963"/>
                    </a:lnTo>
                    <a:lnTo>
                      <a:pt x="2854" y="3949"/>
                    </a:lnTo>
                    <a:lnTo>
                      <a:pt x="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9"/>
              <p:cNvSpPr/>
              <p:nvPr/>
            </p:nvSpPr>
            <p:spPr>
              <a:xfrm>
                <a:off x="2757775" y="2566325"/>
                <a:ext cx="71350" cy="98750"/>
              </a:xfrm>
              <a:custGeom>
                <a:avLst/>
                <a:gdLst/>
                <a:ahLst/>
                <a:cxnLst/>
                <a:rect l="l" t="t" r="r" b="b"/>
                <a:pathLst>
                  <a:path w="2854" h="3950" extrusionOk="0">
                    <a:moveTo>
                      <a:pt x="2853" y="0"/>
                    </a:moveTo>
                    <a:lnTo>
                      <a:pt x="0" y="1963"/>
                    </a:lnTo>
                    <a:lnTo>
                      <a:pt x="2853" y="3949"/>
                    </a:lnTo>
                    <a:lnTo>
                      <a:pt x="28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9"/>
              <p:cNvSpPr/>
              <p:nvPr/>
            </p:nvSpPr>
            <p:spPr>
              <a:xfrm>
                <a:off x="2532375" y="3015400"/>
                <a:ext cx="71350" cy="98750"/>
              </a:xfrm>
              <a:custGeom>
                <a:avLst/>
                <a:gdLst/>
                <a:ahLst/>
                <a:cxnLst/>
                <a:rect l="l" t="t" r="r" b="b"/>
                <a:pathLst>
                  <a:path w="2854" h="3950" extrusionOk="0">
                    <a:moveTo>
                      <a:pt x="0" y="1"/>
                    </a:moveTo>
                    <a:lnTo>
                      <a:pt x="0" y="3950"/>
                    </a:lnTo>
                    <a:lnTo>
                      <a:pt x="2853" y="198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9"/>
              <p:cNvSpPr/>
              <p:nvPr/>
            </p:nvSpPr>
            <p:spPr>
              <a:xfrm>
                <a:off x="2619100" y="3015400"/>
                <a:ext cx="71350" cy="98750"/>
              </a:xfrm>
              <a:custGeom>
                <a:avLst/>
                <a:gdLst/>
                <a:ahLst/>
                <a:cxnLst/>
                <a:rect l="l" t="t" r="r" b="b"/>
                <a:pathLst>
                  <a:path w="2854" h="3950" extrusionOk="0">
                    <a:moveTo>
                      <a:pt x="1" y="1"/>
                    </a:moveTo>
                    <a:lnTo>
                      <a:pt x="1" y="3950"/>
                    </a:lnTo>
                    <a:lnTo>
                      <a:pt x="2854" y="198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9"/>
              <p:cNvSpPr/>
              <p:nvPr/>
            </p:nvSpPr>
            <p:spPr>
              <a:xfrm>
                <a:off x="2705850" y="3015400"/>
                <a:ext cx="71350" cy="98750"/>
              </a:xfrm>
              <a:custGeom>
                <a:avLst/>
                <a:gdLst/>
                <a:ahLst/>
                <a:cxnLst/>
                <a:rect l="l" t="t" r="r" b="b"/>
                <a:pathLst>
                  <a:path w="2854" h="3950" extrusionOk="0">
                    <a:moveTo>
                      <a:pt x="0" y="1"/>
                    </a:moveTo>
                    <a:lnTo>
                      <a:pt x="0" y="3950"/>
                    </a:lnTo>
                    <a:lnTo>
                      <a:pt x="2853" y="198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2793150" y="3015400"/>
                <a:ext cx="70775" cy="98750"/>
              </a:xfrm>
              <a:custGeom>
                <a:avLst/>
                <a:gdLst/>
                <a:ahLst/>
                <a:cxnLst/>
                <a:rect l="l" t="t" r="r" b="b"/>
                <a:pathLst>
                  <a:path w="2831" h="3950" extrusionOk="0">
                    <a:moveTo>
                      <a:pt x="0" y="1"/>
                    </a:moveTo>
                    <a:lnTo>
                      <a:pt x="0" y="3950"/>
                    </a:lnTo>
                    <a:lnTo>
                      <a:pt x="2831" y="198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2292125" y="2201125"/>
                <a:ext cx="70800" cy="98725"/>
              </a:xfrm>
              <a:custGeom>
                <a:avLst/>
                <a:gdLst/>
                <a:ahLst/>
                <a:cxnLst/>
                <a:rect l="l" t="t" r="r" b="b"/>
                <a:pathLst>
                  <a:path w="2832" h="3949" extrusionOk="0">
                    <a:moveTo>
                      <a:pt x="1" y="0"/>
                    </a:moveTo>
                    <a:lnTo>
                      <a:pt x="1" y="3949"/>
                    </a:lnTo>
                    <a:lnTo>
                      <a:pt x="2831" y="198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2378875" y="2201125"/>
                <a:ext cx="71350" cy="98725"/>
              </a:xfrm>
              <a:custGeom>
                <a:avLst/>
                <a:gdLst/>
                <a:ahLst/>
                <a:cxnLst/>
                <a:rect l="l" t="t" r="r" b="b"/>
                <a:pathLst>
                  <a:path w="2854" h="3949" extrusionOk="0">
                    <a:moveTo>
                      <a:pt x="0" y="0"/>
                    </a:moveTo>
                    <a:lnTo>
                      <a:pt x="0" y="3949"/>
                    </a:lnTo>
                    <a:lnTo>
                      <a:pt x="2853" y="198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2465600" y="2201125"/>
                <a:ext cx="71350" cy="98725"/>
              </a:xfrm>
              <a:custGeom>
                <a:avLst/>
                <a:gdLst/>
                <a:ahLst/>
                <a:cxnLst/>
                <a:rect l="l" t="t" r="r" b="b"/>
                <a:pathLst>
                  <a:path w="2854" h="3949" extrusionOk="0">
                    <a:moveTo>
                      <a:pt x="1" y="0"/>
                    </a:moveTo>
                    <a:lnTo>
                      <a:pt x="1" y="3949"/>
                    </a:lnTo>
                    <a:lnTo>
                      <a:pt x="2854" y="198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9"/>
              <p:cNvSpPr/>
              <p:nvPr/>
            </p:nvSpPr>
            <p:spPr>
              <a:xfrm>
                <a:off x="2552900" y="2201125"/>
                <a:ext cx="70800" cy="98725"/>
              </a:xfrm>
              <a:custGeom>
                <a:avLst/>
                <a:gdLst/>
                <a:ahLst/>
                <a:cxnLst/>
                <a:rect l="l" t="t" r="r" b="b"/>
                <a:pathLst>
                  <a:path w="2832" h="3949" extrusionOk="0">
                    <a:moveTo>
                      <a:pt x="1" y="0"/>
                    </a:moveTo>
                    <a:lnTo>
                      <a:pt x="1" y="3949"/>
                    </a:lnTo>
                    <a:lnTo>
                      <a:pt x="2831" y="198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79"/>
            <p:cNvGrpSpPr/>
            <p:nvPr/>
          </p:nvGrpSpPr>
          <p:grpSpPr>
            <a:xfrm>
              <a:off x="1606275" y="2799700"/>
              <a:ext cx="835425" cy="530150"/>
              <a:chOff x="1779700" y="2799700"/>
              <a:chExt cx="835425" cy="530150"/>
            </a:xfrm>
          </p:grpSpPr>
          <p:sp>
            <p:nvSpPr>
              <p:cNvPr id="1729" name="Google Shape;1729;p79"/>
              <p:cNvSpPr/>
              <p:nvPr/>
            </p:nvSpPr>
            <p:spPr>
              <a:xfrm>
                <a:off x="1779700" y="2799700"/>
                <a:ext cx="835425" cy="530150"/>
              </a:xfrm>
              <a:custGeom>
                <a:avLst/>
                <a:gdLst/>
                <a:ahLst/>
                <a:cxnLst/>
                <a:rect l="l" t="t" r="r" b="b"/>
                <a:pathLst>
                  <a:path w="33417" h="21206" extrusionOk="0">
                    <a:moveTo>
                      <a:pt x="3835" y="1"/>
                    </a:moveTo>
                    <a:cubicBezTo>
                      <a:pt x="1713" y="1"/>
                      <a:pt x="1" y="1736"/>
                      <a:pt x="1" y="3836"/>
                    </a:cubicBezTo>
                    <a:lnTo>
                      <a:pt x="1" y="17371"/>
                    </a:lnTo>
                    <a:cubicBezTo>
                      <a:pt x="1" y="19494"/>
                      <a:pt x="1713" y="21206"/>
                      <a:pt x="3835" y="21206"/>
                    </a:cubicBezTo>
                    <a:lnTo>
                      <a:pt x="29582" y="21206"/>
                    </a:lnTo>
                    <a:cubicBezTo>
                      <a:pt x="31705" y="21206"/>
                      <a:pt x="33417" y="19494"/>
                      <a:pt x="33417" y="17371"/>
                    </a:cubicBezTo>
                    <a:lnTo>
                      <a:pt x="33417" y="3836"/>
                    </a:lnTo>
                    <a:cubicBezTo>
                      <a:pt x="33417" y="1736"/>
                      <a:pt x="31705" y="1"/>
                      <a:pt x="29582"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9"/>
              <p:cNvSpPr/>
              <p:nvPr/>
            </p:nvSpPr>
            <p:spPr>
              <a:xfrm>
                <a:off x="2013650" y="2880750"/>
                <a:ext cx="368100" cy="368075"/>
              </a:xfrm>
              <a:custGeom>
                <a:avLst/>
                <a:gdLst/>
                <a:ahLst/>
                <a:cxnLst/>
                <a:rect l="l" t="t" r="r" b="b"/>
                <a:pathLst>
                  <a:path w="14724" h="14723" extrusionOk="0">
                    <a:moveTo>
                      <a:pt x="7351" y="0"/>
                    </a:moveTo>
                    <a:cubicBezTo>
                      <a:pt x="3288" y="0"/>
                      <a:pt x="1" y="3287"/>
                      <a:pt x="1" y="7373"/>
                    </a:cubicBezTo>
                    <a:cubicBezTo>
                      <a:pt x="1" y="11436"/>
                      <a:pt x="3288" y="14722"/>
                      <a:pt x="7351" y="14722"/>
                    </a:cubicBezTo>
                    <a:cubicBezTo>
                      <a:pt x="11414" y="14722"/>
                      <a:pt x="14723" y="11436"/>
                      <a:pt x="14723" y="7373"/>
                    </a:cubicBezTo>
                    <a:cubicBezTo>
                      <a:pt x="14723" y="3287"/>
                      <a:pt x="11414" y="0"/>
                      <a:pt x="7351"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9"/>
              <p:cNvSpPr/>
              <p:nvPr/>
            </p:nvSpPr>
            <p:spPr>
              <a:xfrm>
                <a:off x="2116075" y="2970325"/>
                <a:ext cx="163225" cy="188900"/>
              </a:xfrm>
              <a:custGeom>
                <a:avLst/>
                <a:gdLst/>
                <a:ahLst/>
                <a:cxnLst/>
                <a:rect l="l" t="t" r="r" b="b"/>
                <a:pathLst>
                  <a:path w="6529" h="7556" extrusionOk="0">
                    <a:moveTo>
                      <a:pt x="1" y="1"/>
                    </a:moveTo>
                    <a:lnTo>
                      <a:pt x="1" y="7556"/>
                    </a:lnTo>
                    <a:lnTo>
                      <a:pt x="6529" y="3790"/>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79"/>
            <p:cNvGrpSpPr/>
            <p:nvPr/>
          </p:nvGrpSpPr>
          <p:grpSpPr>
            <a:xfrm>
              <a:off x="3314175" y="3021125"/>
              <a:ext cx="631725" cy="439975"/>
              <a:chOff x="3487600" y="3021125"/>
              <a:chExt cx="631725" cy="439975"/>
            </a:xfrm>
          </p:grpSpPr>
          <p:sp>
            <p:nvSpPr>
              <p:cNvPr id="1733" name="Google Shape;1733;p79"/>
              <p:cNvSpPr/>
              <p:nvPr/>
            </p:nvSpPr>
            <p:spPr>
              <a:xfrm>
                <a:off x="3487600" y="3021125"/>
                <a:ext cx="631725" cy="198025"/>
              </a:xfrm>
              <a:custGeom>
                <a:avLst/>
                <a:gdLst/>
                <a:ahLst/>
                <a:cxnLst/>
                <a:rect l="l" t="t" r="r" b="b"/>
                <a:pathLst>
                  <a:path w="25269" h="7921" extrusionOk="0">
                    <a:moveTo>
                      <a:pt x="3972" y="0"/>
                    </a:moveTo>
                    <a:cubicBezTo>
                      <a:pt x="1781" y="0"/>
                      <a:pt x="1" y="1780"/>
                      <a:pt x="1" y="3949"/>
                    </a:cubicBezTo>
                    <a:cubicBezTo>
                      <a:pt x="1" y="6140"/>
                      <a:pt x="1781" y="7920"/>
                      <a:pt x="3972" y="7920"/>
                    </a:cubicBezTo>
                    <a:lnTo>
                      <a:pt x="21297" y="7920"/>
                    </a:lnTo>
                    <a:cubicBezTo>
                      <a:pt x="23488" y="7920"/>
                      <a:pt x="25268" y="6140"/>
                      <a:pt x="25268" y="3949"/>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9"/>
              <p:cNvSpPr/>
              <p:nvPr/>
            </p:nvSpPr>
            <p:spPr>
              <a:xfrm>
                <a:off x="3551525" y="3050800"/>
                <a:ext cx="138100" cy="138675"/>
              </a:xfrm>
              <a:custGeom>
                <a:avLst/>
                <a:gdLst/>
                <a:ahLst/>
                <a:cxnLst/>
                <a:rect l="l" t="t" r="r" b="b"/>
                <a:pathLst>
                  <a:path w="5524" h="5547" extrusionOk="0">
                    <a:moveTo>
                      <a:pt x="2762" y="0"/>
                    </a:moveTo>
                    <a:cubicBezTo>
                      <a:pt x="1233" y="0"/>
                      <a:pt x="0" y="1233"/>
                      <a:pt x="0" y="2762"/>
                    </a:cubicBezTo>
                    <a:cubicBezTo>
                      <a:pt x="0" y="4291"/>
                      <a:pt x="1233" y="5547"/>
                      <a:pt x="2762" y="5547"/>
                    </a:cubicBezTo>
                    <a:cubicBezTo>
                      <a:pt x="4291" y="5547"/>
                      <a:pt x="5524" y="4291"/>
                      <a:pt x="5524" y="2762"/>
                    </a:cubicBezTo>
                    <a:cubicBezTo>
                      <a:pt x="5524" y="1233"/>
                      <a:pt x="4291" y="0"/>
                      <a:pt x="2762" y="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9"/>
              <p:cNvSpPr/>
              <p:nvPr/>
            </p:nvSpPr>
            <p:spPr>
              <a:xfrm>
                <a:off x="3487600" y="3263075"/>
                <a:ext cx="631725" cy="198025"/>
              </a:xfrm>
              <a:custGeom>
                <a:avLst/>
                <a:gdLst/>
                <a:ahLst/>
                <a:cxnLst/>
                <a:rect l="l" t="t" r="r" b="b"/>
                <a:pathLst>
                  <a:path w="25269" h="7921" extrusionOk="0">
                    <a:moveTo>
                      <a:pt x="3972" y="0"/>
                    </a:moveTo>
                    <a:cubicBezTo>
                      <a:pt x="1781" y="0"/>
                      <a:pt x="1" y="1780"/>
                      <a:pt x="1" y="3972"/>
                    </a:cubicBezTo>
                    <a:cubicBezTo>
                      <a:pt x="1" y="6163"/>
                      <a:pt x="1781" y="7920"/>
                      <a:pt x="3972" y="7920"/>
                    </a:cubicBezTo>
                    <a:lnTo>
                      <a:pt x="21297" y="7920"/>
                    </a:lnTo>
                    <a:cubicBezTo>
                      <a:pt x="23488" y="7920"/>
                      <a:pt x="25268" y="6163"/>
                      <a:pt x="25268" y="3972"/>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916725" y="3293300"/>
                <a:ext cx="138675" cy="138125"/>
              </a:xfrm>
              <a:custGeom>
                <a:avLst/>
                <a:gdLst/>
                <a:ahLst/>
                <a:cxnLst/>
                <a:rect l="l" t="t" r="r" b="b"/>
                <a:pathLst>
                  <a:path w="5547" h="5525" extrusionOk="0">
                    <a:moveTo>
                      <a:pt x="2762" y="1"/>
                    </a:moveTo>
                    <a:cubicBezTo>
                      <a:pt x="1233" y="1"/>
                      <a:pt x="0" y="1233"/>
                      <a:pt x="0" y="2763"/>
                    </a:cubicBezTo>
                    <a:cubicBezTo>
                      <a:pt x="0" y="4292"/>
                      <a:pt x="1233" y="5524"/>
                      <a:pt x="2762" y="5524"/>
                    </a:cubicBezTo>
                    <a:cubicBezTo>
                      <a:pt x="4292" y="5524"/>
                      <a:pt x="5547" y="4292"/>
                      <a:pt x="5547" y="2763"/>
                    </a:cubicBezTo>
                    <a:cubicBezTo>
                      <a:pt x="5547" y="1233"/>
                      <a:pt x="4292" y="1"/>
                      <a:pt x="2762" y="1"/>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79"/>
            <p:cNvGrpSpPr/>
            <p:nvPr/>
          </p:nvGrpSpPr>
          <p:grpSpPr>
            <a:xfrm>
              <a:off x="2842275" y="2290125"/>
              <a:ext cx="651100" cy="650550"/>
              <a:chOff x="3015700" y="2290125"/>
              <a:chExt cx="651100" cy="650550"/>
            </a:xfrm>
          </p:grpSpPr>
          <p:sp>
            <p:nvSpPr>
              <p:cNvPr id="1738" name="Google Shape;1738;p79"/>
              <p:cNvSpPr/>
              <p:nvPr/>
            </p:nvSpPr>
            <p:spPr>
              <a:xfrm>
                <a:off x="3095575" y="2370025"/>
                <a:ext cx="491350" cy="490775"/>
              </a:xfrm>
              <a:custGeom>
                <a:avLst/>
                <a:gdLst/>
                <a:ahLst/>
                <a:cxnLst/>
                <a:rect l="l" t="t" r="r" b="b"/>
                <a:pathLst>
                  <a:path w="19654" h="19631" extrusionOk="0">
                    <a:moveTo>
                      <a:pt x="9838" y="0"/>
                    </a:moveTo>
                    <a:cubicBezTo>
                      <a:pt x="4406" y="0"/>
                      <a:pt x="1" y="4406"/>
                      <a:pt x="1" y="9815"/>
                    </a:cubicBezTo>
                    <a:cubicBezTo>
                      <a:pt x="1" y="15248"/>
                      <a:pt x="4406" y="19630"/>
                      <a:pt x="9838" y="19630"/>
                    </a:cubicBezTo>
                    <a:cubicBezTo>
                      <a:pt x="15248" y="19630"/>
                      <a:pt x="19653" y="15248"/>
                      <a:pt x="19653" y="9815"/>
                    </a:cubicBezTo>
                    <a:cubicBezTo>
                      <a:pt x="19653" y="4406"/>
                      <a:pt x="15248" y="0"/>
                      <a:pt x="9838"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9"/>
              <p:cNvSpPr/>
              <p:nvPr/>
            </p:nvSpPr>
            <p:spPr>
              <a:xfrm>
                <a:off x="3015700" y="2290125"/>
                <a:ext cx="651100" cy="650550"/>
              </a:xfrm>
              <a:custGeom>
                <a:avLst/>
                <a:gdLst/>
                <a:ahLst/>
                <a:cxnLst/>
                <a:rect l="l" t="t" r="r" b="b"/>
                <a:pathLst>
                  <a:path w="26044" h="26022" extrusionOk="0">
                    <a:moveTo>
                      <a:pt x="13033" y="3607"/>
                    </a:moveTo>
                    <a:cubicBezTo>
                      <a:pt x="18215" y="3607"/>
                      <a:pt x="22438" y="7807"/>
                      <a:pt x="22438" y="13011"/>
                    </a:cubicBezTo>
                    <a:cubicBezTo>
                      <a:pt x="22438" y="18215"/>
                      <a:pt x="18215" y="22438"/>
                      <a:pt x="13033" y="22438"/>
                    </a:cubicBezTo>
                    <a:cubicBezTo>
                      <a:pt x="7829" y="22438"/>
                      <a:pt x="3607" y="18215"/>
                      <a:pt x="3607" y="13011"/>
                    </a:cubicBezTo>
                    <a:cubicBezTo>
                      <a:pt x="3607" y="7807"/>
                      <a:pt x="7829" y="3607"/>
                      <a:pt x="13033" y="3607"/>
                    </a:cubicBezTo>
                    <a:close/>
                    <a:moveTo>
                      <a:pt x="13033" y="1"/>
                    </a:moveTo>
                    <a:cubicBezTo>
                      <a:pt x="5844" y="1"/>
                      <a:pt x="0" y="5821"/>
                      <a:pt x="0" y="13011"/>
                    </a:cubicBezTo>
                    <a:cubicBezTo>
                      <a:pt x="0" y="20201"/>
                      <a:pt x="5844" y="26022"/>
                      <a:pt x="13033" y="26022"/>
                    </a:cubicBezTo>
                    <a:cubicBezTo>
                      <a:pt x="20201" y="26022"/>
                      <a:pt x="26044" y="20201"/>
                      <a:pt x="26044" y="13011"/>
                    </a:cubicBezTo>
                    <a:cubicBezTo>
                      <a:pt x="26044" y="5821"/>
                      <a:pt x="20201" y="1"/>
                      <a:pt x="13033" y="1"/>
                    </a:cubicBezTo>
                    <a:close/>
                  </a:path>
                </a:pathLst>
              </a:custGeom>
              <a:gradFill>
                <a:gsLst>
                  <a:gs pos="0">
                    <a:srgbClr val="5352EE"/>
                  </a:gs>
                  <a:gs pos="100000">
                    <a:srgbClr val="7882F3"/>
                  </a:gs>
                </a:gsLst>
                <a:lin ang="13500032"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9"/>
              <p:cNvSpPr/>
              <p:nvPr/>
            </p:nvSpPr>
            <p:spPr>
              <a:xfrm>
                <a:off x="3233675" y="2508125"/>
                <a:ext cx="215150" cy="214575"/>
              </a:xfrm>
              <a:custGeom>
                <a:avLst/>
                <a:gdLst/>
                <a:ahLst/>
                <a:cxnLst/>
                <a:rect l="l" t="t" r="r" b="b"/>
                <a:pathLst>
                  <a:path w="8606" h="8583" extrusionOk="0">
                    <a:moveTo>
                      <a:pt x="4292" y="3059"/>
                    </a:moveTo>
                    <a:cubicBezTo>
                      <a:pt x="4976" y="3059"/>
                      <a:pt x="5547" y="3629"/>
                      <a:pt x="5547" y="4314"/>
                    </a:cubicBezTo>
                    <a:cubicBezTo>
                      <a:pt x="5547" y="4999"/>
                      <a:pt x="4976" y="5570"/>
                      <a:pt x="4292" y="5570"/>
                    </a:cubicBezTo>
                    <a:cubicBezTo>
                      <a:pt x="3584" y="5570"/>
                      <a:pt x="3036" y="4999"/>
                      <a:pt x="3036" y="4314"/>
                    </a:cubicBezTo>
                    <a:cubicBezTo>
                      <a:pt x="3036" y="3629"/>
                      <a:pt x="3584" y="3059"/>
                      <a:pt x="4292" y="3059"/>
                    </a:cubicBezTo>
                    <a:close/>
                    <a:moveTo>
                      <a:pt x="3789" y="0"/>
                    </a:moveTo>
                    <a:cubicBezTo>
                      <a:pt x="3675" y="0"/>
                      <a:pt x="3561" y="91"/>
                      <a:pt x="3538" y="183"/>
                    </a:cubicBezTo>
                    <a:lnTo>
                      <a:pt x="3287" y="1187"/>
                    </a:lnTo>
                    <a:cubicBezTo>
                      <a:pt x="3128" y="1256"/>
                      <a:pt x="2945" y="1324"/>
                      <a:pt x="2785" y="1415"/>
                    </a:cubicBezTo>
                    <a:lnTo>
                      <a:pt x="1918" y="890"/>
                    </a:lnTo>
                    <a:cubicBezTo>
                      <a:pt x="1880" y="871"/>
                      <a:pt x="1834" y="860"/>
                      <a:pt x="1789" y="860"/>
                    </a:cubicBezTo>
                    <a:cubicBezTo>
                      <a:pt x="1725" y="860"/>
                      <a:pt x="1661" y="883"/>
                      <a:pt x="1621" y="936"/>
                    </a:cubicBezTo>
                    <a:lnTo>
                      <a:pt x="914" y="1644"/>
                    </a:lnTo>
                    <a:cubicBezTo>
                      <a:pt x="822" y="1735"/>
                      <a:pt x="799" y="1849"/>
                      <a:pt x="868" y="1963"/>
                    </a:cubicBezTo>
                    <a:lnTo>
                      <a:pt x="1393" y="2808"/>
                    </a:lnTo>
                    <a:cubicBezTo>
                      <a:pt x="1302" y="2967"/>
                      <a:pt x="1233" y="3150"/>
                      <a:pt x="1165" y="3333"/>
                    </a:cubicBezTo>
                    <a:lnTo>
                      <a:pt x="206" y="3561"/>
                    </a:lnTo>
                    <a:cubicBezTo>
                      <a:pt x="92" y="3584"/>
                      <a:pt x="0" y="3698"/>
                      <a:pt x="0" y="3812"/>
                    </a:cubicBezTo>
                    <a:lnTo>
                      <a:pt x="0" y="4816"/>
                    </a:lnTo>
                    <a:cubicBezTo>
                      <a:pt x="0" y="4930"/>
                      <a:pt x="92" y="5022"/>
                      <a:pt x="206" y="5067"/>
                    </a:cubicBezTo>
                    <a:lnTo>
                      <a:pt x="1165" y="5296"/>
                    </a:lnTo>
                    <a:cubicBezTo>
                      <a:pt x="1233" y="5478"/>
                      <a:pt x="1302" y="5661"/>
                      <a:pt x="1393" y="5821"/>
                    </a:cubicBezTo>
                    <a:lnTo>
                      <a:pt x="868" y="6665"/>
                    </a:lnTo>
                    <a:cubicBezTo>
                      <a:pt x="799" y="6779"/>
                      <a:pt x="822" y="6893"/>
                      <a:pt x="914" y="6985"/>
                    </a:cubicBezTo>
                    <a:lnTo>
                      <a:pt x="1621" y="7692"/>
                    </a:lnTo>
                    <a:cubicBezTo>
                      <a:pt x="1661" y="7746"/>
                      <a:pt x="1725" y="7768"/>
                      <a:pt x="1789" y="7768"/>
                    </a:cubicBezTo>
                    <a:cubicBezTo>
                      <a:pt x="1834" y="7768"/>
                      <a:pt x="1880" y="7757"/>
                      <a:pt x="1918" y="7738"/>
                    </a:cubicBezTo>
                    <a:lnTo>
                      <a:pt x="2785" y="7213"/>
                    </a:lnTo>
                    <a:cubicBezTo>
                      <a:pt x="2945" y="7304"/>
                      <a:pt x="3128" y="7373"/>
                      <a:pt x="3287" y="7418"/>
                    </a:cubicBezTo>
                    <a:lnTo>
                      <a:pt x="3538" y="8400"/>
                    </a:lnTo>
                    <a:cubicBezTo>
                      <a:pt x="3561" y="8514"/>
                      <a:pt x="3675" y="8582"/>
                      <a:pt x="3789" y="8582"/>
                    </a:cubicBezTo>
                    <a:lnTo>
                      <a:pt x="4794" y="8582"/>
                    </a:lnTo>
                    <a:cubicBezTo>
                      <a:pt x="4908" y="8582"/>
                      <a:pt x="4999" y="8514"/>
                      <a:pt x="5045" y="8400"/>
                    </a:cubicBezTo>
                    <a:lnTo>
                      <a:pt x="5273" y="7418"/>
                    </a:lnTo>
                    <a:cubicBezTo>
                      <a:pt x="5456" y="7373"/>
                      <a:pt x="5616" y="7304"/>
                      <a:pt x="5798" y="7213"/>
                    </a:cubicBezTo>
                    <a:lnTo>
                      <a:pt x="6643" y="7738"/>
                    </a:lnTo>
                    <a:cubicBezTo>
                      <a:pt x="6690" y="7757"/>
                      <a:pt x="6737" y="7768"/>
                      <a:pt x="6783" y="7768"/>
                    </a:cubicBezTo>
                    <a:cubicBezTo>
                      <a:pt x="6847" y="7768"/>
                      <a:pt x="6909" y="7746"/>
                      <a:pt x="6962" y="7692"/>
                    </a:cubicBezTo>
                    <a:lnTo>
                      <a:pt x="7670" y="6985"/>
                    </a:lnTo>
                    <a:cubicBezTo>
                      <a:pt x="7738" y="6893"/>
                      <a:pt x="7761" y="6779"/>
                      <a:pt x="7715" y="6665"/>
                    </a:cubicBezTo>
                    <a:lnTo>
                      <a:pt x="7190" y="5821"/>
                    </a:lnTo>
                    <a:cubicBezTo>
                      <a:pt x="7282" y="5661"/>
                      <a:pt x="7350" y="5478"/>
                      <a:pt x="7396" y="5296"/>
                    </a:cubicBezTo>
                    <a:lnTo>
                      <a:pt x="8400" y="5067"/>
                    </a:lnTo>
                    <a:cubicBezTo>
                      <a:pt x="8514" y="5022"/>
                      <a:pt x="8606" y="4930"/>
                      <a:pt x="8606" y="4816"/>
                    </a:cubicBezTo>
                    <a:lnTo>
                      <a:pt x="8606" y="3812"/>
                    </a:lnTo>
                    <a:cubicBezTo>
                      <a:pt x="8606" y="3698"/>
                      <a:pt x="8514" y="3584"/>
                      <a:pt x="8400" y="3561"/>
                    </a:cubicBezTo>
                    <a:lnTo>
                      <a:pt x="7396" y="3333"/>
                    </a:lnTo>
                    <a:cubicBezTo>
                      <a:pt x="7350" y="3150"/>
                      <a:pt x="7282" y="2967"/>
                      <a:pt x="7190" y="2808"/>
                    </a:cubicBezTo>
                    <a:lnTo>
                      <a:pt x="7715" y="1963"/>
                    </a:lnTo>
                    <a:cubicBezTo>
                      <a:pt x="7761" y="1849"/>
                      <a:pt x="7738" y="1735"/>
                      <a:pt x="7670" y="1644"/>
                    </a:cubicBezTo>
                    <a:lnTo>
                      <a:pt x="6962" y="936"/>
                    </a:lnTo>
                    <a:cubicBezTo>
                      <a:pt x="6909" y="883"/>
                      <a:pt x="6847" y="860"/>
                      <a:pt x="6783" y="860"/>
                    </a:cubicBezTo>
                    <a:cubicBezTo>
                      <a:pt x="6737" y="860"/>
                      <a:pt x="6690" y="871"/>
                      <a:pt x="6643" y="890"/>
                    </a:cubicBezTo>
                    <a:lnTo>
                      <a:pt x="5798" y="1415"/>
                    </a:lnTo>
                    <a:cubicBezTo>
                      <a:pt x="5616" y="1324"/>
                      <a:pt x="5456" y="1256"/>
                      <a:pt x="5273" y="1187"/>
                    </a:cubicBezTo>
                    <a:lnTo>
                      <a:pt x="5045" y="183"/>
                    </a:lnTo>
                    <a:cubicBezTo>
                      <a:pt x="4999" y="91"/>
                      <a:pt x="4908" y="0"/>
                      <a:pt x="4794" y="0"/>
                    </a:cubicBez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79"/>
            <p:cNvGrpSpPr/>
            <p:nvPr/>
          </p:nvGrpSpPr>
          <p:grpSpPr>
            <a:xfrm>
              <a:off x="1690150" y="1989975"/>
              <a:ext cx="525600" cy="525575"/>
              <a:chOff x="1863575" y="1989975"/>
              <a:chExt cx="525600" cy="525575"/>
            </a:xfrm>
          </p:grpSpPr>
          <p:sp>
            <p:nvSpPr>
              <p:cNvPr id="1742" name="Google Shape;1742;p79"/>
              <p:cNvSpPr/>
              <p:nvPr/>
            </p:nvSpPr>
            <p:spPr>
              <a:xfrm>
                <a:off x="1863575" y="1989975"/>
                <a:ext cx="525600" cy="525575"/>
              </a:xfrm>
              <a:custGeom>
                <a:avLst/>
                <a:gdLst/>
                <a:ahLst/>
                <a:cxnLst/>
                <a:rect l="l" t="t" r="r" b="b"/>
                <a:pathLst>
                  <a:path w="21024" h="21023" extrusionOk="0">
                    <a:moveTo>
                      <a:pt x="10523" y="1"/>
                    </a:moveTo>
                    <a:cubicBezTo>
                      <a:pt x="4703" y="1"/>
                      <a:pt x="1" y="4703"/>
                      <a:pt x="1" y="10523"/>
                    </a:cubicBezTo>
                    <a:cubicBezTo>
                      <a:pt x="1" y="16321"/>
                      <a:pt x="4703" y="21023"/>
                      <a:pt x="10523" y="21023"/>
                    </a:cubicBezTo>
                    <a:cubicBezTo>
                      <a:pt x="16321" y="21023"/>
                      <a:pt x="21023" y="16321"/>
                      <a:pt x="21023" y="10523"/>
                    </a:cubicBezTo>
                    <a:cubicBezTo>
                      <a:pt x="21023" y="4703"/>
                      <a:pt x="16321" y="1"/>
                      <a:pt x="10523" y="1"/>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9"/>
              <p:cNvSpPr/>
              <p:nvPr/>
            </p:nvSpPr>
            <p:spPr>
              <a:xfrm>
                <a:off x="1962875" y="2089275"/>
                <a:ext cx="327000" cy="327000"/>
              </a:xfrm>
              <a:custGeom>
                <a:avLst/>
                <a:gdLst/>
                <a:ahLst/>
                <a:cxnLst/>
                <a:rect l="l" t="t" r="r" b="b"/>
                <a:pathLst>
                  <a:path w="13080" h="13080" extrusionOk="0">
                    <a:moveTo>
                      <a:pt x="6551" y="0"/>
                    </a:moveTo>
                    <a:cubicBezTo>
                      <a:pt x="2922" y="0"/>
                      <a:pt x="1" y="2922"/>
                      <a:pt x="1" y="6551"/>
                    </a:cubicBezTo>
                    <a:cubicBezTo>
                      <a:pt x="1" y="10158"/>
                      <a:pt x="2922" y="13079"/>
                      <a:pt x="6551" y="13079"/>
                    </a:cubicBezTo>
                    <a:cubicBezTo>
                      <a:pt x="10158" y="13079"/>
                      <a:pt x="13079" y="10158"/>
                      <a:pt x="13079" y="6551"/>
                    </a:cubicBezTo>
                    <a:cubicBezTo>
                      <a:pt x="13079" y="2922"/>
                      <a:pt x="10158" y="0"/>
                      <a:pt x="6551"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2103250" y="2330650"/>
                <a:ext cx="46250" cy="20575"/>
              </a:xfrm>
              <a:custGeom>
                <a:avLst/>
                <a:gdLst/>
                <a:ahLst/>
                <a:cxnLst/>
                <a:rect l="l" t="t" r="r" b="b"/>
                <a:pathLst>
                  <a:path w="1850" h="823" extrusionOk="0">
                    <a:moveTo>
                      <a:pt x="1" y="1"/>
                    </a:moveTo>
                    <a:cubicBezTo>
                      <a:pt x="69" y="457"/>
                      <a:pt x="457" y="822"/>
                      <a:pt x="936" y="822"/>
                    </a:cubicBezTo>
                    <a:cubicBezTo>
                      <a:pt x="1393" y="822"/>
                      <a:pt x="1781" y="457"/>
                      <a:pt x="1849" y="1"/>
                    </a:cubicBezTo>
                    <a:lnTo>
                      <a:pt x="1849" y="1"/>
                    </a:lnTo>
                    <a:cubicBezTo>
                      <a:pt x="1461" y="23"/>
                      <a:pt x="1142" y="23"/>
                      <a:pt x="936" y="23"/>
                    </a:cubicBezTo>
                    <a:cubicBezTo>
                      <a:pt x="708" y="23"/>
                      <a:pt x="389" y="23"/>
                      <a:pt x="1" y="1"/>
                    </a:cubicBezTo>
                    <a:close/>
                  </a:path>
                </a:pathLst>
              </a:custGeom>
              <a:solidFill>
                <a:schemeClr val="dk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9"/>
              <p:cNvSpPr/>
              <p:nvPr/>
            </p:nvSpPr>
            <p:spPr>
              <a:xfrm>
                <a:off x="2067300" y="2154325"/>
                <a:ext cx="118150" cy="117000"/>
              </a:xfrm>
              <a:custGeom>
                <a:avLst/>
                <a:gdLst/>
                <a:ahLst/>
                <a:cxnLst/>
                <a:rect l="l" t="t" r="r" b="b"/>
                <a:pathLst>
                  <a:path w="4726" h="4680" extrusionOk="0">
                    <a:moveTo>
                      <a:pt x="2374" y="1"/>
                    </a:moveTo>
                    <a:cubicBezTo>
                      <a:pt x="1279" y="1"/>
                      <a:pt x="389" y="891"/>
                      <a:pt x="389" y="1964"/>
                    </a:cubicBezTo>
                    <a:cubicBezTo>
                      <a:pt x="389" y="2808"/>
                      <a:pt x="252" y="3630"/>
                      <a:pt x="1" y="4406"/>
                    </a:cubicBezTo>
                    <a:cubicBezTo>
                      <a:pt x="594" y="4566"/>
                      <a:pt x="1393" y="4680"/>
                      <a:pt x="2374" y="4680"/>
                    </a:cubicBezTo>
                    <a:cubicBezTo>
                      <a:pt x="3333" y="4680"/>
                      <a:pt x="4132" y="4566"/>
                      <a:pt x="4725" y="4406"/>
                    </a:cubicBezTo>
                    <a:cubicBezTo>
                      <a:pt x="4474" y="3607"/>
                      <a:pt x="4337" y="2785"/>
                      <a:pt x="4337" y="1964"/>
                    </a:cubicBezTo>
                    <a:cubicBezTo>
                      <a:pt x="4337" y="891"/>
                      <a:pt x="3447" y="1"/>
                      <a:pt x="2374"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9"/>
              <p:cNvSpPr/>
              <p:nvPr/>
            </p:nvSpPr>
            <p:spPr>
              <a:xfrm>
                <a:off x="2052475" y="2277000"/>
                <a:ext cx="147800" cy="41125"/>
              </a:xfrm>
              <a:custGeom>
                <a:avLst/>
                <a:gdLst/>
                <a:ahLst/>
                <a:cxnLst/>
                <a:rect l="l" t="t" r="r" b="b"/>
                <a:pathLst>
                  <a:path w="5912" h="1645" extrusionOk="0">
                    <a:moveTo>
                      <a:pt x="411" y="1"/>
                    </a:moveTo>
                    <a:cubicBezTo>
                      <a:pt x="320" y="252"/>
                      <a:pt x="206" y="503"/>
                      <a:pt x="69" y="754"/>
                    </a:cubicBezTo>
                    <a:cubicBezTo>
                      <a:pt x="23" y="845"/>
                      <a:pt x="0" y="891"/>
                      <a:pt x="0" y="891"/>
                    </a:cubicBezTo>
                    <a:cubicBezTo>
                      <a:pt x="0" y="1302"/>
                      <a:pt x="1324" y="1644"/>
                      <a:pt x="2967" y="1644"/>
                    </a:cubicBezTo>
                    <a:cubicBezTo>
                      <a:pt x="4588" y="1644"/>
                      <a:pt x="5912" y="1302"/>
                      <a:pt x="5912" y="891"/>
                    </a:cubicBezTo>
                    <a:cubicBezTo>
                      <a:pt x="5912" y="891"/>
                      <a:pt x="5889" y="845"/>
                      <a:pt x="5843" y="754"/>
                    </a:cubicBezTo>
                    <a:cubicBezTo>
                      <a:pt x="5706" y="503"/>
                      <a:pt x="5592" y="252"/>
                      <a:pt x="5501" y="1"/>
                    </a:cubicBezTo>
                    <a:cubicBezTo>
                      <a:pt x="4771" y="206"/>
                      <a:pt x="3858" y="298"/>
                      <a:pt x="2967" y="298"/>
                    </a:cubicBezTo>
                    <a:cubicBezTo>
                      <a:pt x="2054" y="298"/>
                      <a:pt x="1141" y="206"/>
                      <a:pt x="411"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79"/>
            <p:cNvGrpSpPr/>
            <p:nvPr/>
          </p:nvGrpSpPr>
          <p:grpSpPr>
            <a:xfrm>
              <a:off x="2958675" y="1932050"/>
              <a:ext cx="985500" cy="308175"/>
              <a:chOff x="3132100" y="1876425"/>
              <a:chExt cx="985500" cy="308175"/>
            </a:xfrm>
          </p:grpSpPr>
          <p:sp>
            <p:nvSpPr>
              <p:cNvPr id="1748" name="Google Shape;1748;p79"/>
              <p:cNvSpPr/>
              <p:nvPr/>
            </p:nvSpPr>
            <p:spPr>
              <a:xfrm>
                <a:off x="3132100" y="1876425"/>
                <a:ext cx="985500" cy="308175"/>
              </a:xfrm>
              <a:custGeom>
                <a:avLst/>
                <a:gdLst/>
                <a:ahLst/>
                <a:cxnLst/>
                <a:rect l="l" t="t" r="r" b="b"/>
                <a:pathLst>
                  <a:path w="39420" h="12327" extrusionOk="0">
                    <a:moveTo>
                      <a:pt x="2785" y="1"/>
                    </a:moveTo>
                    <a:cubicBezTo>
                      <a:pt x="1256" y="1"/>
                      <a:pt x="1" y="1256"/>
                      <a:pt x="1" y="2808"/>
                    </a:cubicBezTo>
                    <a:lnTo>
                      <a:pt x="1" y="9542"/>
                    </a:lnTo>
                    <a:cubicBezTo>
                      <a:pt x="1" y="11071"/>
                      <a:pt x="1256" y="12326"/>
                      <a:pt x="2785" y="12326"/>
                    </a:cubicBezTo>
                    <a:lnTo>
                      <a:pt x="36635" y="12326"/>
                    </a:lnTo>
                    <a:cubicBezTo>
                      <a:pt x="38187" y="12326"/>
                      <a:pt x="39420" y="11071"/>
                      <a:pt x="39420" y="9542"/>
                    </a:cubicBezTo>
                    <a:lnTo>
                      <a:pt x="39420" y="2808"/>
                    </a:lnTo>
                    <a:cubicBezTo>
                      <a:pt x="39420" y="1256"/>
                      <a:pt x="38187" y="1"/>
                      <a:pt x="36635" y="1"/>
                    </a:cubicBezTo>
                    <a:close/>
                  </a:path>
                </a:pathLst>
              </a:custGeom>
              <a:solidFill>
                <a:schemeClr val="accent3"/>
              </a:solidFill>
              <a:ln>
                <a:noFill/>
              </a:ln>
              <a:effectLst>
                <a:outerShdw blurRad="57150" dist="19050" dir="5400000" algn="bl" rotWithShape="0">
                  <a:schemeClr val="dk1">
                    <a:alpha val="16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9"/>
              <p:cNvSpPr/>
              <p:nvPr/>
            </p:nvSpPr>
            <p:spPr>
              <a:xfrm>
                <a:off x="3339250" y="1947750"/>
                <a:ext cx="571225" cy="53675"/>
              </a:xfrm>
              <a:custGeom>
                <a:avLst/>
                <a:gdLst/>
                <a:ahLst/>
                <a:cxnLst/>
                <a:rect l="l" t="t" r="r" b="b"/>
                <a:pathLst>
                  <a:path w="22849" h="2147" extrusionOk="0">
                    <a:moveTo>
                      <a:pt x="1073" y="1"/>
                    </a:moveTo>
                    <a:cubicBezTo>
                      <a:pt x="480" y="1"/>
                      <a:pt x="0" y="480"/>
                      <a:pt x="0" y="1074"/>
                    </a:cubicBezTo>
                    <a:cubicBezTo>
                      <a:pt x="0" y="1667"/>
                      <a:pt x="480" y="2146"/>
                      <a:pt x="1073" y="2146"/>
                    </a:cubicBezTo>
                    <a:lnTo>
                      <a:pt x="21776" y="2146"/>
                    </a:lnTo>
                    <a:cubicBezTo>
                      <a:pt x="22369" y="2146"/>
                      <a:pt x="22848" y="1667"/>
                      <a:pt x="22848" y="1074"/>
                    </a:cubicBezTo>
                    <a:cubicBezTo>
                      <a:pt x="22848" y="480"/>
                      <a:pt x="22369" y="1"/>
                      <a:pt x="21776" y="1"/>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9"/>
              <p:cNvSpPr/>
              <p:nvPr/>
            </p:nvSpPr>
            <p:spPr>
              <a:xfrm>
                <a:off x="3476775" y="2063025"/>
                <a:ext cx="296175" cy="53100"/>
              </a:xfrm>
              <a:custGeom>
                <a:avLst/>
                <a:gdLst/>
                <a:ahLst/>
                <a:cxnLst/>
                <a:rect l="l" t="t" r="r" b="b"/>
                <a:pathLst>
                  <a:path w="11847" h="2124" extrusionOk="0">
                    <a:moveTo>
                      <a:pt x="1073" y="0"/>
                    </a:moveTo>
                    <a:cubicBezTo>
                      <a:pt x="479" y="0"/>
                      <a:pt x="0" y="480"/>
                      <a:pt x="0" y="1050"/>
                    </a:cubicBezTo>
                    <a:cubicBezTo>
                      <a:pt x="0" y="1644"/>
                      <a:pt x="479" y="2123"/>
                      <a:pt x="1073" y="2123"/>
                    </a:cubicBezTo>
                    <a:lnTo>
                      <a:pt x="10774" y="2123"/>
                    </a:lnTo>
                    <a:cubicBezTo>
                      <a:pt x="11367" y="2123"/>
                      <a:pt x="11846" y="1644"/>
                      <a:pt x="11846" y="1050"/>
                    </a:cubicBezTo>
                    <a:cubicBezTo>
                      <a:pt x="11846" y="480"/>
                      <a:pt x="11367" y="0"/>
                      <a:pt x="10774" y="0"/>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p79"/>
            <p:cNvGrpSpPr/>
            <p:nvPr/>
          </p:nvGrpSpPr>
          <p:grpSpPr>
            <a:xfrm rot="5400000">
              <a:off x="3512803" y="1122510"/>
              <a:ext cx="490684" cy="372039"/>
              <a:chOff x="7002090" y="3300197"/>
              <a:chExt cx="490684" cy="372039"/>
            </a:xfrm>
          </p:grpSpPr>
          <p:sp>
            <p:nvSpPr>
              <p:cNvPr id="1752" name="Google Shape;1752;p7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9"/>
              <p:cNvSpPr/>
              <p:nvPr/>
            </p:nvSpPr>
            <p:spPr>
              <a:xfrm>
                <a:off x="7002090" y="3626936"/>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79"/>
            <p:cNvGrpSpPr/>
            <p:nvPr/>
          </p:nvGrpSpPr>
          <p:grpSpPr>
            <a:xfrm rot="-5400000">
              <a:off x="3151172" y="3703872"/>
              <a:ext cx="600510" cy="600510"/>
              <a:chOff x="5289166" y="402821"/>
              <a:chExt cx="801000" cy="801000"/>
            </a:xfrm>
          </p:grpSpPr>
          <p:sp>
            <p:nvSpPr>
              <p:cNvPr id="1755" name="Google Shape;1755;p79"/>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7" name="Google Shape;1757;p79"/>
            <p:cNvSpPr/>
            <p:nvPr/>
          </p:nvSpPr>
          <p:spPr>
            <a:xfrm flipH="1">
              <a:off x="1634703" y="1224494"/>
              <a:ext cx="611684" cy="80407"/>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9"/>
            <p:cNvSpPr/>
            <p:nvPr/>
          </p:nvSpPr>
          <p:spPr>
            <a:xfrm flipH="1">
              <a:off x="1938199" y="1392751"/>
              <a:ext cx="308187" cy="80407"/>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4"/>
                                        </p:tgtEl>
                                        <p:attrNameLst>
                                          <p:attrName>style.visibility</p:attrName>
                                        </p:attrNameLst>
                                      </p:cBhvr>
                                      <p:to>
                                        <p:strVal val="visible"/>
                                      </p:to>
                                    </p:set>
                                    <p:animEffect transition="in" filter="fade">
                                      <p:cBhvr>
                                        <p:cTn id="7" dur="1000"/>
                                        <p:tgtEl>
                                          <p:spTgt spid="1674"/>
                                        </p:tgtEl>
                                      </p:cBhvr>
                                    </p:animEffect>
                                  </p:childTnLst>
                                </p:cTn>
                              </p:par>
                              <p:par>
                                <p:cTn id="8" presetID="10" presetClass="entr" presetSubtype="0" fill="hold" nodeType="withEffect">
                                  <p:stCondLst>
                                    <p:cond delay="0"/>
                                  </p:stCondLst>
                                  <p:childTnLst>
                                    <p:set>
                                      <p:cBhvr>
                                        <p:cTn id="9" dur="1" fill="hold">
                                          <p:stCondLst>
                                            <p:cond delay="0"/>
                                          </p:stCondLst>
                                        </p:cTn>
                                        <p:tgtEl>
                                          <p:spTgt spid="1675"/>
                                        </p:tgtEl>
                                        <p:attrNameLst>
                                          <p:attrName>style.visibility</p:attrName>
                                        </p:attrNameLst>
                                      </p:cBhvr>
                                      <p:to>
                                        <p:strVal val="visible"/>
                                      </p:to>
                                    </p:set>
                                    <p:animEffect transition="in" filter="fade">
                                      <p:cBhvr>
                                        <p:cTn id="10" dur="1000"/>
                                        <p:tgtEl>
                                          <p:spTgt spid="1675"/>
                                        </p:tgtEl>
                                      </p:cBhvr>
                                    </p:animEffect>
                                  </p:childTnLst>
                                </p:cTn>
                              </p:par>
                              <p:par>
                                <p:cTn id="11" presetID="10" presetClass="entr" presetSubtype="0" fill="hold" nodeType="withEffect">
                                  <p:stCondLst>
                                    <p:cond delay="0"/>
                                  </p:stCondLst>
                                  <p:childTnLst>
                                    <p:set>
                                      <p:cBhvr>
                                        <p:cTn id="12" dur="1" fill="hold">
                                          <p:stCondLst>
                                            <p:cond delay="0"/>
                                          </p:stCondLst>
                                        </p:cTn>
                                        <p:tgtEl>
                                          <p:spTgt spid="1676"/>
                                        </p:tgtEl>
                                        <p:attrNameLst>
                                          <p:attrName>style.visibility</p:attrName>
                                        </p:attrNameLst>
                                      </p:cBhvr>
                                      <p:to>
                                        <p:strVal val="visible"/>
                                      </p:to>
                                    </p:set>
                                    <p:animEffect transition="in" filter="fade">
                                      <p:cBhvr>
                                        <p:cTn id="13" dur="1000"/>
                                        <p:tgtEl>
                                          <p:spTgt spid="1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80"/>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company</a:t>
            </a:r>
            <a:endParaRPr/>
          </a:p>
        </p:txBody>
      </p:sp>
      <p:sp>
        <p:nvSpPr>
          <p:cNvPr id="1764" name="Google Shape;1764;p80"/>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b="1">
                <a:latin typeface="Darker Grotesque"/>
                <a:ea typeface="Darker Grotesque"/>
                <a:cs typeface="Darker Grotesque"/>
                <a:sym typeface="Darker Grotesque"/>
              </a:rPr>
              <a:t>Do you know what helps you make your point clear?</a:t>
            </a:r>
            <a:br>
              <a:rPr lang="en" b="1">
                <a:latin typeface="Darker Grotesque"/>
                <a:ea typeface="Darker Grotesque"/>
                <a:cs typeface="Darker Grotesque"/>
                <a:sym typeface="Darker Grotesque"/>
              </a:rPr>
            </a:br>
            <a:r>
              <a:rPr lang="en" b="1">
                <a:latin typeface="Darker Grotesque"/>
                <a:ea typeface="Darker Grotesque"/>
                <a:cs typeface="Darker Grotesque"/>
                <a:sym typeface="Darker Grotesque"/>
              </a:rPr>
              <a:t>Lists like this one:</a:t>
            </a:r>
            <a:br>
              <a:rPr lang="en"/>
            </a:br>
            <a:endParaRPr/>
          </a:p>
          <a:p>
            <a:pPr marL="241300" lvl="0" indent="-215900" algn="l" rtl="0">
              <a:spcBef>
                <a:spcPts val="0"/>
              </a:spcBef>
              <a:spcAft>
                <a:spcPts val="0"/>
              </a:spcAft>
              <a:buClr>
                <a:schemeClr val="lt1"/>
              </a:buClr>
              <a:buSzPts val="1400"/>
              <a:buFont typeface="Darker Grotesque Medium"/>
              <a:buChar char="●"/>
            </a:pPr>
            <a:r>
              <a:rPr lang="en"/>
              <a:t>They’re simple </a:t>
            </a:r>
            <a:endParaRPr/>
          </a:p>
          <a:p>
            <a:pPr marL="241300" lvl="0" indent="-215900" algn="l" rtl="0">
              <a:spcBef>
                <a:spcPts val="0"/>
              </a:spcBef>
              <a:spcAft>
                <a:spcPts val="0"/>
              </a:spcAft>
              <a:buClr>
                <a:schemeClr val="accent1"/>
              </a:buClr>
              <a:buSzPts val="1400"/>
              <a:buFont typeface="Darker Grotesque Medium"/>
              <a:buChar char="●"/>
            </a:pPr>
            <a:r>
              <a:rPr lang="en"/>
              <a:t>You can organize your ideas clearly</a:t>
            </a:r>
            <a:endParaRPr/>
          </a:p>
          <a:p>
            <a:pPr marL="241300" lvl="0" indent="-215900" algn="l" rtl="0">
              <a:spcBef>
                <a:spcPts val="0"/>
              </a:spcBef>
              <a:spcAft>
                <a:spcPts val="0"/>
              </a:spcAft>
              <a:buClr>
                <a:schemeClr val="dk2"/>
              </a:buClr>
              <a:buSzPts val="1400"/>
              <a:buFont typeface="Darker Grotesque Medium"/>
              <a:buChar char="●"/>
            </a:pPr>
            <a:r>
              <a:rPr lang="en"/>
              <a:t>You’ll never forget to buy milk!</a:t>
            </a:r>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a:t>And the most important thing: the audience won’t miss the point of your presentation</a:t>
            </a:r>
            <a:endParaRPr/>
          </a:p>
        </p:txBody>
      </p:sp>
      <p:grpSp>
        <p:nvGrpSpPr>
          <p:cNvPr id="1765" name="Google Shape;1765;p80"/>
          <p:cNvGrpSpPr/>
          <p:nvPr/>
        </p:nvGrpSpPr>
        <p:grpSpPr>
          <a:xfrm>
            <a:off x="4646884" y="1534161"/>
            <a:ext cx="3852078" cy="2198521"/>
            <a:chOff x="4646884" y="1534161"/>
            <a:chExt cx="3852078" cy="2198521"/>
          </a:xfrm>
        </p:grpSpPr>
        <p:grpSp>
          <p:nvGrpSpPr>
            <p:cNvPr id="1766" name="Google Shape;1766;p80"/>
            <p:cNvGrpSpPr/>
            <p:nvPr/>
          </p:nvGrpSpPr>
          <p:grpSpPr>
            <a:xfrm flipH="1">
              <a:off x="4994335" y="1705248"/>
              <a:ext cx="861213" cy="1229177"/>
              <a:chOff x="5484390" y="2699155"/>
              <a:chExt cx="1632940" cy="2330636"/>
            </a:xfrm>
          </p:grpSpPr>
          <p:sp>
            <p:nvSpPr>
              <p:cNvPr id="1767" name="Google Shape;1767;p80"/>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0"/>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9" name="Google Shape;1769;p80"/>
            <p:cNvGrpSpPr/>
            <p:nvPr/>
          </p:nvGrpSpPr>
          <p:grpSpPr>
            <a:xfrm>
              <a:off x="4646884" y="2774145"/>
              <a:ext cx="1170434" cy="792593"/>
              <a:chOff x="5275594" y="2739478"/>
              <a:chExt cx="1119818" cy="758317"/>
            </a:xfrm>
          </p:grpSpPr>
          <p:sp>
            <p:nvSpPr>
              <p:cNvPr id="1770" name="Google Shape;1770;p80"/>
              <p:cNvSpPr/>
              <p:nvPr/>
            </p:nvSpPr>
            <p:spPr>
              <a:xfrm>
                <a:off x="5492248" y="2739478"/>
                <a:ext cx="903164" cy="758317"/>
              </a:xfrm>
              <a:custGeom>
                <a:avLst/>
                <a:gdLst/>
                <a:ahLst/>
                <a:cxnLst/>
                <a:rect l="l" t="t" r="r" b="b"/>
                <a:pathLst>
                  <a:path w="81994" h="68844" extrusionOk="0">
                    <a:moveTo>
                      <a:pt x="6777" y="1"/>
                    </a:moveTo>
                    <a:cubicBezTo>
                      <a:pt x="3043" y="1"/>
                      <a:pt x="0" y="3043"/>
                      <a:pt x="0" y="6778"/>
                    </a:cubicBezTo>
                    <a:lnTo>
                      <a:pt x="0" y="62067"/>
                    </a:lnTo>
                    <a:cubicBezTo>
                      <a:pt x="0" y="65801"/>
                      <a:pt x="3043" y="68844"/>
                      <a:pt x="6777" y="68844"/>
                    </a:cubicBezTo>
                    <a:lnTo>
                      <a:pt x="75217" y="68844"/>
                    </a:lnTo>
                    <a:cubicBezTo>
                      <a:pt x="78952" y="68844"/>
                      <a:pt x="81993" y="65801"/>
                      <a:pt x="81993" y="62067"/>
                    </a:cubicBezTo>
                    <a:lnTo>
                      <a:pt x="81993" y="6778"/>
                    </a:lnTo>
                    <a:cubicBezTo>
                      <a:pt x="81993" y="3043"/>
                      <a:pt x="78952" y="1"/>
                      <a:pt x="75217"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0"/>
              <p:cNvSpPr/>
              <p:nvPr/>
            </p:nvSpPr>
            <p:spPr>
              <a:xfrm>
                <a:off x="5275594" y="3124397"/>
                <a:ext cx="95742" cy="246273"/>
              </a:xfrm>
              <a:custGeom>
                <a:avLst/>
                <a:gdLst/>
                <a:ahLst/>
                <a:cxnLst/>
                <a:rect l="l" t="t" r="r" b="b"/>
                <a:pathLst>
                  <a:path w="8692" h="22358" extrusionOk="0">
                    <a:moveTo>
                      <a:pt x="1852" y="1"/>
                    </a:moveTo>
                    <a:cubicBezTo>
                      <a:pt x="837" y="1"/>
                      <a:pt x="0" y="838"/>
                      <a:pt x="0" y="1868"/>
                    </a:cubicBezTo>
                    <a:lnTo>
                      <a:pt x="0" y="20490"/>
                    </a:lnTo>
                    <a:cubicBezTo>
                      <a:pt x="0" y="21520"/>
                      <a:pt x="837" y="22357"/>
                      <a:pt x="1852" y="22357"/>
                    </a:cubicBezTo>
                    <a:lnTo>
                      <a:pt x="6841" y="22357"/>
                    </a:lnTo>
                    <a:cubicBezTo>
                      <a:pt x="7855" y="22357"/>
                      <a:pt x="8692" y="21520"/>
                      <a:pt x="8692" y="20490"/>
                    </a:cubicBezTo>
                    <a:lnTo>
                      <a:pt x="8692" y="1868"/>
                    </a:lnTo>
                    <a:cubicBezTo>
                      <a:pt x="8692" y="838"/>
                      <a:pt x="7855" y="1"/>
                      <a:pt x="6841"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0"/>
              <p:cNvSpPr/>
              <p:nvPr/>
            </p:nvSpPr>
            <p:spPr>
              <a:xfrm>
                <a:off x="5444564" y="3004003"/>
                <a:ext cx="95566" cy="366667"/>
              </a:xfrm>
              <a:custGeom>
                <a:avLst/>
                <a:gdLst/>
                <a:ahLst/>
                <a:cxnLst/>
                <a:rect l="l" t="t" r="r" b="b"/>
                <a:pathLst>
                  <a:path w="8676" h="33288" extrusionOk="0">
                    <a:moveTo>
                      <a:pt x="1851" y="1"/>
                    </a:moveTo>
                    <a:cubicBezTo>
                      <a:pt x="820" y="1"/>
                      <a:pt x="0" y="838"/>
                      <a:pt x="0" y="1852"/>
                    </a:cubicBezTo>
                    <a:lnTo>
                      <a:pt x="0" y="31420"/>
                    </a:lnTo>
                    <a:cubicBezTo>
                      <a:pt x="0" y="32450"/>
                      <a:pt x="820" y="33287"/>
                      <a:pt x="1851" y="33287"/>
                    </a:cubicBezTo>
                    <a:lnTo>
                      <a:pt x="6825" y="33287"/>
                    </a:lnTo>
                    <a:cubicBezTo>
                      <a:pt x="7855" y="33287"/>
                      <a:pt x="8675" y="32450"/>
                      <a:pt x="8675" y="31420"/>
                    </a:cubicBezTo>
                    <a:lnTo>
                      <a:pt x="8675" y="1852"/>
                    </a:lnTo>
                    <a:cubicBezTo>
                      <a:pt x="8675" y="838"/>
                      <a:pt x="7855" y="1"/>
                      <a:pt x="6825"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0"/>
              <p:cNvSpPr/>
              <p:nvPr/>
            </p:nvSpPr>
            <p:spPr>
              <a:xfrm>
                <a:off x="5613347" y="3201865"/>
                <a:ext cx="95753" cy="168805"/>
              </a:xfrm>
              <a:custGeom>
                <a:avLst/>
                <a:gdLst/>
                <a:ahLst/>
                <a:cxnLst/>
                <a:rect l="l" t="t" r="r" b="b"/>
                <a:pathLst>
                  <a:path w="8693" h="15325" extrusionOk="0">
                    <a:moveTo>
                      <a:pt x="1851" y="1"/>
                    </a:moveTo>
                    <a:cubicBezTo>
                      <a:pt x="837" y="1"/>
                      <a:pt x="0" y="838"/>
                      <a:pt x="0" y="1852"/>
                    </a:cubicBezTo>
                    <a:lnTo>
                      <a:pt x="0" y="13457"/>
                    </a:lnTo>
                    <a:cubicBezTo>
                      <a:pt x="0" y="14487"/>
                      <a:pt x="837" y="15324"/>
                      <a:pt x="1851" y="15324"/>
                    </a:cubicBezTo>
                    <a:lnTo>
                      <a:pt x="6825" y="15324"/>
                    </a:lnTo>
                    <a:cubicBezTo>
                      <a:pt x="7855" y="15324"/>
                      <a:pt x="8692" y="14487"/>
                      <a:pt x="8692" y="13457"/>
                    </a:cubicBezTo>
                    <a:lnTo>
                      <a:pt x="8692" y="1852"/>
                    </a:lnTo>
                    <a:cubicBezTo>
                      <a:pt x="8692" y="838"/>
                      <a:pt x="7855" y="1"/>
                      <a:pt x="6825"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0"/>
              <p:cNvSpPr/>
              <p:nvPr/>
            </p:nvSpPr>
            <p:spPr>
              <a:xfrm>
                <a:off x="5782130" y="2888588"/>
                <a:ext cx="95753" cy="482082"/>
              </a:xfrm>
              <a:custGeom>
                <a:avLst/>
                <a:gdLst/>
                <a:ahLst/>
                <a:cxnLst/>
                <a:rect l="l" t="t" r="r" b="b"/>
                <a:pathLst>
                  <a:path w="8693" h="43766" extrusionOk="0">
                    <a:moveTo>
                      <a:pt x="1868" y="1"/>
                    </a:moveTo>
                    <a:cubicBezTo>
                      <a:pt x="838" y="1"/>
                      <a:pt x="1" y="821"/>
                      <a:pt x="1" y="1851"/>
                    </a:cubicBezTo>
                    <a:lnTo>
                      <a:pt x="1" y="41898"/>
                    </a:lnTo>
                    <a:cubicBezTo>
                      <a:pt x="1" y="42928"/>
                      <a:pt x="838" y="43765"/>
                      <a:pt x="1868" y="43765"/>
                    </a:cubicBezTo>
                    <a:lnTo>
                      <a:pt x="6841" y="43765"/>
                    </a:lnTo>
                    <a:cubicBezTo>
                      <a:pt x="7871" y="43765"/>
                      <a:pt x="8693" y="42928"/>
                      <a:pt x="8693" y="41898"/>
                    </a:cubicBezTo>
                    <a:lnTo>
                      <a:pt x="8693" y="1851"/>
                    </a:lnTo>
                    <a:cubicBezTo>
                      <a:pt x="8693" y="821"/>
                      <a:pt x="7871" y="1"/>
                      <a:pt x="6841"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0"/>
              <p:cNvSpPr/>
              <p:nvPr/>
            </p:nvSpPr>
            <p:spPr>
              <a:xfrm>
                <a:off x="5951089" y="3067835"/>
                <a:ext cx="95753" cy="302835"/>
              </a:xfrm>
              <a:custGeom>
                <a:avLst/>
                <a:gdLst/>
                <a:ahLst/>
                <a:cxnLst/>
                <a:rect l="l" t="t" r="r" b="b"/>
                <a:pathLst>
                  <a:path w="8693" h="27493" extrusionOk="0">
                    <a:moveTo>
                      <a:pt x="1852" y="0"/>
                    </a:moveTo>
                    <a:cubicBezTo>
                      <a:pt x="822" y="0"/>
                      <a:pt x="1" y="837"/>
                      <a:pt x="1" y="1867"/>
                    </a:cubicBezTo>
                    <a:lnTo>
                      <a:pt x="1" y="25625"/>
                    </a:lnTo>
                    <a:cubicBezTo>
                      <a:pt x="1" y="26655"/>
                      <a:pt x="822" y="27492"/>
                      <a:pt x="1852" y="27492"/>
                    </a:cubicBezTo>
                    <a:lnTo>
                      <a:pt x="6825" y="27492"/>
                    </a:lnTo>
                    <a:cubicBezTo>
                      <a:pt x="7856" y="27492"/>
                      <a:pt x="8693" y="26655"/>
                      <a:pt x="8693" y="25625"/>
                    </a:cubicBezTo>
                    <a:lnTo>
                      <a:pt x="8693" y="1867"/>
                    </a:lnTo>
                    <a:cubicBezTo>
                      <a:pt x="8693" y="837"/>
                      <a:pt x="7856" y="0"/>
                      <a:pt x="6825" y="0"/>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6" name="Google Shape;1776;p80"/>
            <p:cNvSpPr/>
            <p:nvPr/>
          </p:nvSpPr>
          <p:spPr>
            <a:xfrm>
              <a:off x="5502493" y="1742498"/>
              <a:ext cx="2205463" cy="1990184"/>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0"/>
            <p:cNvSpPr/>
            <p:nvPr/>
          </p:nvSpPr>
          <p:spPr>
            <a:xfrm>
              <a:off x="5592383" y="1846563"/>
              <a:ext cx="1991700" cy="14883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0"/>
            <p:cNvSpPr/>
            <p:nvPr/>
          </p:nvSpPr>
          <p:spPr>
            <a:xfrm>
              <a:off x="7623185" y="1534161"/>
              <a:ext cx="392668" cy="392668"/>
            </a:xfrm>
            <a:custGeom>
              <a:avLst/>
              <a:gdLst/>
              <a:ahLst/>
              <a:cxnLst/>
              <a:rect l="l" t="t" r="r" b="b"/>
              <a:pathLst>
                <a:path w="34108" h="34108" extrusionOk="0">
                  <a:moveTo>
                    <a:pt x="1" y="0"/>
                  </a:moveTo>
                  <a:lnTo>
                    <a:pt x="1" y="15742"/>
                  </a:lnTo>
                  <a:cubicBezTo>
                    <a:pt x="9835" y="16418"/>
                    <a:pt x="17690" y="24273"/>
                    <a:pt x="18366" y="34108"/>
                  </a:cubicBezTo>
                  <a:lnTo>
                    <a:pt x="34108" y="34108"/>
                  </a:lnTo>
                  <a:cubicBezTo>
                    <a:pt x="33384" y="15598"/>
                    <a:pt x="18511" y="725"/>
                    <a:pt x="1" y="0"/>
                  </a:cubicBezTo>
                  <a:close/>
                </a:path>
              </a:pathLst>
            </a:custGeom>
            <a:solidFill>
              <a:schemeClr val="accent5"/>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rgbClr val="000000"/>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0"/>
            <p:cNvSpPr/>
            <p:nvPr/>
          </p:nvSpPr>
          <p:spPr>
            <a:xfrm>
              <a:off x="7958977" y="264252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0"/>
            <p:cNvSpPr/>
            <p:nvPr/>
          </p:nvSpPr>
          <p:spPr>
            <a:xfrm>
              <a:off x="8190805" y="264252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0"/>
            <p:cNvSpPr/>
            <p:nvPr/>
          </p:nvSpPr>
          <p:spPr>
            <a:xfrm>
              <a:off x="7340204" y="3651372"/>
              <a:ext cx="334496" cy="52819"/>
            </a:xfrm>
            <a:custGeom>
              <a:avLst/>
              <a:gdLst/>
              <a:ahLst/>
              <a:cxnLst/>
              <a:rect l="l" t="t" r="r" b="b"/>
              <a:pathLst>
                <a:path w="29055" h="4588" extrusionOk="0">
                  <a:moveTo>
                    <a:pt x="2303" y="1"/>
                  </a:moveTo>
                  <a:cubicBezTo>
                    <a:pt x="1031" y="1"/>
                    <a:pt x="1" y="1014"/>
                    <a:pt x="1" y="2286"/>
                  </a:cubicBezTo>
                  <a:cubicBezTo>
                    <a:pt x="1" y="3557"/>
                    <a:pt x="1031" y="4588"/>
                    <a:pt x="2303" y="4588"/>
                  </a:cubicBezTo>
                  <a:lnTo>
                    <a:pt x="26752" y="4588"/>
                  </a:lnTo>
                  <a:cubicBezTo>
                    <a:pt x="28024" y="4588"/>
                    <a:pt x="29054" y="3557"/>
                    <a:pt x="29054" y="2286"/>
                  </a:cubicBezTo>
                  <a:cubicBezTo>
                    <a:pt x="29054" y="1014"/>
                    <a:pt x="28024" y="1"/>
                    <a:pt x="26752"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0"/>
            <p:cNvSpPr/>
            <p:nvPr/>
          </p:nvSpPr>
          <p:spPr>
            <a:xfrm>
              <a:off x="7724742" y="3651372"/>
              <a:ext cx="197543" cy="52819"/>
            </a:xfrm>
            <a:custGeom>
              <a:avLst/>
              <a:gdLst/>
              <a:ahLst/>
              <a:cxnLst/>
              <a:rect l="l" t="t" r="r" b="b"/>
              <a:pathLst>
                <a:path w="17159" h="4588" extrusionOk="0">
                  <a:moveTo>
                    <a:pt x="2286" y="1"/>
                  </a:moveTo>
                  <a:cubicBezTo>
                    <a:pt x="1031" y="1"/>
                    <a:pt x="0" y="1014"/>
                    <a:pt x="0" y="2286"/>
                  </a:cubicBezTo>
                  <a:cubicBezTo>
                    <a:pt x="0" y="3557"/>
                    <a:pt x="1031" y="4588"/>
                    <a:pt x="2286" y="4588"/>
                  </a:cubicBezTo>
                  <a:lnTo>
                    <a:pt x="14873" y="4588"/>
                  </a:lnTo>
                  <a:cubicBezTo>
                    <a:pt x="16144" y="4588"/>
                    <a:pt x="17159" y="3557"/>
                    <a:pt x="17159" y="2286"/>
                  </a:cubicBezTo>
                  <a:cubicBezTo>
                    <a:pt x="17159" y="1014"/>
                    <a:pt x="16144" y="1"/>
                    <a:pt x="14873"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0"/>
            <p:cNvSpPr/>
            <p:nvPr/>
          </p:nvSpPr>
          <p:spPr>
            <a:xfrm>
              <a:off x="7347987" y="3531659"/>
              <a:ext cx="193099" cy="21505"/>
            </a:xfrm>
            <a:custGeom>
              <a:avLst/>
              <a:gdLst/>
              <a:ahLst/>
              <a:cxnLst/>
              <a:rect l="l" t="t" r="r" b="b"/>
              <a:pathLst>
                <a:path w="16773" h="1868" extrusionOk="0">
                  <a:moveTo>
                    <a:pt x="934" y="1"/>
                  </a:moveTo>
                  <a:cubicBezTo>
                    <a:pt x="419" y="1"/>
                    <a:pt x="1" y="419"/>
                    <a:pt x="1" y="934"/>
                  </a:cubicBezTo>
                  <a:cubicBezTo>
                    <a:pt x="1" y="1450"/>
                    <a:pt x="419" y="1868"/>
                    <a:pt x="934" y="1868"/>
                  </a:cubicBezTo>
                  <a:lnTo>
                    <a:pt x="15856" y="1868"/>
                  </a:lnTo>
                  <a:cubicBezTo>
                    <a:pt x="16354" y="1868"/>
                    <a:pt x="16773" y="1450"/>
                    <a:pt x="16773" y="934"/>
                  </a:cubicBezTo>
                  <a:cubicBezTo>
                    <a:pt x="16773" y="419"/>
                    <a:pt x="16354" y="1"/>
                    <a:pt x="15856"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0"/>
            <p:cNvSpPr/>
            <p:nvPr/>
          </p:nvSpPr>
          <p:spPr>
            <a:xfrm>
              <a:off x="5725006" y="1597909"/>
              <a:ext cx="786442" cy="495878"/>
            </a:xfrm>
            <a:custGeom>
              <a:avLst/>
              <a:gdLst/>
              <a:ahLst/>
              <a:cxnLst/>
              <a:rect l="l" t="t" r="r" b="b"/>
              <a:pathLst>
                <a:path w="68312" h="43073" extrusionOk="0">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0"/>
            <p:cNvSpPr/>
            <p:nvPr/>
          </p:nvSpPr>
          <p:spPr>
            <a:xfrm>
              <a:off x="5829338" y="1701676"/>
              <a:ext cx="173459" cy="173459"/>
            </a:xfrm>
            <a:custGeom>
              <a:avLst/>
              <a:gdLst/>
              <a:ahLst/>
              <a:cxnLst/>
              <a:rect l="l" t="t" r="r" b="b"/>
              <a:pathLst>
                <a:path w="15067" h="15067" extrusionOk="0">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0"/>
            <p:cNvSpPr/>
            <p:nvPr/>
          </p:nvSpPr>
          <p:spPr>
            <a:xfrm>
              <a:off x="5876783" y="1755788"/>
              <a:ext cx="78389" cy="71907"/>
            </a:xfrm>
            <a:custGeom>
              <a:avLst/>
              <a:gdLst/>
              <a:ahLst/>
              <a:cxnLst/>
              <a:rect l="l" t="t" r="r" b="b"/>
              <a:pathLst>
                <a:path w="6809" h="6246" extrusionOk="0">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80"/>
            <p:cNvGrpSpPr/>
            <p:nvPr/>
          </p:nvGrpSpPr>
          <p:grpSpPr>
            <a:xfrm>
              <a:off x="7347827" y="3520282"/>
              <a:ext cx="566514" cy="47034"/>
              <a:chOff x="7321597" y="3605750"/>
              <a:chExt cx="542015" cy="45000"/>
            </a:xfrm>
          </p:grpSpPr>
          <p:sp>
            <p:nvSpPr>
              <p:cNvPr id="1790" name="Google Shape;1790;p80"/>
              <p:cNvSpPr/>
              <p:nvPr/>
            </p:nvSpPr>
            <p:spPr>
              <a:xfrm>
                <a:off x="7321597" y="3616569"/>
                <a:ext cx="542015" cy="20576"/>
              </a:xfrm>
              <a:custGeom>
                <a:avLst/>
                <a:gdLst/>
                <a:ahLst/>
                <a:cxnLst/>
                <a:rect l="l" t="t" r="r" b="b"/>
                <a:pathLst>
                  <a:path w="49207" h="1868" extrusionOk="0">
                    <a:moveTo>
                      <a:pt x="934" y="1"/>
                    </a:moveTo>
                    <a:cubicBezTo>
                      <a:pt x="419" y="1"/>
                      <a:pt x="1" y="419"/>
                      <a:pt x="1" y="934"/>
                    </a:cubicBezTo>
                    <a:cubicBezTo>
                      <a:pt x="1" y="1450"/>
                      <a:pt x="419" y="1868"/>
                      <a:pt x="934" y="1868"/>
                    </a:cubicBezTo>
                    <a:lnTo>
                      <a:pt x="48289" y="1868"/>
                    </a:lnTo>
                    <a:cubicBezTo>
                      <a:pt x="48804" y="1868"/>
                      <a:pt x="49207" y="1450"/>
                      <a:pt x="49207" y="934"/>
                    </a:cubicBezTo>
                    <a:cubicBezTo>
                      <a:pt x="49207" y="419"/>
                      <a:pt x="48804" y="1"/>
                      <a:pt x="48289"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0"/>
              <p:cNvSpPr/>
              <p:nvPr/>
            </p:nvSpPr>
            <p:spPr>
              <a:xfrm>
                <a:off x="7489900" y="3605750"/>
                <a:ext cx="45000" cy="45000"/>
              </a:xfrm>
              <a:prstGeom prst="ellipse">
                <a:avLst/>
              </a:pr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80"/>
            <p:cNvGrpSpPr/>
            <p:nvPr/>
          </p:nvGrpSpPr>
          <p:grpSpPr>
            <a:xfrm>
              <a:off x="5672811" y="2114966"/>
              <a:ext cx="1772382" cy="1117818"/>
              <a:chOff x="3659925" y="3169675"/>
              <a:chExt cx="1891550" cy="1192975"/>
            </a:xfrm>
          </p:grpSpPr>
          <p:sp>
            <p:nvSpPr>
              <p:cNvPr id="1793" name="Google Shape;1793;p80"/>
              <p:cNvSpPr/>
              <p:nvPr/>
            </p:nvSpPr>
            <p:spPr>
              <a:xfrm>
                <a:off x="3659925" y="3169675"/>
                <a:ext cx="1891550" cy="1192975"/>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0"/>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0"/>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6" name="Google Shape;1796;p80"/>
            <p:cNvSpPr/>
            <p:nvPr/>
          </p:nvSpPr>
          <p:spPr>
            <a:xfrm>
              <a:off x="7340204" y="3119697"/>
              <a:ext cx="582060" cy="321705"/>
            </a:xfrm>
            <a:custGeom>
              <a:avLst/>
              <a:gdLst/>
              <a:ahLst/>
              <a:cxnLst/>
              <a:rect l="l" t="t" r="r" b="b"/>
              <a:pathLst>
                <a:path w="50559" h="27944" extrusionOk="0">
                  <a:moveTo>
                    <a:pt x="3719" y="1"/>
                  </a:moveTo>
                  <a:cubicBezTo>
                    <a:pt x="1659" y="1"/>
                    <a:pt x="1" y="1675"/>
                    <a:pt x="1" y="3720"/>
                  </a:cubicBezTo>
                  <a:lnTo>
                    <a:pt x="1" y="24226"/>
                  </a:lnTo>
                  <a:cubicBezTo>
                    <a:pt x="1" y="26286"/>
                    <a:pt x="1659" y="27944"/>
                    <a:pt x="3719" y="27944"/>
                  </a:cubicBezTo>
                  <a:lnTo>
                    <a:pt x="46857" y="27944"/>
                  </a:lnTo>
                  <a:cubicBezTo>
                    <a:pt x="48900" y="27944"/>
                    <a:pt x="50559" y="26286"/>
                    <a:pt x="50559" y="24226"/>
                  </a:cubicBezTo>
                  <a:lnTo>
                    <a:pt x="50559" y="3720"/>
                  </a:lnTo>
                  <a:cubicBezTo>
                    <a:pt x="50559" y="1675"/>
                    <a:pt x="48900" y="1"/>
                    <a:pt x="46857"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0"/>
            <p:cNvSpPr/>
            <p:nvPr/>
          </p:nvSpPr>
          <p:spPr>
            <a:xfrm>
              <a:off x="7584271" y="3226677"/>
              <a:ext cx="98029" cy="107930"/>
            </a:xfrm>
            <a:custGeom>
              <a:avLst/>
              <a:gdLst/>
              <a:ahLst/>
              <a:cxnLst/>
              <a:rect l="l" t="t" r="r" b="b"/>
              <a:pathLst>
                <a:path w="8515" h="9375" extrusionOk="0">
                  <a:moveTo>
                    <a:pt x="923" y="0"/>
                  </a:moveTo>
                  <a:cubicBezTo>
                    <a:pt x="443" y="0"/>
                    <a:pt x="1" y="382"/>
                    <a:pt x="1" y="931"/>
                  </a:cubicBezTo>
                  <a:lnTo>
                    <a:pt x="1" y="8447"/>
                  </a:lnTo>
                  <a:cubicBezTo>
                    <a:pt x="1" y="8985"/>
                    <a:pt x="447" y="9375"/>
                    <a:pt x="931" y="9375"/>
                  </a:cubicBezTo>
                  <a:cubicBezTo>
                    <a:pt x="1083" y="9375"/>
                    <a:pt x="1238" y="9336"/>
                    <a:pt x="1385" y="9251"/>
                  </a:cubicBezTo>
                  <a:lnTo>
                    <a:pt x="7903" y="5485"/>
                  </a:lnTo>
                  <a:cubicBezTo>
                    <a:pt x="8515" y="5131"/>
                    <a:pt x="8515" y="4230"/>
                    <a:pt x="7903" y="3875"/>
                  </a:cubicBezTo>
                  <a:lnTo>
                    <a:pt x="1385" y="126"/>
                  </a:lnTo>
                  <a:cubicBezTo>
                    <a:pt x="1236" y="40"/>
                    <a:pt x="1078" y="0"/>
                    <a:pt x="923" y="0"/>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0"/>
            <p:cNvSpPr/>
            <p:nvPr/>
          </p:nvSpPr>
          <p:spPr>
            <a:xfrm>
              <a:off x="7198075" y="1534161"/>
              <a:ext cx="817756" cy="817767"/>
            </a:xfrm>
            <a:custGeom>
              <a:avLst/>
              <a:gdLst/>
              <a:ahLst/>
              <a:cxnLst/>
              <a:rect l="l" t="t" r="r" b="b"/>
              <a:pathLst>
                <a:path w="71032" h="71033" extrusionOk="0">
                  <a:moveTo>
                    <a:pt x="34140" y="0"/>
                  </a:moveTo>
                  <a:cubicBezTo>
                    <a:pt x="15163" y="740"/>
                    <a:pt x="1" y="16338"/>
                    <a:pt x="1" y="35492"/>
                  </a:cubicBezTo>
                  <a:cubicBezTo>
                    <a:pt x="1" y="55129"/>
                    <a:pt x="15919" y="71032"/>
                    <a:pt x="35541" y="71032"/>
                  </a:cubicBezTo>
                  <a:cubicBezTo>
                    <a:pt x="54695" y="71032"/>
                    <a:pt x="70291" y="55870"/>
                    <a:pt x="71032" y="36892"/>
                  </a:cubicBezTo>
                  <a:lnTo>
                    <a:pt x="55290" y="36892"/>
                  </a:lnTo>
                  <a:cubicBezTo>
                    <a:pt x="54581" y="47193"/>
                    <a:pt x="46018" y="55322"/>
                    <a:pt x="35541" y="55322"/>
                  </a:cubicBezTo>
                  <a:cubicBezTo>
                    <a:pt x="24579" y="55322"/>
                    <a:pt x="15710" y="46453"/>
                    <a:pt x="15710" y="35492"/>
                  </a:cubicBezTo>
                  <a:cubicBezTo>
                    <a:pt x="15710" y="25013"/>
                    <a:pt x="23838" y="16450"/>
                    <a:pt x="34140" y="15742"/>
                  </a:cubicBezTo>
                  <a:lnTo>
                    <a:pt x="34140" y="0"/>
                  </a:ln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9" name="Google Shape;1799;p80"/>
            <p:cNvGrpSpPr/>
            <p:nvPr/>
          </p:nvGrpSpPr>
          <p:grpSpPr>
            <a:xfrm rot="5400000">
              <a:off x="7923908" y="2020855"/>
              <a:ext cx="575161" cy="188875"/>
              <a:chOff x="6872640" y="3345236"/>
              <a:chExt cx="575161" cy="188875"/>
            </a:xfrm>
          </p:grpSpPr>
          <p:sp>
            <p:nvSpPr>
              <p:cNvPr id="1800" name="Google Shape;1800;p8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80"/>
            <p:cNvGrpSpPr/>
            <p:nvPr/>
          </p:nvGrpSpPr>
          <p:grpSpPr>
            <a:xfrm rot="-6299960">
              <a:off x="4640189" y="2322758"/>
              <a:ext cx="575144" cy="188870"/>
              <a:chOff x="6872640" y="3345236"/>
              <a:chExt cx="575161" cy="188875"/>
            </a:xfrm>
          </p:grpSpPr>
          <p:sp>
            <p:nvSpPr>
              <p:cNvPr id="1803" name="Google Shape;1803;p8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5" name="Google Shape;1805;p8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81"/>
          <p:cNvSpPr/>
          <p:nvPr/>
        </p:nvSpPr>
        <p:spPr>
          <a:xfrm>
            <a:off x="2143200"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1"/>
          <p:cNvSpPr/>
          <p:nvPr/>
        </p:nvSpPr>
        <p:spPr>
          <a:xfrm>
            <a:off x="710200" y="3469225"/>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815" name="Google Shape;1815;p81"/>
          <p:cNvSpPr txBox="1">
            <a:spLocks noGrp="1"/>
          </p:cNvSpPr>
          <p:nvPr>
            <p:ph type="title"/>
          </p:nvPr>
        </p:nvSpPr>
        <p:spPr>
          <a:xfrm>
            <a:off x="860100" y="1893300"/>
            <a:ext cx="3457500" cy="12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a:t>
            </a:r>
            <a:endParaRPr/>
          </a:p>
        </p:txBody>
      </p:sp>
      <p:sp>
        <p:nvSpPr>
          <p:cNvPr id="1816" name="Google Shape;1816;p81"/>
          <p:cNvSpPr txBox="1">
            <a:spLocks noGrp="1"/>
          </p:cNvSpPr>
          <p:nvPr>
            <p:ph type="title" idx="2"/>
          </p:nvPr>
        </p:nvSpPr>
        <p:spPr>
          <a:xfrm>
            <a:off x="2143200" y="1101725"/>
            <a:ext cx="8913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17" name="Google Shape;1817;p81"/>
          <p:cNvSpPr txBox="1">
            <a:spLocks noGrp="1"/>
          </p:cNvSpPr>
          <p:nvPr>
            <p:ph type="subTitle" idx="1"/>
          </p:nvPr>
        </p:nvSpPr>
        <p:spPr>
          <a:xfrm>
            <a:off x="785100" y="3441975"/>
            <a:ext cx="3607500" cy="34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
        <p:nvSpPr>
          <p:cNvPr id="1818" name="Google Shape;1818;p8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2" name="Google Shape;1822;p81"/>
          <p:cNvGrpSpPr/>
          <p:nvPr/>
        </p:nvGrpSpPr>
        <p:grpSpPr>
          <a:xfrm>
            <a:off x="4921164" y="1257909"/>
            <a:ext cx="3180820" cy="2613748"/>
            <a:chOff x="5189344" y="1522600"/>
            <a:chExt cx="2858907" cy="2349225"/>
          </a:xfrm>
        </p:grpSpPr>
        <p:sp>
          <p:nvSpPr>
            <p:cNvPr id="1823" name="Google Shape;1823;p81"/>
            <p:cNvSpPr/>
            <p:nvPr/>
          </p:nvSpPr>
          <p:spPr>
            <a:xfrm flipH="1">
              <a:off x="5263716" y="206330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1"/>
            <p:cNvSpPr/>
            <p:nvPr/>
          </p:nvSpPr>
          <p:spPr>
            <a:xfrm>
              <a:off x="6241241" y="3404121"/>
              <a:ext cx="708472" cy="372346"/>
            </a:xfrm>
            <a:custGeom>
              <a:avLst/>
              <a:gdLst/>
              <a:ahLst/>
              <a:cxnLst/>
              <a:rect l="l" t="t" r="r" b="b"/>
              <a:pathLst>
                <a:path w="26798" h="14084" extrusionOk="0">
                  <a:moveTo>
                    <a:pt x="4246" y="1"/>
                  </a:moveTo>
                  <a:lnTo>
                    <a:pt x="1" y="14084"/>
                  </a:lnTo>
                  <a:lnTo>
                    <a:pt x="26798" y="14084"/>
                  </a:lnTo>
                  <a:lnTo>
                    <a:pt x="22552" y="1"/>
                  </a:lnTo>
                  <a:close/>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1"/>
            <p:cNvSpPr/>
            <p:nvPr/>
          </p:nvSpPr>
          <p:spPr>
            <a:xfrm>
              <a:off x="5969095" y="3776465"/>
              <a:ext cx="1252794" cy="95360"/>
            </a:xfrm>
            <a:custGeom>
              <a:avLst/>
              <a:gdLst/>
              <a:ahLst/>
              <a:cxnLst/>
              <a:rect l="l" t="t" r="r" b="b"/>
              <a:pathLst>
                <a:path w="47387" h="3607" extrusionOk="0">
                  <a:moveTo>
                    <a:pt x="1804" y="0"/>
                  </a:moveTo>
                  <a:cubicBezTo>
                    <a:pt x="800" y="0"/>
                    <a:pt x="1" y="799"/>
                    <a:pt x="1" y="1803"/>
                  </a:cubicBezTo>
                  <a:cubicBezTo>
                    <a:pt x="1" y="2808"/>
                    <a:pt x="800" y="3606"/>
                    <a:pt x="1804" y="3606"/>
                  </a:cubicBezTo>
                  <a:lnTo>
                    <a:pt x="45583" y="3606"/>
                  </a:lnTo>
                  <a:cubicBezTo>
                    <a:pt x="46587" y="3606"/>
                    <a:pt x="47386" y="2808"/>
                    <a:pt x="47386" y="1803"/>
                  </a:cubicBezTo>
                  <a:cubicBezTo>
                    <a:pt x="47386" y="799"/>
                    <a:pt x="46587" y="0"/>
                    <a:pt x="45583" y="0"/>
                  </a:cubicBezTo>
                  <a:close/>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1"/>
            <p:cNvSpPr/>
            <p:nvPr/>
          </p:nvSpPr>
          <p:spPr>
            <a:xfrm>
              <a:off x="5561775" y="2062689"/>
              <a:ext cx="2067439" cy="1396376"/>
            </a:xfrm>
            <a:custGeom>
              <a:avLst/>
              <a:gdLst/>
              <a:ahLst/>
              <a:cxnLst/>
              <a:rect l="l" t="t" r="r" b="b"/>
              <a:pathLst>
                <a:path w="78201" h="52818" extrusionOk="0">
                  <a:moveTo>
                    <a:pt x="4680" y="0"/>
                  </a:moveTo>
                  <a:cubicBezTo>
                    <a:pt x="2101" y="0"/>
                    <a:pt x="1" y="2100"/>
                    <a:pt x="1" y="4679"/>
                  </a:cubicBezTo>
                  <a:lnTo>
                    <a:pt x="1" y="48116"/>
                  </a:lnTo>
                  <a:cubicBezTo>
                    <a:pt x="1" y="50718"/>
                    <a:pt x="2101" y="52818"/>
                    <a:pt x="4680" y="52818"/>
                  </a:cubicBezTo>
                  <a:lnTo>
                    <a:pt x="73521" y="52818"/>
                  </a:lnTo>
                  <a:cubicBezTo>
                    <a:pt x="76100" y="52818"/>
                    <a:pt x="78200" y="50718"/>
                    <a:pt x="78200" y="48116"/>
                  </a:cubicBezTo>
                  <a:lnTo>
                    <a:pt x="78200" y="4679"/>
                  </a:lnTo>
                  <a:cubicBezTo>
                    <a:pt x="78200" y="2100"/>
                    <a:pt x="76100" y="0"/>
                    <a:pt x="73521" y="0"/>
                  </a:cubicBezTo>
                  <a:close/>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1"/>
            <p:cNvSpPr/>
            <p:nvPr/>
          </p:nvSpPr>
          <p:spPr>
            <a:xfrm>
              <a:off x="5628159" y="2124843"/>
              <a:ext cx="1934670" cy="1165867"/>
            </a:xfrm>
            <a:custGeom>
              <a:avLst/>
              <a:gdLst/>
              <a:ahLst/>
              <a:cxnLst/>
              <a:rect l="l" t="t" r="r" b="b"/>
              <a:pathLst>
                <a:path w="73179" h="44099" extrusionOk="0">
                  <a:moveTo>
                    <a:pt x="3036" y="0"/>
                  </a:moveTo>
                  <a:cubicBezTo>
                    <a:pt x="1370" y="0"/>
                    <a:pt x="0" y="1370"/>
                    <a:pt x="0" y="3059"/>
                  </a:cubicBezTo>
                  <a:lnTo>
                    <a:pt x="0" y="41040"/>
                  </a:lnTo>
                  <a:cubicBezTo>
                    <a:pt x="0" y="42729"/>
                    <a:pt x="1370" y="44099"/>
                    <a:pt x="3036" y="44099"/>
                  </a:cubicBezTo>
                  <a:lnTo>
                    <a:pt x="70143" y="44099"/>
                  </a:lnTo>
                  <a:cubicBezTo>
                    <a:pt x="71809" y="44099"/>
                    <a:pt x="73178" y="42729"/>
                    <a:pt x="73178" y="41040"/>
                  </a:cubicBezTo>
                  <a:lnTo>
                    <a:pt x="73178" y="3059"/>
                  </a:lnTo>
                  <a:cubicBezTo>
                    <a:pt x="73178" y="1370"/>
                    <a:pt x="71809" y="0"/>
                    <a:pt x="70143" y="0"/>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1"/>
            <p:cNvSpPr/>
            <p:nvPr/>
          </p:nvSpPr>
          <p:spPr>
            <a:xfrm>
              <a:off x="5628159" y="2854991"/>
              <a:ext cx="954077" cy="418823"/>
            </a:xfrm>
            <a:custGeom>
              <a:avLst/>
              <a:gdLst/>
              <a:ahLst/>
              <a:cxnLst/>
              <a:rect l="l" t="t" r="r" b="b"/>
              <a:pathLst>
                <a:path w="36088" h="15842" extrusionOk="0">
                  <a:moveTo>
                    <a:pt x="0" y="1"/>
                  </a:moveTo>
                  <a:lnTo>
                    <a:pt x="0" y="10729"/>
                  </a:lnTo>
                  <a:cubicBezTo>
                    <a:pt x="343" y="10615"/>
                    <a:pt x="708" y="10546"/>
                    <a:pt x="1096" y="10546"/>
                  </a:cubicBezTo>
                  <a:cubicBezTo>
                    <a:pt x="2443" y="10546"/>
                    <a:pt x="3607" y="11322"/>
                    <a:pt x="4177" y="12441"/>
                  </a:cubicBezTo>
                  <a:cubicBezTo>
                    <a:pt x="5045" y="11756"/>
                    <a:pt x="6140" y="11345"/>
                    <a:pt x="7350" y="11345"/>
                  </a:cubicBezTo>
                  <a:cubicBezTo>
                    <a:pt x="9199" y="11345"/>
                    <a:pt x="10842" y="12326"/>
                    <a:pt x="11733" y="13833"/>
                  </a:cubicBezTo>
                  <a:cubicBezTo>
                    <a:pt x="11847" y="13810"/>
                    <a:pt x="11961" y="13810"/>
                    <a:pt x="12075" y="13810"/>
                  </a:cubicBezTo>
                  <a:cubicBezTo>
                    <a:pt x="13239" y="13810"/>
                    <a:pt x="14266" y="14381"/>
                    <a:pt x="14905" y="15271"/>
                  </a:cubicBezTo>
                  <a:cubicBezTo>
                    <a:pt x="15225" y="15134"/>
                    <a:pt x="15567" y="15066"/>
                    <a:pt x="15932" y="15066"/>
                  </a:cubicBezTo>
                  <a:cubicBezTo>
                    <a:pt x="15932" y="14951"/>
                    <a:pt x="15932" y="14837"/>
                    <a:pt x="15932" y="14746"/>
                  </a:cubicBezTo>
                  <a:cubicBezTo>
                    <a:pt x="15932" y="11961"/>
                    <a:pt x="18169" y="9702"/>
                    <a:pt x="20954" y="9702"/>
                  </a:cubicBezTo>
                  <a:cubicBezTo>
                    <a:pt x="23739" y="9702"/>
                    <a:pt x="25998" y="11961"/>
                    <a:pt x="25998" y="14746"/>
                  </a:cubicBezTo>
                  <a:cubicBezTo>
                    <a:pt x="25998" y="14769"/>
                    <a:pt x="25998" y="14814"/>
                    <a:pt x="25998" y="14860"/>
                  </a:cubicBezTo>
                  <a:cubicBezTo>
                    <a:pt x="26455" y="14289"/>
                    <a:pt x="27163" y="13924"/>
                    <a:pt x="27961" y="13924"/>
                  </a:cubicBezTo>
                  <a:cubicBezTo>
                    <a:pt x="28053" y="13924"/>
                    <a:pt x="28121" y="13924"/>
                    <a:pt x="28190" y="13947"/>
                  </a:cubicBezTo>
                  <a:cubicBezTo>
                    <a:pt x="28601" y="12463"/>
                    <a:pt x="29947" y="11391"/>
                    <a:pt x="31545" y="11391"/>
                  </a:cubicBezTo>
                  <a:cubicBezTo>
                    <a:pt x="33440" y="11391"/>
                    <a:pt x="35014" y="12943"/>
                    <a:pt x="35014" y="14860"/>
                  </a:cubicBezTo>
                  <a:cubicBezTo>
                    <a:pt x="35014" y="15202"/>
                    <a:pt x="34946" y="15545"/>
                    <a:pt x="34855" y="15842"/>
                  </a:cubicBezTo>
                  <a:cubicBezTo>
                    <a:pt x="35608" y="15202"/>
                    <a:pt x="36087" y="14267"/>
                    <a:pt x="36087" y="13217"/>
                  </a:cubicBezTo>
                  <a:cubicBezTo>
                    <a:pt x="36087" y="11299"/>
                    <a:pt x="34535" y="9747"/>
                    <a:pt x="32618" y="9747"/>
                  </a:cubicBezTo>
                  <a:cubicBezTo>
                    <a:pt x="31705" y="9747"/>
                    <a:pt x="30860" y="10090"/>
                    <a:pt x="30244" y="10683"/>
                  </a:cubicBezTo>
                  <a:cubicBezTo>
                    <a:pt x="29673" y="9587"/>
                    <a:pt x="28532" y="8834"/>
                    <a:pt x="27208" y="8834"/>
                  </a:cubicBezTo>
                  <a:cubicBezTo>
                    <a:pt x="26386" y="8834"/>
                    <a:pt x="25656" y="9131"/>
                    <a:pt x="25063" y="9587"/>
                  </a:cubicBezTo>
                  <a:cubicBezTo>
                    <a:pt x="24652" y="8971"/>
                    <a:pt x="23967" y="8583"/>
                    <a:pt x="23191" y="8583"/>
                  </a:cubicBezTo>
                  <a:lnTo>
                    <a:pt x="23008" y="8583"/>
                  </a:lnTo>
                  <a:cubicBezTo>
                    <a:pt x="22643" y="6803"/>
                    <a:pt x="21068" y="5456"/>
                    <a:pt x="19174" y="5456"/>
                  </a:cubicBezTo>
                  <a:cubicBezTo>
                    <a:pt x="17142" y="5456"/>
                    <a:pt x="15476" y="7031"/>
                    <a:pt x="15293" y="9017"/>
                  </a:cubicBezTo>
                  <a:lnTo>
                    <a:pt x="15202" y="9017"/>
                  </a:lnTo>
                  <a:cubicBezTo>
                    <a:pt x="14563" y="9017"/>
                    <a:pt x="13947" y="9222"/>
                    <a:pt x="13467" y="9565"/>
                  </a:cubicBezTo>
                  <a:cubicBezTo>
                    <a:pt x="12851" y="8537"/>
                    <a:pt x="11733" y="7853"/>
                    <a:pt x="10454" y="7853"/>
                  </a:cubicBezTo>
                  <a:cubicBezTo>
                    <a:pt x="9907" y="7853"/>
                    <a:pt x="9404" y="7967"/>
                    <a:pt x="8925" y="8195"/>
                  </a:cubicBezTo>
                  <a:cubicBezTo>
                    <a:pt x="8583" y="6848"/>
                    <a:pt x="7441" y="5821"/>
                    <a:pt x="6026" y="5639"/>
                  </a:cubicBezTo>
                  <a:cubicBezTo>
                    <a:pt x="5547" y="2626"/>
                    <a:pt x="3082" y="275"/>
                    <a:pt x="0"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1"/>
            <p:cNvSpPr/>
            <p:nvPr/>
          </p:nvSpPr>
          <p:spPr>
            <a:xfrm>
              <a:off x="6664872" y="2853193"/>
              <a:ext cx="897950" cy="382604"/>
            </a:xfrm>
            <a:custGeom>
              <a:avLst/>
              <a:gdLst/>
              <a:ahLst/>
              <a:cxnLst/>
              <a:rect l="l" t="t" r="r" b="b"/>
              <a:pathLst>
                <a:path w="33965" h="14472" extrusionOk="0">
                  <a:moveTo>
                    <a:pt x="33964" y="0"/>
                  </a:moveTo>
                  <a:cubicBezTo>
                    <a:pt x="32184" y="525"/>
                    <a:pt x="30837" y="2032"/>
                    <a:pt x="30495" y="3881"/>
                  </a:cubicBezTo>
                  <a:cubicBezTo>
                    <a:pt x="30312" y="3835"/>
                    <a:pt x="30107" y="3812"/>
                    <a:pt x="29901" y="3812"/>
                  </a:cubicBezTo>
                  <a:cubicBezTo>
                    <a:pt x="28920" y="3812"/>
                    <a:pt x="28075" y="4383"/>
                    <a:pt x="27642" y="5205"/>
                  </a:cubicBezTo>
                  <a:cubicBezTo>
                    <a:pt x="27573" y="5205"/>
                    <a:pt x="27505" y="5182"/>
                    <a:pt x="27436" y="5182"/>
                  </a:cubicBezTo>
                  <a:cubicBezTo>
                    <a:pt x="25040" y="5182"/>
                    <a:pt x="23031" y="6871"/>
                    <a:pt x="22506" y="9108"/>
                  </a:cubicBezTo>
                  <a:cubicBezTo>
                    <a:pt x="22050" y="8697"/>
                    <a:pt x="21456" y="8423"/>
                    <a:pt x="20771" y="8423"/>
                  </a:cubicBezTo>
                  <a:cubicBezTo>
                    <a:pt x="20657" y="8423"/>
                    <a:pt x="20543" y="8446"/>
                    <a:pt x="20406" y="8446"/>
                  </a:cubicBezTo>
                  <a:cubicBezTo>
                    <a:pt x="19699" y="7350"/>
                    <a:pt x="18443" y="6597"/>
                    <a:pt x="17005" y="6597"/>
                  </a:cubicBezTo>
                  <a:cubicBezTo>
                    <a:pt x="15065" y="6597"/>
                    <a:pt x="13422" y="7989"/>
                    <a:pt x="13034" y="9815"/>
                  </a:cubicBezTo>
                  <a:lnTo>
                    <a:pt x="12760" y="9815"/>
                  </a:lnTo>
                  <a:cubicBezTo>
                    <a:pt x="11915" y="9815"/>
                    <a:pt x="11162" y="10226"/>
                    <a:pt x="10705" y="10865"/>
                  </a:cubicBezTo>
                  <a:cubicBezTo>
                    <a:pt x="10454" y="10021"/>
                    <a:pt x="9701" y="9382"/>
                    <a:pt x="8765" y="9382"/>
                  </a:cubicBezTo>
                  <a:cubicBezTo>
                    <a:pt x="8400" y="9382"/>
                    <a:pt x="8058" y="9496"/>
                    <a:pt x="7761" y="9678"/>
                  </a:cubicBezTo>
                  <a:cubicBezTo>
                    <a:pt x="7555" y="8537"/>
                    <a:pt x="6551" y="7670"/>
                    <a:pt x="5364" y="7670"/>
                  </a:cubicBezTo>
                  <a:cubicBezTo>
                    <a:pt x="4018" y="7670"/>
                    <a:pt x="2922" y="8765"/>
                    <a:pt x="2922" y="10112"/>
                  </a:cubicBezTo>
                  <a:cubicBezTo>
                    <a:pt x="2922" y="10203"/>
                    <a:pt x="2922" y="10295"/>
                    <a:pt x="2945" y="10386"/>
                  </a:cubicBezTo>
                  <a:cubicBezTo>
                    <a:pt x="1279" y="10637"/>
                    <a:pt x="0" y="12075"/>
                    <a:pt x="0" y="13810"/>
                  </a:cubicBezTo>
                  <a:cubicBezTo>
                    <a:pt x="0" y="13855"/>
                    <a:pt x="0" y="13924"/>
                    <a:pt x="0" y="13969"/>
                  </a:cubicBezTo>
                  <a:cubicBezTo>
                    <a:pt x="913" y="13148"/>
                    <a:pt x="2123" y="12646"/>
                    <a:pt x="3447" y="12646"/>
                  </a:cubicBezTo>
                  <a:cubicBezTo>
                    <a:pt x="3698" y="12646"/>
                    <a:pt x="3949" y="12668"/>
                    <a:pt x="4200" y="12714"/>
                  </a:cubicBezTo>
                  <a:cubicBezTo>
                    <a:pt x="4771" y="11596"/>
                    <a:pt x="5935" y="10820"/>
                    <a:pt x="7282" y="10820"/>
                  </a:cubicBezTo>
                  <a:cubicBezTo>
                    <a:pt x="8857" y="10820"/>
                    <a:pt x="10180" y="11869"/>
                    <a:pt x="10614" y="13307"/>
                  </a:cubicBezTo>
                  <a:cubicBezTo>
                    <a:pt x="11002" y="13171"/>
                    <a:pt x="11413" y="13079"/>
                    <a:pt x="11869" y="13079"/>
                  </a:cubicBezTo>
                  <a:cubicBezTo>
                    <a:pt x="12623" y="13079"/>
                    <a:pt x="13307" y="13307"/>
                    <a:pt x="13878" y="13718"/>
                  </a:cubicBezTo>
                  <a:cubicBezTo>
                    <a:pt x="14198" y="11801"/>
                    <a:pt x="15864" y="10340"/>
                    <a:pt x="17873" y="10340"/>
                  </a:cubicBezTo>
                  <a:cubicBezTo>
                    <a:pt x="20109" y="10340"/>
                    <a:pt x="21913" y="12121"/>
                    <a:pt x="21935" y="14335"/>
                  </a:cubicBezTo>
                  <a:cubicBezTo>
                    <a:pt x="22118" y="14289"/>
                    <a:pt x="22323" y="14266"/>
                    <a:pt x="22506" y="14266"/>
                  </a:cubicBezTo>
                  <a:cubicBezTo>
                    <a:pt x="22848" y="14266"/>
                    <a:pt x="23168" y="14335"/>
                    <a:pt x="23465" y="14472"/>
                  </a:cubicBezTo>
                  <a:cubicBezTo>
                    <a:pt x="23465" y="14426"/>
                    <a:pt x="23465" y="14403"/>
                    <a:pt x="23465" y="14357"/>
                  </a:cubicBezTo>
                  <a:cubicBezTo>
                    <a:pt x="23465" y="12440"/>
                    <a:pt x="25017" y="10888"/>
                    <a:pt x="26934" y="10888"/>
                  </a:cubicBezTo>
                  <a:cubicBezTo>
                    <a:pt x="27528" y="10888"/>
                    <a:pt x="28075" y="11025"/>
                    <a:pt x="28555" y="11276"/>
                  </a:cubicBezTo>
                  <a:cubicBezTo>
                    <a:pt x="29148" y="9199"/>
                    <a:pt x="31088" y="7670"/>
                    <a:pt x="33371" y="7670"/>
                  </a:cubicBezTo>
                  <a:cubicBezTo>
                    <a:pt x="33576" y="7670"/>
                    <a:pt x="33759" y="7692"/>
                    <a:pt x="33964" y="7715"/>
                  </a:cubicBezTo>
                  <a:lnTo>
                    <a:pt x="33964" y="0"/>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1"/>
            <p:cNvSpPr/>
            <p:nvPr/>
          </p:nvSpPr>
          <p:spPr>
            <a:xfrm>
              <a:off x="5628159" y="3111460"/>
              <a:ext cx="925709" cy="179246"/>
            </a:xfrm>
            <a:custGeom>
              <a:avLst/>
              <a:gdLst/>
              <a:ahLst/>
              <a:cxnLst/>
              <a:rect l="l" t="t" r="r" b="b"/>
              <a:pathLst>
                <a:path w="35015" h="6780" extrusionOk="0">
                  <a:moveTo>
                    <a:pt x="20954" y="1"/>
                  </a:moveTo>
                  <a:cubicBezTo>
                    <a:pt x="18169" y="1"/>
                    <a:pt x="15932" y="2260"/>
                    <a:pt x="15932" y="5045"/>
                  </a:cubicBezTo>
                  <a:cubicBezTo>
                    <a:pt x="15932" y="5136"/>
                    <a:pt x="15932" y="5250"/>
                    <a:pt x="15932" y="5365"/>
                  </a:cubicBezTo>
                  <a:cubicBezTo>
                    <a:pt x="15567" y="5365"/>
                    <a:pt x="15225" y="5433"/>
                    <a:pt x="14905" y="5570"/>
                  </a:cubicBezTo>
                  <a:cubicBezTo>
                    <a:pt x="14266" y="4680"/>
                    <a:pt x="13239" y="4109"/>
                    <a:pt x="12075" y="4109"/>
                  </a:cubicBezTo>
                  <a:cubicBezTo>
                    <a:pt x="11961" y="4109"/>
                    <a:pt x="11847" y="4109"/>
                    <a:pt x="11733" y="4132"/>
                  </a:cubicBezTo>
                  <a:cubicBezTo>
                    <a:pt x="10842" y="2625"/>
                    <a:pt x="9199" y="1644"/>
                    <a:pt x="7350" y="1644"/>
                  </a:cubicBezTo>
                  <a:cubicBezTo>
                    <a:pt x="6140" y="1644"/>
                    <a:pt x="5045" y="2055"/>
                    <a:pt x="4177" y="2740"/>
                  </a:cubicBezTo>
                  <a:cubicBezTo>
                    <a:pt x="3607" y="1621"/>
                    <a:pt x="2443" y="845"/>
                    <a:pt x="1096" y="845"/>
                  </a:cubicBezTo>
                  <a:cubicBezTo>
                    <a:pt x="708" y="845"/>
                    <a:pt x="343" y="914"/>
                    <a:pt x="0" y="1028"/>
                  </a:cubicBezTo>
                  <a:lnTo>
                    <a:pt x="0" y="3721"/>
                  </a:lnTo>
                  <a:cubicBezTo>
                    <a:pt x="0" y="5410"/>
                    <a:pt x="1370" y="6780"/>
                    <a:pt x="3036" y="6780"/>
                  </a:cubicBezTo>
                  <a:lnTo>
                    <a:pt x="34604" y="6780"/>
                  </a:lnTo>
                  <a:cubicBezTo>
                    <a:pt x="34718" y="6574"/>
                    <a:pt x="34786" y="6369"/>
                    <a:pt x="34855" y="6141"/>
                  </a:cubicBezTo>
                  <a:cubicBezTo>
                    <a:pt x="34946" y="5844"/>
                    <a:pt x="35014" y="5501"/>
                    <a:pt x="35014" y="5159"/>
                  </a:cubicBezTo>
                  <a:cubicBezTo>
                    <a:pt x="35014" y="3242"/>
                    <a:pt x="33440" y="1690"/>
                    <a:pt x="31545" y="1690"/>
                  </a:cubicBezTo>
                  <a:cubicBezTo>
                    <a:pt x="29947" y="1690"/>
                    <a:pt x="28601" y="2762"/>
                    <a:pt x="28190" y="4246"/>
                  </a:cubicBezTo>
                  <a:cubicBezTo>
                    <a:pt x="28121" y="4223"/>
                    <a:pt x="28053" y="4223"/>
                    <a:pt x="27961" y="4223"/>
                  </a:cubicBezTo>
                  <a:cubicBezTo>
                    <a:pt x="27163" y="4223"/>
                    <a:pt x="26455" y="4588"/>
                    <a:pt x="25998" y="5159"/>
                  </a:cubicBezTo>
                  <a:cubicBezTo>
                    <a:pt x="25998" y="5113"/>
                    <a:pt x="25998" y="5068"/>
                    <a:pt x="25998" y="5045"/>
                  </a:cubicBezTo>
                  <a:cubicBezTo>
                    <a:pt x="25998" y="2260"/>
                    <a:pt x="23739" y="1"/>
                    <a:pt x="20954" y="1"/>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1"/>
            <p:cNvSpPr/>
            <p:nvPr/>
          </p:nvSpPr>
          <p:spPr>
            <a:xfrm>
              <a:off x="6624450" y="3055941"/>
              <a:ext cx="938373" cy="234765"/>
            </a:xfrm>
            <a:custGeom>
              <a:avLst/>
              <a:gdLst/>
              <a:ahLst/>
              <a:cxnLst/>
              <a:rect l="l" t="t" r="r" b="b"/>
              <a:pathLst>
                <a:path w="35494" h="8880" extrusionOk="0">
                  <a:moveTo>
                    <a:pt x="34900" y="1"/>
                  </a:moveTo>
                  <a:cubicBezTo>
                    <a:pt x="32617" y="1"/>
                    <a:pt x="30677" y="1530"/>
                    <a:pt x="30084" y="3607"/>
                  </a:cubicBezTo>
                  <a:cubicBezTo>
                    <a:pt x="29604" y="3356"/>
                    <a:pt x="29057" y="3219"/>
                    <a:pt x="28463" y="3219"/>
                  </a:cubicBezTo>
                  <a:cubicBezTo>
                    <a:pt x="26546" y="3219"/>
                    <a:pt x="24994" y="4771"/>
                    <a:pt x="24994" y="6688"/>
                  </a:cubicBezTo>
                  <a:cubicBezTo>
                    <a:pt x="24994" y="6734"/>
                    <a:pt x="24994" y="6757"/>
                    <a:pt x="24994" y="6803"/>
                  </a:cubicBezTo>
                  <a:cubicBezTo>
                    <a:pt x="24697" y="6666"/>
                    <a:pt x="24377" y="6597"/>
                    <a:pt x="24035" y="6597"/>
                  </a:cubicBezTo>
                  <a:cubicBezTo>
                    <a:pt x="23852" y="6597"/>
                    <a:pt x="23647" y="6620"/>
                    <a:pt x="23464" y="6666"/>
                  </a:cubicBezTo>
                  <a:cubicBezTo>
                    <a:pt x="23442" y="4452"/>
                    <a:pt x="21638" y="2671"/>
                    <a:pt x="19402" y="2671"/>
                  </a:cubicBezTo>
                  <a:cubicBezTo>
                    <a:pt x="17393" y="2671"/>
                    <a:pt x="15727" y="4132"/>
                    <a:pt x="15407" y="6049"/>
                  </a:cubicBezTo>
                  <a:cubicBezTo>
                    <a:pt x="14836" y="5638"/>
                    <a:pt x="14152" y="5410"/>
                    <a:pt x="13398" y="5410"/>
                  </a:cubicBezTo>
                  <a:cubicBezTo>
                    <a:pt x="12942" y="5410"/>
                    <a:pt x="12531" y="5502"/>
                    <a:pt x="12143" y="5638"/>
                  </a:cubicBezTo>
                  <a:cubicBezTo>
                    <a:pt x="11709" y="4200"/>
                    <a:pt x="10386" y="3151"/>
                    <a:pt x="8811" y="3151"/>
                  </a:cubicBezTo>
                  <a:cubicBezTo>
                    <a:pt x="7464" y="3151"/>
                    <a:pt x="6300" y="3927"/>
                    <a:pt x="5729" y="5045"/>
                  </a:cubicBezTo>
                  <a:cubicBezTo>
                    <a:pt x="5478" y="4999"/>
                    <a:pt x="5227" y="4977"/>
                    <a:pt x="4976" y="4977"/>
                  </a:cubicBezTo>
                  <a:cubicBezTo>
                    <a:pt x="3652" y="4977"/>
                    <a:pt x="2442" y="5479"/>
                    <a:pt x="1529" y="6300"/>
                  </a:cubicBezTo>
                  <a:cubicBezTo>
                    <a:pt x="799" y="6985"/>
                    <a:pt x="251" y="7875"/>
                    <a:pt x="0" y="8880"/>
                  </a:cubicBezTo>
                  <a:lnTo>
                    <a:pt x="32458" y="8880"/>
                  </a:lnTo>
                  <a:cubicBezTo>
                    <a:pt x="34124" y="8880"/>
                    <a:pt x="35493" y="7510"/>
                    <a:pt x="35493" y="5821"/>
                  </a:cubicBezTo>
                  <a:lnTo>
                    <a:pt x="35493" y="46"/>
                  </a:lnTo>
                  <a:cubicBezTo>
                    <a:pt x="35288" y="23"/>
                    <a:pt x="35105" y="1"/>
                    <a:pt x="34900" y="1"/>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1"/>
            <p:cNvSpPr/>
            <p:nvPr/>
          </p:nvSpPr>
          <p:spPr>
            <a:xfrm>
              <a:off x="6358913" y="3042062"/>
              <a:ext cx="473125" cy="385036"/>
            </a:xfrm>
            <a:custGeom>
              <a:avLst/>
              <a:gdLst/>
              <a:ahLst/>
              <a:cxnLst/>
              <a:rect l="l" t="t" r="r" b="b"/>
              <a:pathLst>
                <a:path w="17896" h="14564" extrusionOk="0">
                  <a:moveTo>
                    <a:pt x="8948" y="1"/>
                  </a:moveTo>
                  <a:cubicBezTo>
                    <a:pt x="1" y="3561"/>
                    <a:pt x="8948" y="14563"/>
                    <a:pt x="8948" y="14563"/>
                  </a:cubicBezTo>
                  <a:cubicBezTo>
                    <a:pt x="8948" y="14563"/>
                    <a:pt x="17896" y="3561"/>
                    <a:pt x="8948"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1"/>
            <p:cNvSpPr/>
            <p:nvPr/>
          </p:nvSpPr>
          <p:spPr>
            <a:xfrm>
              <a:off x="6416256" y="3042062"/>
              <a:ext cx="358466" cy="294514"/>
            </a:xfrm>
            <a:custGeom>
              <a:avLst/>
              <a:gdLst/>
              <a:ahLst/>
              <a:cxnLst/>
              <a:rect l="l" t="t" r="r" b="b"/>
              <a:pathLst>
                <a:path w="13559" h="11140" extrusionOk="0">
                  <a:moveTo>
                    <a:pt x="6779" y="1"/>
                  </a:moveTo>
                  <a:cubicBezTo>
                    <a:pt x="0" y="2717"/>
                    <a:pt x="6779" y="11139"/>
                    <a:pt x="6779" y="11139"/>
                  </a:cubicBezTo>
                  <a:cubicBezTo>
                    <a:pt x="6779" y="11139"/>
                    <a:pt x="13559" y="2717"/>
                    <a:pt x="6779"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1"/>
            <p:cNvSpPr/>
            <p:nvPr/>
          </p:nvSpPr>
          <p:spPr>
            <a:xfrm>
              <a:off x="6455462" y="3042062"/>
              <a:ext cx="279444" cy="222101"/>
            </a:xfrm>
            <a:custGeom>
              <a:avLst/>
              <a:gdLst/>
              <a:ahLst/>
              <a:cxnLst/>
              <a:rect l="l" t="t" r="r" b="b"/>
              <a:pathLst>
                <a:path w="10570" h="8401" extrusionOk="0">
                  <a:moveTo>
                    <a:pt x="5296" y="1"/>
                  </a:moveTo>
                  <a:cubicBezTo>
                    <a:pt x="1" y="2055"/>
                    <a:pt x="5296" y="8400"/>
                    <a:pt x="5296" y="8400"/>
                  </a:cubicBezTo>
                  <a:cubicBezTo>
                    <a:pt x="5296" y="8400"/>
                    <a:pt x="10569" y="2055"/>
                    <a:pt x="5296"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1"/>
            <p:cNvSpPr/>
            <p:nvPr/>
          </p:nvSpPr>
          <p:spPr>
            <a:xfrm>
              <a:off x="6048142" y="2518284"/>
              <a:ext cx="374778" cy="636060"/>
            </a:xfrm>
            <a:custGeom>
              <a:avLst/>
              <a:gdLst/>
              <a:ahLst/>
              <a:cxnLst/>
              <a:rect l="l" t="t" r="r" b="b"/>
              <a:pathLst>
                <a:path w="14176" h="24059" extrusionOk="0">
                  <a:moveTo>
                    <a:pt x="11573" y="0"/>
                  </a:moveTo>
                  <a:lnTo>
                    <a:pt x="937" y="14951"/>
                  </a:lnTo>
                  <a:cubicBezTo>
                    <a:pt x="229" y="15727"/>
                    <a:pt x="1" y="16845"/>
                    <a:pt x="389" y="17850"/>
                  </a:cubicBezTo>
                  <a:lnTo>
                    <a:pt x="2694" y="24058"/>
                  </a:lnTo>
                  <a:lnTo>
                    <a:pt x="3402" y="21570"/>
                  </a:lnTo>
                  <a:cubicBezTo>
                    <a:pt x="3607" y="20908"/>
                    <a:pt x="4087" y="20360"/>
                    <a:pt x="4726" y="20109"/>
                  </a:cubicBezTo>
                  <a:lnTo>
                    <a:pt x="14175" y="16457"/>
                  </a:lnTo>
                  <a:lnTo>
                    <a:pt x="11573" y="0"/>
                  </a:ln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1"/>
            <p:cNvSpPr/>
            <p:nvPr/>
          </p:nvSpPr>
          <p:spPr>
            <a:xfrm>
              <a:off x="6768057" y="2518284"/>
              <a:ext cx="374752" cy="636060"/>
            </a:xfrm>
            <a:custGeom>
              <a:avLst/>
              <a:gdLst/>
              <a:ahLst/>
              <a:cxnLst/>
              <a:rect l="l" t="t" r="r" b="b"/>
              <a:pathLst>
                <a:path w="14175" h="24059" extrusionOk="0">
                  <a:moveTo>
                    <a:pt x="2603" y="0"/>
                  </a:moveTo>
                  <a:lnTo>
                    <a:pt x="0" y="16457"/>
                  </a:lnTo>
                  <a:lnTo>
                    <a:pt x="9450" y="20109"/>
                  </a:lnTo>
                  <a:cubicBezTo>
                    <a:pt x="10089" y="20360"/>
                    <a:pt x="10569" y="20908"/>
                    <a:pt x="10774" y="21570"/>
                  </a:cubicBezTo>
                  <a:lnTo>
                    <a:pt x="11482" y="24058"/>
                  </a:lnTo>
                  <a:lnTo>
                    <a:pt x="13787" y="17850"/>
                  </a:lnTo>
                  <a:cubicBezTo>
                    <a:pt x="14175" y="16845"/>
                    <a:pt x="13947" y="15727"/>
                    <a:pt x="13239" y="14951"/>
                  </a:cubicBezTo>
                  <a:lnTo>
                    <a:pt x="2603" y="0"/>
                  </a:ln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1"/>
            <p:cNvSpPr/>
            <p:nvPr/>
          </p:nvSpPr>
          <p:spPr>
            <a:xfrm>
              <a:off x="6168829" y="1522600"/>
              <a:ext cx="853297" cy="1520103"/>
            </a:xfrm>
            <a:custGeom>
              <a:avLst/>
              <a:gdLst/>
              <a:ahLst/>
              <a:cxnLst/>
              <a:rect l="l" t="t" r="r" b="b"/>
              <a:pathLst>
                <a:path w="32276" h="57498" extrusionOk="0">
                  <a:moveTo>
                    <a:pt x="8926" y="55398"/>
                  </a:moveTo>
                  <a:cubicBezTo>
                    <a:pt x="10455" y="56311"/>
                    <a:pt x="13057" y="57497"/>
                    <a:pt x="16138" y="57497"/>
                  </a:cubicBezTo>
                  <a:lnTo>
                    <a:pt x="16138" y="57497"/>
                  </a:lnTo>
                  <a:cubicBezTo>
                    <a:pt x="19220" y="57497"/>
                    <a:pt x="21822" y="56311"/>
                    <a:pt x="23351" y="55398"/>
                  </a:cubicBezTo>
                  <a:lnTo>
                    <a:pt x="23351" y="55398"/>
                  </a:lnTo>
                  <a:cubicBezTo>
                    <a:pt x="32276" y="15362"/>
                    <a:pt x="16138" y="1"/>
                    <a:pt x="16138" y="1"/>
                  </a:cubicBezTo>
                  <a:lnTo>
                    <a:pt x="16138" y="1"/>
                  </a:lnTo>
                  <a:cubicBezTo>
                    <a:pt x="16138" y="1"/>
                    <a:pt x="1" y="15362"/>
                    <a:pt x="8926" y="55398"/>
                  </a:cubicBezTo>
                </a:path>
              </a:pathLst>
            </a:custGeom>
            <a:solidFill>
              <a:schemeClr val="lt1"/>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1"/>
            <p:cNvSpPr/>
            <p:nvPr/>
          </p:nvSpPr>
          <p:spPr>
            <a:xfrm>
              <a:off x="6335384" y="2479051"/>
              <a:ext cx="520211" cy="168988"/>
            </a:xfrm>
            <a:custGeom>
              <a:avLst/>
              <a:gdLst/>
              <a:ahLst/>
              <a:cxnLst/>
              <a:rect l="l" t="t" r="r" b="b"/>
              <a:pathLst>
                <a:path w="19677" h="6392" extrusionOk="0">
                  <a:moveTo>
                    <a:pt x="1" y="1"/>
                  </a:moveTo>
                  <a:lnTo>
                    <a:pt x="1" y="1"/>
                  </a:lnTo>
                  <a:cubicBezTo>
                    <a:pt x="46" y="1302"/>
                    <a:pt x="138" y="2626"/>
                    <a:pt x="252" y="3972"/>
                  </a:cubicBezTo>
                  <a:cubicBezTo>
                    <a:pt x="2626" y="5182"/>
                    <a:pt x="6004" y="6392"/>
                    <a:pt x="9838" y="6392"/>
                  </a:cubicBezTo>
                  <a:cubicBezTo>
                    <a:pt x="13673" y="6392"/>
                    <a:pt x="17028" y="5182"/>
                    <a:pt x="19425" y="3972"/>
                  </a:cubicBezTo>
                  <a:cubicBezTo>
                    <a:pt x="19539" y="2626"/>
                    <a:pt x="19630" y="1302"/>
                    <a:pt x="19676" y="1"/>
                  </a:cubicBezTo>
                  <a:lnTo>
                    <a:pt x="19676" y="1"/>
                  </a:lnTo>
                  <a:cubicBezTo>
                    <a:pt x="17211" y="1233"/>
                    <a:pt x="13764" y="2466"/>
                    <a:pt x="9838" y="2466"/>
                  </a:cubicBezTo>
                  <a:cubicBezTo>
                    <a:pt x="5912" y="2466"/>
                    <a:pt x="2466" y="1233"/>
                    <a:pt x="1" y="1"/>
                  </a:cubicBezTo>
                  <a:close/>
                </a:path>
              </a:pathLst>
            </a:custGeom>
            <a:solidFill>
              <a:schemeClr val="accent3"/>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1"/>
            <p:cNvSpPr/>
            <p:nvPr/>
          </p:nvSpPr>
          <p:spPr>
            <a:xfrm>
              <a:off x="6427121" y="2999233"/>
              <a:ext cx="336734" cy="113470"/>
            </a:xfrm>
            <a:custGeom>
              <a:avLst/>
              <a:gdLst/>
              <a:ahLst/>
              <a:cxnLst/>
              <a:rect l="l" t="t" r="r" b="b"/>
              <a:pathLst>
                <a:path w="12737" h="4292" extrusionOk="0">
                  <a:moveTo>
                    <a:pt x="0" y="0"/>
                  </a:moveTo>
                  <a:cubicBezTo>
                    <a:pt x="160" y="730"/>
                    <a:pt x="320" y="1461"/>
                    <a:pt x="502" y="2191"/>
                  </a:cubicBezTo>
                  <a:cubicBezTo>
                    <a:pt x="502" y="2191"/>
                    <a:pt x="3013" y="4291"/>
                    <a:pt x="6368" y="4291"/>
                  </a:cubicBezTo>
                  <a:cubicBezTo>
                    <a:pt x="9724" y="4291"/>
                    <a:pt x="12235" y="2191"/>
                    <a:pt x="12235" y="2191"/>
                  </a:cubicBezTo>
                  <a:cubicBezTo>
                    <a:pt x="12417" y="1461"/>
                    <a:pt x="12577" y="730"/>
                    <a:pt x="12737" y="0"/>
                  </a:cubicBezTo>
                  <a:lnTo>
                    <a:pt x="12737" y="0"/>
                  </a:lnTo>
                  <a:cubicBezTo>
                    <a:pt x="11185" y="822"/>
                    <a:pt x="8948" y="1643"/>
                    <a:pt x="6368" y="1643"/>
                  </a:cubicBezTo>
                  <a:cubicBezTo>
                    <a:pt x="3789" y="1643"/>
                    <a:pt x="1552" y="822"/>
                    <a:pt x="0" y="0"/>
                  </a:cubicBezTo>
                  <a:close/>
                </a:path>
              </a:pathLst>
            </a:custGeom>
            <a:solidFill>
              <a:schemeClr val="accent3"/>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1"/>
            <p:cNvSpPr/>
            <p:nvPr/>
          </p:nvSpPr>
          <p:spPr>
            <a:xfrm>
              <a:off x="6401768" y="1522600"/>
              <a:ext cx="387442" cy="394077"/>
            </a:xfrm>
            <a:custGeom>
              <a:avLst/>
              <a:gdLst/>
              <a:ahLst/>
              <a:cxnLst/>
              <a:rect l="l" t="t" r="r" b="b"/>
              <a:pathLst>
                <a:path w="14655" h="14906" extrusionOk="0">
                  <a:moveTo>
                    <a:pt x="7327" y="1"/>
                  </a:moveTo>
                  <a:cubicBezTo>
                    <a:pt x="7327" y="1"/>
                    <a:pt x="2945" y="4178"/>
                    <a:pt x="0" y="13856"/>
                  </a:cubicBezTo>
                  <a:cubicBezTo>
                    <a:pt x="2237" y="14540"/>
                    <a:pt x="4702" y="14906"/>
                    <a:pt x="7327" y="14906"/>
                  </a:cubicBezTo>
                  <a:cubicBezTo>
                    <a:pt x="9952" y="14906"/>
                    <a:pt x="12417" y="14540"/>
                    <a:pt x="14654" y="13856"/>
                  </a:cubicBezTo>
                  <a:cubicBezTo>
                    <a:pt x="11710" y="4178"/>
                    <a:pt x="7327" y="1"/>
                    <a:pt x="7327" y="1"/>
                  </a:cubicBez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1"/>
            <p:cNvSpPr/>
            <p:nvPr/>
          </p:nvSpPr>
          <p:spPr>
            <a:xfrm>
              <a:off x="6434947" y="2151386"/>
              <a:ext cx="321057" cy="321057"/>
            </a:xfrm>
            <a:custGeom>
              <a:avLst/>
              <a:gdLst/>
              <a:ahLst/>
              <a:cxnLst/>
              <a:rect l="l" t="t" r="r" b="b"/>
              <a:pathLst>
                <a:path w="12144" h="12144" extrusionOk="0">
                  <a:moveTo>
                    <a:pt x="6072" y="1"/>
                  </a:moveTo>
                  <a:cubicBezTo>
                    <a:pt x="2717" y="1"/>
                    <a:pt x="1" y="2717"/>
                    <a:pt x="1" y="6072"/>
                  </a:cubicBezTo>
                  <a:cubicBezTo>
                    <a:pt x="1" y="9427"/>
                    <a:pt x="2717" y="12144"/>
                    <a:pt x="6072" y="12144"/>
                  </a:cubicBezTo>
                  <a:cubicBezTo>
                    <a:pt x="9428" y="12144"/>
                    <a:pt x="12144" y="9427"/>
                    <a:pt x="12144" y="6072"/>
                  </a:cubicBezTo>
                  <a:cubicBezTo>
                    <a:pt x="12144" y="2717"/>
                    <a:pt x="9428" y="1"/>
                    <a:pt x="6072" y="1"/>
                  </a:cubicBez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1"/>
            <p:cNvSpPr/>
            <p:nvPr/>
          </p:nvSpPr>
          <p:spPr>
            <a:xfrm>
              <a:off x="6475396" y="2191809"/>
              <a:ext cx="240185" cy="240211"/>
            </a:xfrm>
            <a:custGeom>
              <a:avLst/>
              <a:gdLst/>
              <a:ahLst/>
              <a:cxnLst/>
              <a:rect l="l" t="t" r="r" b="b"/>
              <a:pathLst>
                <a:path w="9085" h="9086" extrusionOk="0">
                  <a:moveTo>
                    <a:pt x="4542" y="1"/>
                  </a:moveTo>
                  <a:cubicBezTo>
                    <a:pt x="2032" y="1"/>
                    <a:pt x="0" y="2032"/>
                    <a:pt x="0" y="4543"/>
                  </a:cubicBezTo>
                  <a:cubicBezTo>
                    <a:pt x="0" y="7054"/>
                    <a:pt x="2032" y="9085"/>
                    <a:pt x="4542" y="9085"/>
                  </a:cubicBezTo>
                  <a:cubicBezTo>
                    <a:pt x="7053" y="9085"/>
                    <a:pt x="9085" y="7054"/>
                    <a:pt x="9085" y="4543"/>
                  </a:cubicBezTo>
                  <a:cubicBezTo>
                    <a:pt x="9085" y="2032"/>
                    <a:pt x="7053" y="1"/>
                    <a:pt x="4542" y="1"/>
                  </a:cubicBezTo>
                  <a:close/>
                </a:path>
              </a:pathLst>
            </a:custGeom>
            <a:solidFill>
              <a:srgbClr val="FFFFFF"/>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1"/>
            <p:cNvSpPr/>
            <p:nvPr/>
          </p:nvSpPr>
          <p:spPr>
            <a:xfrm>
              <a:off x="6521238" y="1949828"/>
              <a:ext cx="148473" cy="148473"/>
            </a:xfrm>
            <a:custGeom>
              <a:avLst/>
              <a:gdLst/>
              <a:ahLst/>
              <a:cxnLst/>
              <a:rect l="l" t="t" r="r" b="b"/>
              <a:pathLst>
                <a:path w="5616" h="5616" extrusionOk="0">
                  <a:moveTo>
                    <a:pt x="2808" y="1"/>
                  </a:moveTo>
                  <a:cubicBezTo>
                    <a:pt x="1256" y="1"/>
                    <a:pt x="1" y="1256"/>
                    <a:pt x="1" y="2808"/>
                  </a:cubicBezTo>
                  <a:cubicBezTo>
                    <a:pt x="1" y="4361"/>
                    <a:pt x="1256" y="5616"/>
                    <a:pt x="2808" y="5616"/>
                  </a:cubicBezTo>
                  <a:cubicBezTo>
                    <a:pt x="4361" y="5616"/>
                    <a:pt x="5616" y="4361"/>
                    <a:pt x="5616" y="2808"/>
                  </a:cubicBezTo>
                  <a:cubicBezTo>
                    <a:pt x="5616" y="1256"/>
                    <a:pt x="4361" y="1"/>
                    <a:pt x="2808" y="1"/>
                  </a:cubicBez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1"/>
            <p:cNvSpPr/>
            <p:nvPr/>
          </p:nvSpPr>
          <p:spPr>
            <a:xfrm>
              <a:off x="6543578" y="1972168"/>
              <a:ext cx="103820" cy="103820"/>
            </a:xfrm>
            <a:custGeom>
              <a:avLst/>
              <a:gdLst/>
              <a:ahLst/>
              <a:cxnLst/>
              <a:rect l="l" t="t" r="r" b="b"/>
              <a:pathLst>
                <a:path w="3927" h="3927" extrusionOk="0">
                  <a:moveTo>
                    <a:pt x="1963" y="0"/>
                  </a:moveTo>
                  <a:cubicBezTo>
                    <a:pt x="868" y="0"/>
                    <a:pt x="0" y="891"/>
                    <a:pt x="0" y="1963"/>
                  </a:cubicBezTo>
                  <a:cubicBezTo>
                    <a:pt x="0" y="3059"/>
                    <a:pt x="868" y="3926"/>
                    <a:pt x="1963" y="3926"/>
                  </a:cubicBezTo>
                  <a:cubicBezTo>
                    <a:pt x="3059" y="3926"/>
                    <a:pt x="3926" y="3059"/>
                    <a:pt x="3926" y="1963"/>
                  </a:cubicBezTo>
                  <a:cubicBezTo>
                    <a:pt x="3926" y="891"/>
                    <a:pt x="3059" y="0"/>
                    <a:pt x="1963" y="0"/>
                  </a:cubicBezTo>
                  <a:close/>
                </a:path>
              </a:pathLst>
            </a:custGeom>
            <a:solidFill>
              <a:srgbClr val="FFFFFF"/>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1"/>
            <p:cNvSpPr/>
            <p:nvPr/>
          </p:nvSpPr>
          <p:spPr>
            <a:xfrm>
              <a:off x="6565891" y="2518284"/>
              <a:ext cx="59167" cy="636060"/>
            </a:xfrm>
            <a:custGeom>
              <a:avLst/>
              <a:gdLst/>
              <a:ahLst/>
              <a:cxnLst/>
              <a:rect l="l" t="t" r="r" b="b"/>
              <a:pathLst>
                <a:path w="2238" h="24059" extrusionOk="0">
                  <a:moveTo>
                    <a:pt x="1119" y="0"/>
                  </a:moveTo>
                  <a:lnTo>
                    <a:pt x="572" y="3242"/>
                  </a:lnTo>
                  <a:cubicBezTo>
                    <a:pt x="572" y="3310"/>
                    <a:pt x="572" y="3356"/>
                    <a:pt x="572" y="3424"/>
                  </a:cubicBezTo>
                  <a:lnTo>
                    <a:pt x="1" y="14220"/>
                  </a:lnTo>
                  <a:cubicBezTo>
                    <a:pt x="1" y="14289"/>
                    <a:pt x="1" y="14357"/>
                    <a:pt x="1" y="14426"/>
                  </a:cubicBezTo>
                  <a:lnTo>
                    <a:pt x="549" y="21433"/>
                  </a:lnTo>
                  <a:cubicBezTo>
                    <a:pt x="572" y="21502"/>
                    <a:pt x="572" y="21570"/>
                    <a:pt x="594" y="21639"/>
                  </a:cubicBezTo>
                  <a:lnTo>
                    <a:pt x="1119" y="24058"/>
                  </a:lnTo>
                  <a:lnTo>
                    <a:pt x="1644" y="21639"/>
                  </a:lnTo>
                  <a:cubicBezTo>
                    <a:pt x="1667" y="21570"/>
                    <a:pt x="1667" y="21502"/>
                    <a:pt x="1667" y="21433"/>
                  </a:cubicBezTo>
                  <a:lnTo>
                    <a:pt x="2238" y="14426"/>
                  </a:lnTo>
                  <a:cubicBezTo>
                    <a:pt x="2238" y="14357"/>
                    <a:pt x="2238" y="14289"/>
                    <a:pt x="2238" y="14220"/>
                  </a:cubicBezTo>
                  <a:lnTo>
                    <a:pt x="1667" y="3424"/>
                  </a:lnTo>
                  <a:cubicBezTo>
                    <a:pt x="1667" y="3356"/>
                    <a:pt x="1667" y="3310"/>
                    <a:pt x="1667" y="3242"/>
                  </a:cubicBezTo>
                  <a:lnTo>
                    <a:pt x="1119" y="0"/>
                  </a:lnTo>
                  <a:close/>
                </a:path>
              </a:pathLst>
            </a:custGeom>
            <a:solidFill>
              <a:schemeClr val="l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6" name="Google Shape;1846;p81"/>
            <p:cNvGrpSpPr/>
            <p:nvPr/>
          </p:nvGrpSpPr>
          <p:grpSpPr>
            <a:xfrm>
              <a:off x="7462516" y="1661750"/>
              <a:ext cx="585734" cy="436542"/>
              <a:chOff x="3239266" y="1631625"/>
              <a:chExt cx="585734" cy="436542"/>
            </a:xfrm>
          </p:grpSpPr>
          <p:sp>
            <p:nvSpPr>
              <p:cNvPr id="1847" name="Google Shape;1847;p81"/>
              <p:cNvSpPr/>
              <p:nvPr/>
            </p:nvSpPr>
            <p:spPr>
              <a:xfrm>
                <a:off x="3472832" y="17153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1"/>
              <p:cNvSpPr/>
              <p:nvPr/>
            </p:nvSpPr>
            <p:spPr>
              <a:xfrm>
                <a:off x="3239266" y="16316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81"/>
            <p:cNvGrpSpPr/>
            <p:nvPr/>
          </p:nvGrpSpPr>
          <p:grpSpPr>
            <a:xfrm>
              <a:off x="7254372" y="2843193"/>
              <a:ext cx="739744" cy="1028624"/>
              <a:chOff x="8161500" y="2897475"/>
              <a:chExt cx="1020900" cy="1419575"/>
            </a:xfrm>
          </p:grpSpPr>
          <p:sp>
            <p:nvSpPr>
              <p:cNvPr id="1850" name="Google Shape;1850;p81"/>
              <p:cNvSpPr/>
              <p:nvPr/>
            </p:nvSpPr>
            <p:spPr>
              <a:xfrm>
                <a:off x="8424000" y="2897475"/>
                <a:ext cx="758400" cy="758400"/>
              </a:xfrm>
              <a:prstGeom prst="ellipse">
                <a:avLst/>
              </a:prstGeom>
              <a:solidFill>
                <a:schemeClr val="accent3"/>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1"/>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2" name="Google Shape;1852;p81"/>
              <p:cNvGrpSpPr/>
              <p:nvPr/>
            </p:nvGrpSpPr>
            <p:grpSpPr>
              <a:xfrm>
                <a:off x="8662225" y="3048175"/>
                <a:ext cx="281950" cy="894600"/>
                <a:chOff x="9961275" y="3048175"/>
                <a:chExt cx="281950" cy="894600"/>
              </a:xfrm>
            </p:grpSpPr>
            <p:cxnSp>
              <p:nvCxnSpPr>
                <p:cNvPr id="1853" name="Google Shape;1853;p81"/>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854" name="Google Shape;1854;p81"/>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855" name="Google Shape;1855;p81"/>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856" name="Google Shape;1856;p81"/>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1857" name="Google Shape;1857;p81"/>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1858" name="Google Shape;1858;p81"/>
              <p:cNvGrpSpPr/>
              <p:nvPr/>
            </p:nvGrpSpPr>
            <p:grpSpPr>
              <a:xfrm>
                <a:off x="8161500" y="3500302"/>
                <a:ext cx="525000" cy="298200"/>
                <a:chOff x="10048800" y="3500302"/>
                <a:chExt cx="525000" cy="298200"/>
              </a:xfrm>
            </p:grpSpPr>
            <p:sp>
              <p:nvSpPr>
                <p:cNvPr id="1859" name="Google Shape;1859;p81"/>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1"/>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1"/>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1"/>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3" name="Google Shape;1863;p81"/>
            <p:cNvGrpSpPr/>
            <p:nvPr/>
          </p:nvGrpSpPr>
          <p:grpSpPr>
            <a:xfrm>
              <a:off x="5189344" y="1893305"/>
              <a:ext cx="690094" cy="334300"/>
              <a:chOff x="7743719" y="3368155"/>
              <a:chExt cx="690094" cy="334300"/>
            </a:xfrm>
          </p:grpSpPr>
          <p:sp>
            <p:nvSpPr>
              <p:cNvPr id="1864" name="Google Shape;1864;p81"/>
              <p:cNvSpPr/>
              <p:nvPr/>
            </p:nvSpPr>
            <p:spPr>
              <a:xfrm>
                <a:off x="7743719" y="336815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1"/>
              <p:cNvSpPr/>
              <p:nvPr/>
            </p:nvSpPr>
            <p:spPr>
              <a:xfrm>
                <a:off x="7893827" y="345117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1"/>
              <p:cNvSpPr/>
              <p:nvPr/>
            </p:nvSpPr>
            <p:spPr>
              <a:xfrm>
                <a:off x="8125655" y="345117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5"/>
                                        </p:tgtEl>
                                        <p:attrNameLst>
                                          <p:attrName>style.visibility</p:attrName>
                                        </p:attrNameLst>
                                      </p:cBhvr>
                                      <p:to>
                                        <p:strVal val="visible"/>
                                      </p:to>
                                    </p:set>
                                    <p:animEffect transition="in" filter="fade">
                                      <p:cBhvr>
                                        <p:cTn id="7" dur="1000"/>
                                        <p:tgtEl>
                                          <p:spTgt spid="1815"/>
                                        </p:tgtEl>
                                      </p:cBhvr>
                                    </p:animEffect>
                                  </p:childTnLst>
                                </p:cTn>
                              </p:par>
                              <p:par>
                                <p:cTn id="8" presetID="10" presetClass="entr" presetSubtype="0" fill="hold" nodeType="withEffect">
                                  <p:stCondLst>
                                    <p:cond delay="0"/>
                                  </p:stCondLst>
                                  <p:childTnLst>
                                    <p:set>
                                      <p:cBhvr>
                                        <p:cTn id="9" dur="1" fill="hold">
                                          <p:stCondLst>
                                            <p:cond delay="0"/>
                                          </p:stCondLst>
                                        </p:cTn>
                                        <p:tgtEl>
                                          <p:spTgt spid="1816"/>
                                        </p:tgtEl>
                                        <p:attrNameLst>
                                          <p:attrName>style.visibility</p:attrName>
                                        </p:attrNameLst>
                                      </p:cBhvr>
                                      <p:to>
                                        <p:strVal val="visible"/>
                                      </p:to>
                                    </p:set>
                                    <p:animEffect transition="in" filter="fade">
                                      <p:cBhvr>
                                        <p:cTn id="10" dur="1000"/>
                                        <p:tgtEl>
                                          <p:spTgt spid="1816"/>
                                        </p:tgtEl>
                                      </p:cBhvr>
                                    </p:animEffect>
                                  </p:childTnLst>
                                </p:cTn>
                              </p:par>
                              <p:par>
                                <p:cTn id="11" presetID="10" presetClass="entr" presetSubtype="0" fill="hold" nodeType="withEffect">
                                  <p:stCondLst>
                                    <p:cond delay="0"/>
                                  </p:stCondLst>
                                  <p:childTnLst>
                                    <p:set>
                                      <p:cBhvr>
                                        <p:cTn id="12" dur="1" fill="hold">
                                          <p:stCondLst>
                                            <p:cond delay="0"/>
                                          </p:stCondLst>
                                        </p:cTn>
                                        <p:tgtEl>
                                          <p:spTgt spid="1817"/>
                                        </p:tgtEl>
                                        <p:attrNameLst>
                                          <p:attrName>style.visibility</p:attrName>
                                        </p:attrNameLst>
                                      </p:cBhvr>
                                      <p:to>
                                        <p:strVal val="visible"/>
                                      </p:to>
                                    </p:set>
                                    <p:animEffect transition="in" filter="fade">
                                      <p:cBhvr>
                                        <p:cTn id="13" dur="1000"/>
                                        <p:tgtEl>
                                          <p:spTgt spid="1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82"/>
          <p:cNvSpPr/>
          <p:nvPr/>
        </p:nvSpPr>
        <p:spPr>
          <a:xfrm>
            <a:off x="875450" y="28360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2"/>
          <p:cNvSpPr/>
          <p:nvPr/>
        </p:nvSpPr>
        <p:spPr>
          <a:xfrm>
            <a:off x="6325200" y="28360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sp>
        <p:nvSpPr>
          <p:cNvPr id="1874" name="Google Shape;1874;p82"/>
          <p:cNvSpPr txBox="1">
            <a:spLocks noGrp="1"/>
          </p:cNvSpPr>
          <p:nvPr>
            <p:ph type="title" idx="3"/>
          </p:nvPr>
        </p:nvSpPr>
        <p:spPr>
          <a:xfrm>
            <a:off x="1020650" y="2906850"/>
            <a:ext cx="1662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Positioning</a:t>
            </a:r>
            <a:endParaRPr/>
          </a:p>
        </p:txBody>
      </p:sp>
      <p:sp>
        <p:nvSpPr>
          <p:cNvPr id="1875" name="Google Shape;1875;p82"/>
          <p:cNvSpPr txBox="1">
            <a:spLocks noGrp="1"/>
          </p:cNvSpPr>
          <p:nvPr>
            <p:ph type="title" idx="4"/>
          </p:nvPr>
        </p:nvSpPr>
        <p:spPr>
          <a:xfrm>
            <a:off x="6470401" y="2906850"/>
            <a:ext cx="1662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Usability</a:t>
            </a:r>
            <a:endParaRPr/>
          </a:p>
        </p:txBody>
      </p:sp>
      <p:sp>
        <p:nvSpPr>
          <p:cNvPr id="1876" name="Google Shape;1876;p82"/>
          <p:cNvSpPr txBox="1">
            <a:spLocks noGrp="1"/>
          </p:cNvSpPr>
          <p:nvPr>
            <p:ph type="subTitle" idx="1"/>
          </p:nvPr>
        </p:nvSpPr>
        <p:spPr>
          <a:xfrm>
            <a:off x="6240302" y="3209425"/>
            <a:ext cx="21222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877" name="Google Shape;1877;p82"/>
          <p:cNvSpPr txBox="1">
            <a:spLocks noGrp="1"/>
          </p:cNvSpPr>
          <p:nvPr>
            <p:ph type="subTitle" idx="2"/>
          </p:nvPr>
        </p:nvSpPr>
        <p:spPr>
          <a:xfrm>
            <a:off x="774689" y="3209425"/>
            <a:ext cx="21222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of them all—it’s only a bit larger than the Moon</a:t>
            </a:r>
            <a:endParaRPr/>
          </a:p>
        </p:txBody>
      </p:sp>
      <p:sp>
        <p:nvSpPr>
          <p:cNvPr id="1878" name="Google Shape;1878;p82"/>
          <p:cNvSpPr/>
          <p:nvPr/>
        </p:nvSpPr>
        <p:spPr>
          <a:xfrm>
            <a:off x="1472185" y="180692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2"/>
          <p:cNvSpPr/>
          <p:nvPr/>
        </p:nvSpPr>
        <p:spPr>
          <a:xfrm>
            <a:off x="6937798" y="1821850"/>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0" name="Google Shape;1880;p82"/>
          <p:cNvGrpSpPr/>
          <p:nvPr/>
        </p:nvGrpSpPr>
        <p:grpSpPr>
          <a:xfrm>
            <a:off x="2947116" y="1303644"/>
            <a:ext cx="3293177" cy="2872933"/>
            <a:chOff x="2947116" y="1303644"/>
            <a:chExt cx="3293177" cy="2872933"/>
          </a:xfrm>
        </p:grpSpPr>
        <p:sp>
          <p:nvSpPr>
            <p:cNvPr id="1881" name="Google Shape;1881;p82"/>
            <p:cNvSpPr/>
            <p:nvPr/>
          </p:nvSpPr>
          <p:spPr>
            <a:xfrm>
              <a:off x="3648175" y="1836650"/>
              <a:ext cx="1586100" cy="1834800"/>
            </a:xfrm>
            <a:prstGeom prst="roundRect">
              <a:avLst>
                <a:gd name="adj" fmla="val 8693"/>
              </a:avLst>
            </a:prstGeom>
            <a:solidFill>
              <a:schemeClr val="accent6"/>
            </a:solidFill>
            <a:ln>
              <a:noFill/>
            </a:ln>
            <a:effectLst>
              <a:outerShdw blurRad="57150" dist="19050" dir="5400000" algn="bl" rotWithShape="0">
                <a:schemeClr val="dk1">
                  <a:alpha val="50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2"/>
            <p:cNvSpPr/>
            <p:nvPr/>
          </p:nvSpPr>
          <p:spPr>
            <a:xfrm flipH="1">
              <a:off x="3038591" y="2866188"/>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82"/>
            <p:cNvGrpSpPr/>
            <p:nvPr/>
          </p:nvGrpSpPr>
          <p:grpSpPr>
            <a:xfrm rot="-5400000">
              <a:off x="5234218" y="1303644"/>
              <a:ext cx="761751" cy="761751"/>
              <a:chOff x="5289166" y="402821"/>
              <a:chExt cx="801000" cy="801000"/>
            </a:xfrm>
          </p:grpSpPr>
          <p:sp>
            <p:nvSpPr>
              <p:cNvPr id="1884" name="Google Shape;1884;p82"/>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2"/>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82"/>
            <p:cNvGrpSpPr/>
            <p:nvPr/>
          </p:nvGrpSpPr>
          <p:grpSpPr>
            <a:xfrm>
              <a:off x="3405345" y="2685934"/>
              <a:ext cx="1173841" cy="1490643"/>
              <a:chOff x="2950295" y="2685934"/>
              <a:chExt cx="1173841" cy="1490643"/>
            </a:xfrm>
          </p:grpSpPr>
          <p:sp>
            <p:nvSpPr>
              <p:cNvPr id="1887" name="Google Shape;1887;p82"/>
              <p:cNvSpPr/>
              <p:nvPr/>
            </p:nvSpPr>
            <p:spPr>
              <a:xfrm>
                <a:off x="2950295" y="2685934"/>
                <a:ext cx="1173841" cy="1490643"/>
              </a:xfrm>
              <a:custGeom>
                <a:avLst/>
                <a:gdLst/>
                <a:ahLst/>
                <a:cxnLst/>
                <a:rect l="l" t="t" r="r" b="b"/>
                <a:pathLst>
                  <a:path w="93199" h="118352" extrusionOk="0">
                    <a:moveTo>
                      <a:pt x="7177" y="0"/>
                    </a:moveTo>
                    <a:cubicBezTo>
                      <a:pt x="3218" y="0"/>
                      <a:pt x="0" y="3217"/>
                      <a:pt x="0" y="7177"/>
                    </a:cubicBezTo>
                    <a:lnTo>
                      <a:pt x="0" y="111174"/>
                    </a:lnTo>
                    <a:cubicBezTo>
                      <a:pt x="0" y="115134"/>
                      <a:pt x="3218" y="118351"/>
                      <a:pt x="7177" y="118351"/>
                    </a:cubicBezTo>
                    <a:lnTo>
                      <a:pt x="86022" y="118351"/>
                    </a:lnTo>
                    <a:cubicBezTo>
                      <a:pt x="89998" y="118351"/>
                      <a:pt x="93199" y="115134"/>
                      <a:pt x="93199" y="111174"/>
                    </a:cubicBezTo>
                    <a:lnTo>
                      <a:pt x="93199" y="7177"/>
                    </a:lnTo>
                    <a:cubicBezTo>
                      <a:pt x="93199" y="3217"/>
                      <a:pt x="89998" y="0"/>
                      <a:pt x="86022" y="0"/>
                    </a:cubicBezTo>
                    <a:close/>
                  </a:path>
                </a:pathLst>
              </a:custGeom>
              <a:solidFill>
                <a:schemeClr val="l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2"/>
              <p:cNvSpPr/>
              <p:nvPr/>
            </p:nvSpPr>
            <p:spPr>
              <a:xfrm>
                <a:off x="3421348" y="2846344"/>
                <a:ext cx="626626" cy="52836"/>
              </a:xfrm>
              <a:custGeom>
                <a:avLst/>
                <a:gdLst/>
                <a:ahLst/>
                <a:cxnLst/>
                <a:rect l="l" t="t" r="r" b="b"/>
                <a:pathLst>
                  <a:path w="49752" h="4195" extrusionOk="0">
                    <a:moveTo>
                      <a:pt x="2107" y="1"/>
                    </a:moveTo>
                    <a:cubicBezTo>
                      <a:pt x="944" y="1"/>
                      <a:pt x="1" y="944"/>
                      <a:pt x="1" y="2106"/>
                    </a:cubicBezTo>
                    <a:cubicBezTo>
                      <a:pt x="1" y="3269"/>
                      <a:pt x="944" y="4195"/>
                      <a:pt x="2107" y="4195"/>
                    </a:cubicBezTo>
                    <a:lnTo>
                      <a:pt x="47645" y="4195"/>
                    </a:lnTo>
                    <a:cubicBezTo>
                      <a:pt x="48808" y="4195"/>
                      <a:pt x="49751" y="3269"/>
                      <a:pt x="49751" y="2106"/>
                    </a:cubicBezTo>
                    <a:cubicBezTo>
                      <a:pt x="49751" y="944"/>
                      <a:pt x="48808" y="1"/>
                      <a:pt x="47645"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2"/>
              <p:cNvSpPr/>
              <p:nvPr/>
            </p:nvSpPr>
            <p:spPr>
              <a:xfrm>
                <a:off x="3421348" y="2948615"/>
                <a:ext cx="475121" cy="53063"/>
              </a:xfrm>
              <a:custGeom>
                <a:avLst/>
                <a:gdLst/>
                <a:ahLst/>
                <a:cxnLst/>
                <a:rect l="l" t="t" r="r" b="b"/>
                <a:pathLst>
                  <a:path w="37723" h="4213" extrusionOk="0">
                    <a:moveTo>
                      <a:pt x="2107" y="1"/>
                    </a:moveTo>
                    <a:cubicBezTo>
                      <a:pt x="944" y="1"/>
                      <a:pt x="1" y="944"/>
                      <a:pt x="1" y="2106"/>
                    </a:cubicBezTo>
                    <a:cubicBezTo>
                      <a:pt x="1" y="3269"/>
                      <a:pt x="944" y="4213"/>
                      <a:pt x="2107" y="4213"/>
                    </a:cubicBezTo>
                    <a:lnTo>
                      <a:pt x="35616" y="4213"/>
                    </a:lnTo>
                    <a:cubicBezTo>
                      <a:pt x="36779" y="4213"/>
                      <a:pt x="37722" y="3269"/>
                      <a:pt x="37722" y="2106"/>
                    </a:cubicBezTo>
                    <a:cubicBezTo>
                      <a:pt x="37722" y="944"/>
                      <a:pt x="36779" y="1"/>
                      <a:pt x="35616"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2"/>
              <p:cNvSpPr/>
              <p:nvPr/>
            </p:nvSpPr>
            <p:spPr>
              <a:xfrm>
                <a:off x="3421348" y="3184582"/>
                <a:ext cx="626626" cy="52836"/>
              </a:xfrm>
              <a:custGeom>
                <a:avLst/>
                <a:gdLst/>
                <a:ahLst/>
                <a:cxnLst/>
                <a:rect l="l" t="t" r="r" b="b"/>
                <a:pathLst>
                  <a:path w="49752" h="4195" extrusionOk="0">
                    <a:moveTo>
                      <a:pt x="2107" y="0"/>
                    </a:moveTo>
                    <a:cubicBezTo>
                      <a:pt x="944" y="0"/>
                      <a:pt x="1" y="944"/>
                      <a:pt x="1" y="2089"/>
                    </a:cubicBezTo>
                    <a:cubicBezTo>
                      <a:pt x="1" y="3251"/>
                      <a:pt x="944" y="4194"/>
                      <a:pt x="2107" y="4194"/>
                    </a:cubicBezTo>
                    <a:lnTo>
                      <a:pt x="47645" y="4194"/>
                    </a:lnTo>
                    <a:cubicBezTo>
                      <a:pt x="48808" y="4194"/>
                      <a:pt x="49751" y="3251"/>
                      <a:pt x="49751" y="2089"/>
                    </a:cubicBezTo>
                    <a:cubicBezTo>
                      <a:pt x="49751" y="944"/>
                      <a:pt x="48808" y="0"/>
                      <a:pt x="47645"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2"/>
              <p:cNvSpPr/>
              <p:nvPr/>
            </p:nvSpPr>
            <p:spPr>
              <a:xfrm>
                <a:off x="3421348" y="3286854"/>
                <a:ext cx="475121" cy="52836"/>
              </a:xfrm>
              <a:custGeom>
                <a:avLst/>
                <a:gdLst/>
                <a:ahLst/>
                <a:cxnLst/>
                <a:rect l="l" t="t" r="r" b="b"/>
                <a:pathLst>
                  <a:path w="37723" h="4195" extrusionOk="0">
                    <a:moveTo>
                      <a:pt x="2107" y="0"/>
                    </a:moveTo>
                    <a:cubicBezTo>
                      <a:pt x="944" y="0"/>
                      <a:pt x="1" y="944"/>
                      <a:pt x="1" y="2106"/>
                    </a:cubicBezTo>
                    <a:cubicBezTo>
                      <a:pt x="1" y="3251"/>
                      <a:pt x="944" y="4195"/>
                      <a:pt x="2107" y="4195"/>
                    </a:cubicBezTo>
                    <a:lnTo>
                      <a:pt x="35616" y="4195"/>
                    </a:lnTo>
                    <a:cubicBezTo>
                      <a:pt x="36779" y="4195"/>
                      <a:pt x="37722" y="3251"/>
                      <a:pt x="37722" y="2106"/>
                    </a:cubicBezTo>
                    <a:cubicBezTo>
                      <a:pt x="37722" y="944"/>
                      <a:pt x="36779" y="0"/>
                      <a:pt x="35616"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2"/>
              <p:cNvSpPr/>
              <p:nvPr/>
            </p:nvSpPr>
            <p:spPr>
              <a:xfrm>
                <a:off x="3421348" y="3522594"/>
                <a:ext cx="626626" cy="53050"/>
              </a:xfrm>
              <a:custGeom>
                <a:avLst/>
                <a:gdLst/>
                <a:ahLst/>
                <a:cxnLst/>
                <a:rect l="l" t="t" r="r" b="b"/>
                <a:pathLst>
                  <a:path w="49752" h="4212" extrusionOk="0">
                    <a:moveTo>
                      <a:pt x="2107" y="0"/>
                    </a:moveTo>
                    <a:cubicBezTo>
                      <a:pt x="944" y="0"/>
                      <a:pt x="1" y="944"/>
                      <a:pt x="1" y="2107"/>
                    </a:cubicBezTo>
                    <a:cubicBezTo>
                      <a:pt x="1" y="3268"/>
                      <a:pt x="944" y="4212"/>
                      <a:pt x="2107" y="4212"/>
                    </a:cubicBezTo>
                    <a:lnTo>
                      <a:pt x="47645" y="4212"/>
                    </a:lnTo>
                    <a:cubicBezTo>
                      <a:pt x="48808" y="4212"/>
                      <a:pt x="49751" y="3268"/>
                      <a:pt x="49751" y="2107"/>
                    </a:cubicBezTo>
                    <a:cubicBezTo>
                      <a:pt x="49751" y="944"/>
                      <a:pt x="48808" y="0"/>
                      <a:pt x="47645"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2"/>
              <p:cNvSpPr/>
              <p:nvPr/>
            </p:nvSpPr>
            <p:spPr>
              <a:xfrm>
                <a:off x="3421348" y="3625080"/>
                <a:ext cx="475121" cy="52849"/>
              </a:xfrm>
              <a:custGeom>
                <a:avLst/>
                <a:gdLst/>
                <a:ahLst/>
                <a:cxnLst/>
                <a:rect l="l" t="t" r="r" b="b"/>
                <a:pathLst>
                  <a:path w="37723" h="4196" extrusionOk="0">
                    <a:moveTo>
                      <a:pt x="2107" y="1"/>
                    </a:moveTo>
                    <a:cubicBezTo>
                      <a:pt x="944" y="1"/>
                      <a:pt x="1" y="927"/>
                      <a:pt x="1" y="2090"/>
                    </a:cubicBezTo>
                    <a:cubicBezTo>
                      <a:pt x="1" y="3252"/>
                      <a:pt x="944" y="4195"/>
                      <a:pt x="2107" y="4195"/>
                    </a:cubicBezTo>
                    <a:lnTo>
                      <a:pt x="35616" y="4195"/>
                    </a:lnTo>
                    <a:cubicBezTo>
                      <a:pt x="36779" y="4195"/>
                      <a:pt x="37722" y="3252"/>
                      <a:pt x="37722" y="2090"/>
                    </a:cubicBezTo>
                    <a:cubicBezTo>
                      <a:pt x="37722" y="927"/>
                      <a:pt x="36779" y="1"/>
                      <a:pt x="35616"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2"/>
              <p:cNvSpPr/>
              <p:nvPr/>
            </p:nvSpPr>
            <p:spPr>
              <a:xfrm>
                <a:off x="3421348" y="3860821"/>
                <a:ext cx="547467" cy="52861"/>
              </a:xfrm>
              <a:custGeom>
                <a:avLst/>
                <a:gdLst/>
                <a:ahLst/>
                <a:cxnLst/>
                <a:rect l="l" t="t" r="r" b="b"/>
                <a:pathLst>
                  <a:path w="43467" h="4197" extrusionOk="0">
                    <a:moveTo>
                      <a:pt x="2107" y="1"/>
                    </a:moveTo>
                    <a:cubicBezTo>
                      <a:pt x="944" y="1"/>
                      <a:pt x="1" y="944"/>
                      <a:pt x="1" y="2107"/>
                    </a:cubicBezTo>
                    <a:cubicBezTo>
                      <a:pt x="1" y="3269"/>
                      <a:pt x="944" y="4196"/>
                      <a:pt x="2107" y="4196"/>
                    </a:cubicBezTo>
                    <a:lnTo>
                      <a:pt x="41377" y="4196"/>
                    </a:lnTo>
                    <a:cubicBezTo>
                      <a:pt x="42541" y="4196"/>
                      <a:pt x="43466" y="3269"/>
                      <a:pt x="43466" y="2107"/>
                    </a:cubicBezTo>
                    <a:cubicBezTo>
                      <a:pt x="43466" y="944"/>
                      <a:pt x="42541" y="1"/>
                      <a:pt x="41377"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2"/>
              <p:cNvSpPr/>
              <p:nvPr/>
            </p:nvSpPr>
            <p:spPr>
              <a:xfrm>
                <a:off x="3421348" y="3963092"/>
                <a:ext cx="395962" cy="53063"/>
              </a:xfrm>
              <a:custGeom>
                <a:avLst/>
                <a:gdLst/>
                <a:ahLst/>
                <a:cxnLst/>
                <a:rect l="l" t="t" r="r" b="b"/>
                <a:pathLst>
                  <a:path w="31438" h="4213" extrusionOk="0">
                    <a:moveTo>
                      <a:pt x="2107" y="1"/>
                    </a:moveTo>
                    <a:cubicBezTo>
                      <a:pt x="944" y="1"/>
                      <a:pt x="1" y="944"/>
                      <a:pt x="1" y="2108"/>
                    </a:cubicBezTo>
                    <a:cubicBezTo>
                      <a:pt x="1" y="3269"/>
                      <a:pt x="944" y="4213"/>
                      <a:pt x="2107" y="4213"/>
                    </a:cubicBezTo>
                    <a:lnTo>
                      <a:pt x="29332" y="4213"/>
                    </a:lnTo>
                    <a:cubicBezTo>
                      <a:pt x="30494" y="4213"/>
                      <a:pt x="31438" y="3269"/>
                      <a:pt x="31438" y="2108"/>
                    </a:cubicBezTo>
                    <a:cubicBezTo>
                      <a:pt x="31438" y="944"/>
                      <a:pt x="30494" y="1"/>
                      <a:pt x="29332"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2"/>
              <p:cNvSpPr/>
              <p:nvPr/>
            </p:nvSpPr>
            <p:spPr>
              <a:xfrm>
                <a:off x="3089482" y="3148926"/>
                <a:ext cx="226634" cy="226634"/>
              </a:xfrm>
              <a:custGeom>
                <a:avLst/>
                <a:gdLst/>
                <a:ahLst/>
                <a:cxnLst/>
                <a:rect l="l" t="t" r="r" b="b"/>
                <a:pathLst>
                  <a:path w="17994" h="17994" extrusionOk="0">
                    <a:moveTo>
                      <a:pt x="8997" y="1"/>
                    </a:moveTo>
                    <a:cubicBezTo>
                      <a:pt x="4028" y="1"/>
                      <a:pt x="1" y="4027"/>
                      <a:pt x="1" y="8997"/>
                    </a:cubicBezTo>
                    <a:cubicBezTo>
                      <a:pt x="1" y="13950"/>
                      <a:pt x="4028" y="17994"/>
                      <a:pt x="8997" y="17994"/>
                    </a:cubicBezTo>
                    <a:cubicBezTo>
                      <a:pt x="13968" y="17994"/>
                      <a:pt x="17994" y="13950"/>
                      <a:pt x="17994" y="8997"/>
                    </a:cubicBezTo>
                    <a:cubicBezTo>
                      <a:pt x="17994" y="4027"/>
                      <a:pt x="13968" y="1"/>
                      <a:pt x="8997"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2"/>
              <p:cNvSpPr/>
              <p:nvPr/>
            </p:nvSpPr>
            <p:spPr>
              <a:xfrm>
                <a:off x="3089482" y="3486938"/>
                <a:ext cx="226634" cy="226634"/>
              </a:xfrm>
              <a:custGeom>
                <a:avLst/>
                <a:gdLst/>
                <a:ahLst/>
                <a:cxnLst/>
                <a:rect l="l" t="t" r="r" b="b"/>
                <a:pathLst>
                  <a:path w="17994" h="17994" extrusionOk="0">
                    <a:moveTo>
                      <a:pt x="8997" y="1"/>
                    </a:moveTo>
                    <a:cubicBezTo>
                      <a:pt x="4028" y="1"/>
                      <a:pt x="1" y="4028"/>
                      <a:pt x="1" y="8997"/>
                    </a:cubicBezTo>
                    <a:cubicBezTo>
                      <a:pt x="1" y="13968"/>
                      <a:pt x="4028" y="17994"/>
                      <a:pt x="8997" y="17994"/>
                    </a:cubicBezTo>
                    <a:cubicBezTo>
                      <a:pt x="13968" y="17994"/>
                      <a:pt x="17994" y="13968"/>
                      <a:pt x="17994" y="8997"/>
                    </a:cubicBezTo>
                    <a:cubicBezTo>
                      <a:pt x="17994" y="4028"/>
                      <a:pt x="13968" y="1"/>
                      <a:pt x="8997"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2"/>
              <p:cNvSpPr/>
              <p:nvPr/>
            </p:nvSpPr>
            <p:spPr>
              <a:xfrm>
                <a:off x="3089482" y="3825177"/>
                <a:ext cx="226634" cy="226634"/>
              </a:xfrm>
              <a:custGeom>
                <a:avLst/>
                <a:gdLst/>
                <a:ahLst/>
                <a:cxnLst/>
                <a:rect l="l" t="t" r="r" b="b"/>
                <a:pathLst>
                  <a:path w="17994" h="17994" extrusionOk="0">
                    <a:moveTo>
                      <a:pt x="8997" y="0"/>
                    </a:moveTo>
                    <a:cubicBezTo>
                      <a:pt x="4028" y="0"/>
                      <a:pt x="1" y="4027"/>
                      <a:pt x="1" y="8997"/>
                    </a:cubicBezTo>
                    <a:cubicBezTo>
                      <a:pt x="1" y="13967"/>
                      <a:pt x="4028" y="17993"/>
                      <a:pt x="8997" y="17993"/>
                    </a:cubicBezTo>
                    <a:cubicBezTo>
                      <a:pt x="13968" y="17993"/>
                      <a:pt x="17994" y="13967"/>
                      <a:pt x="17994" y="8997"/>
                    </a:cubicBezTo>
                    <a:cubicBezTo>
                      <a:pt x="17994" y="4027"/>
                      <a:pt x="13968" y="0"/>
                      <a:pt x="8997"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2"/>
              <p:cNvSpPr/>
              <p:nvPr/>
            </p:nvSpPr>
            <p:spPr>
              <a:xfrm>
                <a:off x="3089482" y="2810700"/>
                <a:ext cx="226634" cy="226634"/>
              </a:xfrm>
              <a:custGeom>
                <a:avLst/>
                <a:gdLst/>
                <a:ahLst/>
                <a:cxnLst/>
                <a:rect l="l" t="t" r="r" b="b"/>
                <a:pathLst>
                  <a:path w="17994" h="17994" extrusionOk="0">
                    <a:moveTo>
                      <a:pt x="8997" y="0"/>
                    </a:moveTo>
                    <a:cubicBezTo>
                      <a:pt x="4028" y="0"/>
                      <a:pt x="1" y="4026"/>
                      <a:pt x="1" y="8997"/>
                    </a:cubicBezTo>
                    <a:cubicBezTo>
                      <a:pt x="1" y="13966"/>
                      <a:pt x="4028" y="17993"/>
                      <a:pt x="8997" y="17993"/>
                    </a:cubicBezTo>
                    <a:cubicBezTo>
                      <a:pt x="13968" y="17993"/>
                      <a:pt x="17994" y="13966"/>
                      <a:pt x="17994" y="8997"/>
                    </a:cubicBezTo>
                    <a:cubicBezTo>
                      <a:pt x="17994" y="4026"/>
                      <a:pt x="13968" y="0"/>
                      <a:pt x="8997"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82"/>
            <p:cNvGrpSpPr/>
            <p:nvPr/>
          </p:nvGrpSpPr>
          <p:grpSpPr>
            <a:xfrm>
              <a:off x="4352235" y="2571740"/>
              <a:ext cx="1271829" cy="1270822"/>
              <a:chOff x="4427562" y="2934395"/>
              <a:chExt cx="811219" cy="810576"/>
            </a:xfrm>
          </p:grpSpPr>
          <p:sp>
            <p:nvSpPr>
              <p:cNvPr id="1901" name="Google Shape;1901;p82"/>
              <p:cNvSpPr/>
              <p:nvPr/>
            </p:nvSpPr>
            <p:spPr>
              <a:xfrm>
                <a:off x="4477010" y="2934395"/>
                <a:ext cx="761771" cy="761783"/>
              </a:xfrm>
              <a:custGeom>
                <a:avLst/>
                <a:gdLst/>
                <a:ahLst/>
                <a:cxnLst/>
                <a:rect l="l" t="t" r="r" b="b"/>
                <a:pathLst>
                  <a:path w="60482" h="60483" extrusionOk="0">
                    <a:moveTo>
                      <a:pt x="30240" y="1"/>
                    </a:moveTo>
                    <a:cubicBezTo>
                      <a:pt x="13545" y="1"/>
                      <a:pt x="0" y="13546"/>
                      <a:pt x="0" y="30242"/>
                    </a:cubicBezTo>
                    <a:cubicBezTo>
                      <a:pt x="0" y="46937"/>
                      <a:pt x="13545" y="60482"/>
                      <a:pt x="30240" y="60482"/>
                    </a:cubicBezTo>
                    <a:cubicBezTo>
                      <a:pt x="46936" y="60482"/>
                      <a:pt x="60482" y="46937"/>
                      <a:pt x="60482" y="30242"/>
                    </a:cubicBezTo>
                    <a:cubicBezTo>
                      <a:pt x="60482" y="13546"/>
                      <a:pt x="46936" y="1"/>
                      <a:pt x="30240" y="1"/>
                    </a:cubicBezTo>
                    <a:close/>
                  </a:path>
                </a:pathLst>
              </a:custGeom>
              <a:solidFill>
                <a:srgbClr val="FFFFFF"/>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2"/>
              <p:cNvSpPr/>
              <p:nvPr/>
            </p:nvSpPr>
            <p:spPr>
              <a:xfrm>
                <a:off x="4568878" y="3026288"/>
                <a:ext cx="578022" cy="578010"/>
              </a:xfrm>
              <a:custGeom>
                <a:avLst/>
                <a:gdLst/>
                <a:ahLst/>
                <a:cxnLst/>
                <a:rect l="l" t="t" r="r" b="b"/>
                <a:pathLst>
                  <a:path w="45893" h="45892" extrusionOk="0">
                    <a:moveTo>
                      <a:pt x="22946" y="0"/>
                    </a:moveTo>
                    <a:cubicBezTo>
                      <a:pt x="10277" y="0"/>
                      <a:pt x="0" y="10277"/>
                      <a:pt x="0" y="22946"/>
                    </a:cubicBezTo>
                    <a:cubicBezTo>
                      <a:pt x="0" y="35615"/>
                      <a:pt x="10277" y="45892"/>
                      <a:pt x="22946" y="45892"/>
                    </a:cubicBezTo>
                    <a:cubicBezTo>
                      <a:pt x="35615" y="45892"/>
                      <a:pt x="45892" y="35615"/>
                      <a:pt x="45892" y="22946"/>
                    </a:cubicBezTo>
                    <a:cubicBezTo>
                      <a:pt x="45892" y="10277"/>
                      <a:pt x="35615" y="0"/>
                      <a:pt x="22946" y="0"/>
                    </a:cubicBezTo>
                    <a:close/>
                  </a:path>
                </a:pathLst>
              </a:custGeom>
              <a:solidFill>
                <a:schemeClr val="l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2"/>
              <p:cNvSpPr/>
              <p:nvPr/>
            </p:nvSpPr>
            <p:spPr>
              <a:xfrm>
                <a:off x="4660759" y="3118156"/>
                <a:ext cx="394261" cy="394261"/>
              </a:xfrm>
              <a:custGeom>
                <a:avLst/>
                <a:gdLst/>
                <a:ahLst/>
                <a:cxnLst/>
                <a:rect l="l" t="t" r="r" b="b"/>
                <a:pathLst>
                  <a:path w="31303" h="31303" extrusionOk="0">
                    <a:moveTo>
                      <a:pt x="15651" y="0"/>
                    </a:moveTo>
                    <a:cubicBezTo>
                      <a:pt x="7009" y="0"/>
                      <a:pt x="1" y="7009"/>
                      <a:pt x="1" y="15652"/>
                    </a:cubicBezTo>
                    <a:cubicBezTo>
                      <a:pt x="1" y="24294"/>
                      <a:pt x="7009" y="31302"/>
                      <a:pt x="15651" y="31302"/>
                    </a:cubicBezTo>
                    <a:cubicBezTo>
                      <a:pt x="24294" y="31302"/>
                      <a:pt x="31303" y="24294"/>
                      <a:pt x="31303" y="15652"/>
                    </a:cubicBezTo>
                    <a:cubicBezTo>
                      <a:pt x="31303" y="7009"/>
                      <a:pt x="24294" y="0"/>
                      <a:pt x="15651" y="0"/>
                    </a:cubicBezTo>
                    <a:close/>
                  </a:path>
                </a:pathLst>
              </a:custGeom>
              <a:solidFill>
                <a:srgbClr val="FFFFFF"/>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2"/>
              <p:cNvSpPr/>
              <p:nvPr/>
            </p:nvSpPr>
            <p:spPr>
              <a:xfrm>
                <a:off x="4752627" y="3210037"/>
                <a:ext cx="210513" cy="210513"/>
              </a:xfrm>
              <a:custGeom>
                <a:avLst/>
                <a:gdLst/>
                <a:ahLst/>
                <a:cxnLst/>
                <a:rect l="l" t="t" r="r" b="b"/>
                <a:pathLst>
                  <a:path w="16714" h="16714" extrusionOk="0">
                    <a:moveTo>
                      <a:pt x="8357" y="1"/>
                    </a:moveTo>
                    <a:cubicBezTo>
                      <a:pt x="3741" y="1"/>
                      <a:pt x="1" y="3741"/>
                      <a:pt x="1" y="8357"/>
                    </a:cubicBezTo>
                    <a:cubicBezTo>
                      <a:pt x="1" y="12973"/>
                      <a:pt x="3741" y="16713"/>
                      <a:pt x="8357" y="16713"/>
                    </a:cubicBezTo>
                    <a:cubicBezTo>
                      <a:pt x="12973" y="16713"/>
                      <a:pt x="16713" y="12973"/>
                      <a:pt x="16713" y="8357"/>
                    </a:cubicBezTo>
                    <a:cubicBezTo>
                      <a:pt x="16713" y="3741"/>
                      <a:pt x="12973" y="1"/>
                      <a:pt x="8357" y="1"/>
                    </a:cubicBezTo>
                    <a:close/>
                  </a:path>
                </a:pathLst>
              </a:custGeom>
              <a:solidFill>
                <a:schemeClr val="accent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2"/>
              <p:cNvSpPr/>
              <p:nvPr/>
            </p:nvSpPr>
            <p:spPr>
              <a:xfrm>
                <a:off x="4427562" y="3364981"/>
                <a:ext cx="381326" cy="379991"/>
              </a:xfrm>
              <a:custGeom>
                <a:avLst/>
                <a:gdLst/>
                <a:ahLst/>
                <a:cxnLst/>
                <a:rect l="l" t="t" r="r" b="b"/>
                <a:pathLst>
                  <a:path w="30276" h="30170" extrusionOk="0">
                    <a:moveTo>
                      <a:pt x="29685" y="1"/>
                    </a:moveTo>
                    <a:cubicBezTo>
                      <a:pt x="29550" y="1"/>
                      <a:pt x="29415" y="56"/>
                      <a:pt x="29314" y="166"/>
                    </a:cubicBezTo>
                    <a:lnTo>
                      <a:pt x="202" y="29260"/>
                    </a:lnTo>
                    <a:cubicBezTo>
                      <a:pt x="0" y="29480"/>
                      <a:pt x="0" y="29817"/>
                      <a:pt x="202" y="30019"/>
                    </a:cubicBezTo>
                    <a:cubicBezTo>
                      <a:pt x="303" y="30120"/>
                      <a:pt x="438" y="30170"/>
                      <a:pt x="573" y="30170"/>
                    </a:cubicBezTo>
                    <a:cubicBezTo>
                      <a:pt x="708" y="30170"/>
                      <a:pt x="860" y="30120"/>
                      <a:pt x="961" y="30019"/>
                    </a:cubicBezTo>
                    <a:lnTo>
                      <a:pt x="30055" y="923"/>
                    </a:lnTo>
                    <a:cubicBezTo>
                      <a:pt x="30275" y="705"/>
                      <a:pt x="30275" y="368"/>
                      <a:pt x="30055" y="166"/>
                    </a:cubicBezTo>
                    <a:cubicBezTo>
                      <a:pt x="29954" y="56"/>
                      <a:pt x="29820" y="1"/>
                      <a:pt x="29685"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2"/>
              <p:cNvSpPr/>
              <p:nvPr/>
            </p:nvSpPr>
            <p:spPr>
              <a:xfrm>
                <a:off x="4768761" y="3315293"/>
                <a:ext cx="89135" cy="89122"/>
              </a:xfrm>
              <a:custGeom>
                <a:avLst/>
                <a:gdLst/>
                <a:ahLst/>
                <a:cxnLst/>
                <a:rect l="l" t="t" r="r" b="b"/>
                <a:pathLst>
                  <a:path w="7077" h="7076" extrusionOk="0">
                    <a:moveTo>
                      <a:pt x="7076" y="0"/>
                    </a:moveTo>
                    <a:lnTo>
                      <a:pt x="0" y="1903"/>
                    </a:lnTo>
                    <a:lnTo>
                      <a:pt x="5189" y="7076"/>
                    </a:lnTo>
                    <a:lnTo>
                      <a:pt x="7076" y="0"/>
                    </a:ln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82"/>
            <p:cNvGrpSpPr/>
            <p:nvPr/>
          </p:nvGrpSpPr>
          <p:grpSpPr>
            <a:xfrm>
              <a:off x="3405357" y="1789629"/>
              <a:ext cx="761771" cy="761783"/>
              <a:chOff x="2950295" y="1576591"/>
              <a:chExt cx="761771" cy="761783"/>
            </a:xfrm>
          </p:grpSpPr>
          <p:sp>
            <p:nvSpPr>
              <p:cNvPr id="1908" name="Google Shape;1908;p82"/>
              <p:cNvSpPr/>
              <p:nvPr/>
            </p:nvSpPr>
            <p:spPr>
              <a:xfrm>
                <a:off x="2950295" y="1576591"/>
                <a:ext cx="761771" cy="761783"/>
              </a:xfrm>
              <a:custGeom>
                <a:avLst/>
                <a:gdLst/>
                <a:ahLst/>
                <a:cxnLst/>
                <a:rect l="l" t="t" r="r" b="b"/>
                <a:pathLst>
                  <a:path w="60482" h="60483" extrusionOk="0">
                    <a:moveTo>
                      <a:pt x="30241" y="1"/>
                    </a:moveTo>
                    <a:cubicBezTo>
                      <a:pt x="13545" y="1"/>
                      <a:pt x="0" y="13528"/>
                      <a:pt x="0" y="30241"/>
                    </a:cubicBezTo>
                    <a:cubicBezTo>
                      <a:pt x="0" y="46937"/>
                      <a:pt x="13545" y="60482"/>
                      <a:pt x="30241" y="60482"/>
                    </a:cubicBezTo>
                    <a:cubicBezTo>
                      <a:pt x="46936" y="60482"/>
                      <a:pt x="60481" y="46937"/>
                      <a:pt x="60481" y="30241"/>
                    </a:cubicBezTo>
                    <a:cubicBezTo>
                      <a:pt x="60481" y="13528"/>
                      <a:pt x="46936" y="1"/>
                      <a:pt x="30241"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2"/>
              <p:cNvSpPr/>
              <p:nvPr/>
            </p:nvSpPr>
            <p:spPr>
              <a:xfrm>
                <a:off x="3034543" y="1660827"/>
                <a:ext cx="593287" cy="296650"/>
              </a:xfrm>
              <a:custGeom>
                <a:avLst/>
                <a:gdLst/>
                <a:ahLst/>
                <a:cxnLst/>
                <a:rect l="l" t="t" r="r" b="b"/>
                <a:pathLst>
                  <a:path w="47105" h="23553" extrusionOk="0">
                    <a:moveTo>
                      <a:pt x="23552" y="0"/>
                    </a:moveTo>
                    <a:cubicBezTo>
                      <a:pt x="10563" y="0"/>
                      <a:pt x="0" y="10564"/>
                      <a:pt x="0" y="23553"/>
                    </a:cubicBezTo>
                    <a:lnTo>
                      <a:pt x="10765" y="23553"/>
                    </a:lnTo>
                    <a:cubicBezTo>
                      <a:pt x="10765" y="16495"/>
                      <a:pt x="16510" y="10766"/>
                      <a:pt x="23552" y="10766"/>
                    </a:cubicBezTo>
                    <a:cubicBezTo>
                      <a:pt x="30611" y="10766"/>
                      <a:pt x="36339" y="16495"/>
                      <a:pt x="36339" y="23553"/>
                    </a:cubicBezTo>
                    <a:lnTo>
                      <a:pt x="47105" y="23553"/>
                    </a:lnTo>
                    <a:cubicBezTo>
                      <a:pt x="47105" y="10564"/>
                      <a:pt x="36541" y="0"/>
                      <a:pt x="23552" y="0"/>
                    </a:cubicBezTo>
                    <a:close/>
                  </a:path>
                </a:pathLst>
              </a:custGeom>
              <a:solidFill>
                <a:schemeClr val="accen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2"/>
              <p:cNvSpPr/>
              <p:nvPr/>
            </p:nvSpPr>
            <p:spPr>
              <a:xfrm>
                <a:off x="3034543" y="1957464"/>
                <a:ext cx="190751" cy="223246"/>
              </a:xfrm>
              <a:custGeom>
                <a:avLst/>
                <a:gdLst/>
                <a:ahLst/>
                <a:cxnLst/>
                <a:rect l="l" t="t" r="r" b="b"/>
                <a:pathLst>
                  <a:path w="15145" h="17725" extrusionOk="0">
                    <a:moveTo>
                      <a:pt x="0" y="1"/>
                    </a:moveTo>
                    <a:cubicBezTo>
                      <a:pt x="0" y="7061"/>
                      <a:pt x="3134" y="13395"/>
                      <a:pt x="8069" y="17724"/>
                    </a:cubicBezTo>
                    <a:lnTo>
                      <a:pt x="15145" y="9604"/>
                    </a:lnTo>
                    <a:cubicBezTo>
                      <a:pt x="12467" y="7263"/>
                      <a:pt x="10765" y="3826"/>
                      <a:pt x="10765" y="1"/>
                    </a:cubicBezTo>
                    <a:close/>
                  </a:path>
                </a:pathLst>
              </a:custGeom>
              <a:solidFill>
                <a:schemeClr val="dk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2"/>
              <p:cNvSpPr/>
              <p:nvPr/>
            </p:nvSpPr>
            <p:spPr>
              <a:xfrm>
                <a:off x="3437054" y="1957464"/>
                <a:ext cx="190776" cy="223246"/>
              </a:xfrm>
              <a:custGeom>
                <a:avLst/>
                <a:gdLst/>
                <a:ahLst/>
                <a:cxnLst/>
                <a:rect l="l" t="t" r="r" b="b"/>
                <a:pathLst>
                  <a:path w="15147" h="17725" extrusionOk="0">
                    <a:moveTo>
                      <a:pt x="4381" y="1"/>
                    </a:moveTo>
                    <a:cubicBezTo>
                      <a:pt x="4381" y="3826"/>
                      <a:pt x="2680" y="7263"/>
                      <a:pt x="0" y="9604"/>
                    </a:cubicBezTo>
                    <a:lnTo>
                      <a:pt x="7076" y="17724"/>
                    </a:lnTo>
                    <a:cubicBezTo>
                      <a:pt x="12013" y="13395"/>
                      <a:pt x="15147" y="7061"/>
                      <a:pt x="15147" y="1"/>
                    </a:cubicBezTo>
                    <a:close/>
                  </a:path>
                </a:pathLst>
              </a:custGeom>
              <a:solidFill>
                <a:schemeClr val="accent4"/>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2"/>
              <p:cNvSpPr/>
              <p:nvPr/>
            </p:nvSpPr>
            <p:spPr>
              <a:xfrm>
                <a:off x="3408413" y="1702214"/>
                <a:ext cx="219417" cy="255263"/>
              </a:xfrm>
              <a:custGeom>
                <a:avLst/>
                <a:gdLst/>
                <a:ahLst/>
                <a:cxnLst/>
                <a:rect l="l" t="t" r="r" b="b"/>
                <a:pathLst>
                  <a:path w="17421" h="20267" extrusionOk="0">
                    <a:moveTo>
                      <a:pt x="5864" y="0"/>
                    </a:moveTo>
                    <a:lnTo>
                      <a:pt x="1" y="9047"/>
                    </a:lnTo>
                    <a:cubicBezTo>
                      <a:pt x="3959" y="11221"/>
                      <a:pt x="6655" y="15432"/>
                      <a:pt x="6655" y="20267"/>
                    </a:cubicBezTo>
                    <a:lnTo>
                      <a:pt x="17421" y="20267"/>
                    </a:lnTo>
                    <a:cubicBezTo>
                      <a:pt x="17421" y="11641"/>
                      <a:pt x="12771" y="4111"/>
                      <a:pt x="5864" y="0"/>
                    </a:cubicBezTo>
                    <a:close/>
                  </a:path>
                </a:pathLst>
              </a:custGeom>
              <a:solidFill>
                <a:schemeClr val="accent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2"/>
              <p:cNvSpPr/>
              <p:nvPr/>
            </p:nvSpPr>
            <p:spPr>
              <a:xfrm>
                <a:off x="3126197" y="1660827"/>
                <a:ext cx="410169" cy="180373"/>
              </a:xfrm>
              <a:custGeom>
                <a:avLst/>
                <a:gdLst/>
                <a:ahLst/>
                <a:cxnLst/>
                <a:rect l="l" t="t" r="r" b="b"/>
                <a:pathLst>
                  <a:path w="32566" h="14321" extrusionOk="0">
                    <a:moveTo>
                      <a:pt x="16275" y="0"/>
                    </a:moveTo>
                    <a:cubicBezTo>
                      <a:pt x="9957" y="0"/>
                      <a:pt x="4229" y="2494"/>
                      <a:pt x="1" y="6555"/>
                    </a:cubicBezTo>
                    <a:lnTo>
                      <a:pt x="7447" y="14321"/>
                    </a:lnTo>
                    <a:cubicBezTo>
                      <a:pt x="9739" y="12130"/>
                      <a:pt x="12855" y="10766"/>
                      <a:pt x="16275" y="10766"/>
                    </a:cubicBezTo>
                    <a:cubicBezTo>
                      <a:pt x="19695" y="10766"/>
                      <a:pt x="22812" y="12130"/>
                      <a:pt x="25103" y="14321"/>
                    </a:cubicBezTo>
                    <a:lnTo>
                      <a:pt x="32566" y="6555"/>
                    </a:lnTo>
                    <a:cubicBezTo>
                      <a:pt x="28320" y="2494"/>
                      <a:pt x="22592" y="0"/>
                      <a:pt x="16275" y="0"/>
                    </a:cubicBezTo>
                    <a:close/>
                  </a:path>
                </a:pathLst>
              </a:custGeom>
              <a:solidFill>
                <a:schemeClr val="accen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2"/>
              <p:cNvSpPr/>
              <p:nvPr/>
            </p:nvSpPr>
            <p:spPr>
              <a:xfrm>
                <a:off x="3266870" y="1892965"/>
                <a:ext cx="128608" cy="128822"/>
              </a:xfrm>
              <a:custGeom>
                <a:avLst/>
                <a:gdLst/>
                <a:ahLst/>
                <a:cxnLst/>
                <a:rect l="l" t="t" r="r" b="b"/>
                <a:pathLst>
                  <a:path w="10211" h="10228" extrusionOk="0">
                    <a:moveTo>
                      <a:pt x="5106" y="0"/>
                    </a:moveTo>
                    <a:cubicBezTo>
                      <a:pt x="2292" y="0"/>
                      <a:pt x="1" y="2292"/>
                      <a:pt x="1" y="5122"/>
                    </a:cubicBezTo>
                    <a:cubicBezTo>
                      <a:pt x="1" y="7936"/>
                      <a:pt x="2292" y="10227"/>
                      <a:pt x="5106" y="10227"/>
                    </a:cubicBezTo>
                    <a:cubicBezTo>
                      <a:pt x="7937" y="10227"/>
                      <a:pt x="10210" y="7936"/>
                      <a:pt x="10210" y="5122"/>
                    </a:cubicBezTo>
                    <a:cubicBezTo>
                      <a:pt x="10210" y="2292"/>
                      <a:pt x="7937" y="0"/>
                      <a:pt x="5106" y="0"/>
                    </a:cubicBezTo>
                    <a:close/>
                  </a:path>
                </a:pathLst>
              </a:custGeom>
              <a:solidFill>
                <a:schemeClr val="l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82"/>
            <p:cNvGrpSpPr/>
            <p:nvPr/>
          </p:nvGrpSpPr>
          <p:grpSpPr>
            <a:xfrm>
              <a:off x="4324627" y="1622073"/>
              <a:ext cx="1327047" cy="693670"/>
              <a:chOff x="4790827" y="1537761"/>
              <a:chExt cx="1327047" cy="693670"/>
            </a:xfrm>
          </p:grpSpPr>
          <p:sp>
            <p:nvSpPr>
              <p:cNvPr id="1916" name="Google Shape;1916;p82"/>
              <p:cNvSpPr/>
              <p:nvPr/>
            </p:nvSpPr>
            <p:spPr>
              <a:xfrm>
                <a:off x="4790827" y="153776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solidFill>
                <a:schemeClr val="l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2"/>
              <p:cNvSpPr/>
              <p:nvPr/>
            </p:nvSpPr>
            <p:spPr>
              <a:xfrm>
                <a:off x="5236224" y="171939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2"/>
              <p:cNvSpPr/>
              <p:nvPr/>
            </p:nvSpPr>
            <p:spPr>
              <a:xfrm>
                <a:off x="5236224" y="196468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2"/>
              <p:cNvSpPr/>
              <p:nvPr/>
            </p:nvSpPr>
            <p:spPr>
              <a:xfrm>
                <a:off x="4926425" y="167335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2"/>
              <p:cNvSpPr/>
              <p:nvPr/>
            </p:nvSpPr>
            <p:spPr>
              <a:xfrm>
                <a:off x="4926425" y="191864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2"/>
              <p:cNvSpPr/>
              <p:nvPr/>
            </p:nvSpPr>
            <p:spPr>
              <a:xfrm>
                <a:off x="4959311" y="196944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2"/>
              <p:cNvSpPr/>
              <p:nvPr/>
            </p:nvSpPr>
            <p:spPr>
              <a:xfrm>
                <a:off x="4959311" y="172410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82"/>
            <p:cNvGrpSpPr/>
            <p:nvPr/>
          </p:nvGrpSpPr>
          <p:grpSpPr>
            <a:xfrm>
              <a:off x="4682303" y="3884965"/>
              <a:ext cx="611684" cy="248664"/>
              <a:chOff x="5732300" y="4325125"/>
              <a:chExt cx="1017100" cy="413475"/>
            </a:xfrm>
          </p:grpSpPr>
          <p:sp>
            <p:nvSpPr>
              <p:cNvPr id="1924" name="Google Shape;1924;p82"/>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2"/>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6" name="Google Shape;1926;p82"/>
            <p:cNvGrpSpPr/>
            <p:nvPr/>
          </p:nvGrpSpPr>
          <p:grpSpPr>
            <a:xfrm>
              <a:off x="4324627" y="2351295"/>
              <a:ext cx="1044542" cy="184915"/>
              <a:chOff x="775925" y="1084125"/>
              <a:chExt cx="1736850" cy="307475"/>
            </a:xfrm>
          </p:grpSpPr>
          <p:sp>
            <p:nvSpPr>
              <p:cNvPr id="1927" name="Google Shape;1927;p82"/>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2"/>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lt2"/>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2"/>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82"/>
            <p:cNvGrpSpPr/>
            <p:nvPr/>
          </p:nvGrpSpPr>
          <p:grpSpPr>
            <a:xfrm>
              <a:off x="2947116" y="2438453"/>
              <a:ext cx="535252" cy="177837"/>
              <a:chOff x="3208010" y="1515479"/>
              <a:chExt cx="1017589" cy="338094"/>
            </a:xfrm>
          </p:grpSpPr>
          <p:sp>
            <p:nvSpPr>
              <p:cNvPr id="1931" name="Google Shape;1931;p82"/>
              <p:cNvSpPr/>
              <p:nvPr/>
            </p:nvSpPr>
            <p:spPr>
              <a:xfrm>
                <a:off x="3208010" y="1515479"/>
                <a:ext cx="1017589" cy="338094"/>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2"/>
              <p:cNvSpPr/>
              <p:nvPr/>
            </p:nvSpPr>
            <p:spPr>
              <a:xfrm>
                <a:off x="3655825" y="1526268"/>
                <a:ext cx="529105" cy="290461"/>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2"/>
              <p:cNvSpPr/>
              <p:nvPr/>
            </p:nvSpPr>
            <p:spPr>
              <a:xfrm>
                <a:off x="3302864" y="1721208"/>
                <a:ext cx="164504" cy="95083"/>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82"/>
            <p:cNvGrpSpPr/>
            <p:nvPr/>
          </p:nvGrpSpPr>
          <p:grpSpPr>
            <a:xfrm>
              <a:off x="5705041" y="2096528"/>
              <a:ext cx="535252" cy="177837"/>
              <a:chOff x="3208010" y="1515479"/>
              <a:chExt cx="1017589" cy="338094"/>
            </a:xfrm>
          </p:grpSpPr>
          <p:sp>
            <p:nvSpPr>
              <p:cNvPr id="1935" name="Google Shape;1935;p82"/>
              <p:cNvSpPr/>
              <p:nvPr/>
            </p:nvSpPr>
            <p:spPr>
              <a:xfrm>
                <a:off x="3208010" y="1515479"/>
                <a:ext cx="1017589" cy="338094"/>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2"/>
              <p:cNvSpPr/>
              <p:nvPr/>
            </p:nvSpPr>
            <p:spPr>
              <a:xfrm>
                <a:off x="3655825" y="1526268"/>
                <a:ext cx="529105" cy="290461"/>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2"/>
              <p:cNvSpPr/>
              <p:nvPr/>
            </p:nvSpPr>
            <p:spPr>
              <a:xfrm>
                <a:off x="3302864" y="1721208"/>
                <a:ext cx="164504" cy="95083"/>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8" name="Google Shape;1938;p82"/>
          <p:cNvSpPr/>
          <p:nvPr/>
        </p:nvSpPr>
        <p:spPr>
          <a:xfrm>
            <a:off x="7127302" y="2021600"/>
            <a:ext cx="348188"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9" name="Google Shape;1939;p82"/>
          <p:cNvGrpSpPr/>
          <p:nvPr/>
        </p:nvGrpSpPr>
        <p:grpSpPr>
          <a:xfrm>
            <a:off x="1662723" y="2017849"/>
            <a:ext cx="348195" cy="348195"/>
            <a:chOff x="-34003850" y="3227275"/>
            <a:chExt cx="291450" cy="291450"/>
          </a:xfrm>
        </p:grpSpPr>
        <p:sp>
          <p:nvSpPr>
            <p:cNvPr id="1940" name="Google Shape;1940;p8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8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2">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020" name="Google Shape;1020;p65"/>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301625" algn="l" rtl="0">
              <a:spcBef>
                <a:spcPts val="1000"/>
              </a:spcBef>
              <a:spcAft>
                <a:spcPts val="0"/>
              </a:spcAft>
              <a:buClr>
                <a:schemeClr val="dk1"/>
              </a:buClr>
              <a:buSzPts val="1150"/>
              <a:buAutoNum type="arabicPeriod"/>
            </a:pPr>
            <a:r>
              <a:rPr lang="en">
                <a:solidFill>
                  <a:schemeClr val="dk1"/>
                </a:solidFill>
              </a:rPr>
              <a:t>A slide structure based on a </a:t>
            </a:r>
            <a:r>
              <a:rPr lang="en"/>
              <a:t>m</a:t>
            </a:r>
            <a:r>
              <a:rPr lang="en">
                <a:solidFill>
                  <a:schemeClr val="dk1"/>
                </a:solidFill>
              </a:rPr>
              <a:t>ulti-</a:t>
            </a:r>
            <a:r>
              <a:rPr lang="en"/>
              <a:t>b</a:t>
            </a:r>
            <a:r>
              <a:rPr lang="en">
                <a:solidFill>
                  <a:schemeClr val="dk1"/>
                </a:solidFill>
              </a:rPr>
              <a:t>usiness presentation,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301625" algn="l" rtl="0">
              <a:spcBef>
                <a:spcPts val="0"/>
              </a:spcBef>
              <a:spcAft>
                <a:spcPts val="0"/>
              </a:spcAft>
              <a:buClr>
                <a:schemeClr val="dk1"/>
              </a:buClr>
              <a:buSzPts val="1150"/>
              <a:buAutoNum type="arabicPeriod"/>
            </a:pPr>
            <a:r>
              <a:rPr lang="en">
                <a:solidFill>
                  <a:schemeClr val="dk1"/>
                </a:solidFill>
              </a:rPr>
              <a:t>An assortment of graphic resources that are suitable for use in the presentation can be found in the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alternative resources slide</a:t>
            </a:r>
            <a:r>
              <a:rPr lang="en">
                <a:solidFill>
                  <a:schemeClr val="dk1"/>
                </a:solidFill>
              </a:rPr>
              <a:t>.</a:t>
            </a:r>
            <a:endParaRPr>
              <a:solidFill>
                <a:schemeClr val="dk1"/>
              </a:solidFill>
            </a:endParaRPr>
          </a:p>
          <a:p>
            <a:pPr marL="457200" lvl="0" indent="-301625" algn="l" rtl="0">
              <a:spcBef>
                <a:spcPts val="0"/>
              </a:spcBef>
              <a:spcAft>
                <a:spcPts val="0"/>
              </a:spcAft>
              <a:buClr>
                <a:schemeClr val="dk1"/>
              </a:buClr>
              <a:buSzPts val="1150"/>
              <a:buAutoNum type="arabicPeriod"/>
            </a:pPr>
            <a:r>
              <a:rPr lang="en">
                <a:solidFill>
                  <a:schemeClr val="dk1"/>
                </a:solidFill>
              </a:rPr>
              <a:t>A </a:t>
            </a:r>
            <a:r>
              <a:rPr lang="en" b="1">
                <a:solidFill>
                  <a:schemeClr val="dk1"/>
                </a:solidFill>
                <a:uFill>
                  <a:noFill/>
                </a:uFill>
                <a:hlinkClick r:id="rId7" action="ppaction://hlinksldjump">
                  <a:extLst>
                    <a:ext uri="{A12FA001-AC4F-418D-AE19-62706E023703}">
                      <ahyp:hlinkClr xmlns:ahyp="http://schemas.microsoft.com/office/drawing/2018/hyperlinkcolor" val="tx"/>
                    </a:ext>
                  </a:extLst>
                </a:hlinkClick>
              </a:rPr>
              <a:t>thanks slide</a:t>
            </a:r>
            <a:r>
              <a:rPr lang="en">
                <a:solidFill>
                  <a:schemeClr val="dk1"/>
                </a:solidFill>
              </a:rPr>
              <a:t>, which you must keep so that proper credits for our design are given.</a:t>
            </a:r>
            <a:endParaRPr>
              <a:solidFill>
                <a:schemeClr val="dk1"/>
              </a:solidFill>
            </a:endParaRPr>
          </a:p>
          <a:p>
            <a:pPr marL="457200" lvl="0" indent="-301625" algn="l" rtl="0">
              <a:spcBef>
                <a:spcPts val="0"/>
              </a:spcBef>
              <a:spcAft>
                <a:spcPts val="0"/>
              </a:spcAft>
              <a:buClr>
                <a:schemeClr val="dk1"/>
              </a:buClr>
              <a:buSzPts val="1150"/>
              <a:buAutoNum type="arabicPeriod"/>
            </a:pPr>
            <a:r>
              <a:rPr lang="en">
                <a:solidFill>
                  <a:schemeClr val="dk1"/>
                </a:solidFill>
              </a:rPr>
              <a:t>A </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solidFill>
                  <a:schemeClr val="dk1"/>
                </a:solidFill>
              </a:rPr>
              <a:t>, where you’ll find links to all the elements used in the template.</a:t>
            </a:r>
            <a:endParaRPr>
              <a:solidFill>
                <a:schemeClr val="dk1"/>
              </a:solidFill>
            </a:endParaRPr>
          </a:p>
          <a:p>
            <a:pPr marL="457200" lvl="0" indent="-301625" algn="l" rtl="0">
              <a:spcBef>
                <a:spcPts val="0"/>
              </a:spcBef>
              <a:spcAft>
                <a:spcPts val="0"/>
              </a:spcAft>
              <a:buClr>
                <a:schemeClr val="dk1"/>
              </a:buClr>
              <a:buSzPts val="1150"/>
              <a:buAutoNum type="arabicPeriod"/>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301625" algn="l" rtl="0">
              <a:spcBef>
                <a:spcPts val="0"/>
              </a:spcBef>
              <a:spcAft>
                <a:spcPts val="0"/>
              </a:spcAft>
              <a:buClr>
                <a:schemeClr val="dk1"/>
              </a:buClr>
              <a:buSzPts val="1150"/>
              <a:buAutoNum type="arabicPeriod"/>
            </a:pPr>
            <a:r>
              <a:rPr lang="en">
                <a:solidFill>
                  <a:schemeClr val="dk1"/>
                </a:solidFill>
              </a:rPr>
              <a:t>Final slides with:</a:t>
            </a:r>
            <a:endParaRPr>
              <a:solidFill>
                <a:schemeClr val="dk1"/>
              </a:solidFill>
            </a:endParaRPr>
          </a:p>
          <a:p>
            <a:pPr marL="914400" lvl="0" indent="-301625" algn="l" rtl="0">
              <a:spcBef>
                <a:spcPts val="0"/>
              </a:spcBef>
              <a:spcAft>
                <a:spcPts val="0"/>
              </a:spcAft>
              <a:buClr>
                <a:schemeClr val="dk1"/>
              </a:buClr>
              <a:buSzPts val="1150"/>
              <a:buChar char="●"/>
            </a:pPr>
            <a:r>
              <a:rPr lang="en">
                <a:solidFill>
                  <a:schemeClr val="dk1"/>
                </a:solidFill>
              </a:rPr>
              <a:t>The</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301625" algn="l" rtl="0">
              <a:spcBef>
                <a:spcPts val="0"/>
              </a:spcBef>
              <a:spcAft>
                <a:spcPts val="0"/>
              </a:spcAft>
              <a:buClr>
                <a:schemeClr val="dk1"/>
              </a:buClr>
              <a:buSzPts val="1150"/>
              <a:buChar char="●"/>
            </a:pPr>
            <a:r>
              <a:rPr lang="en">
                <a:solidFill>
                  <a:schemeClr val="dk1"/>
                </a:solidFill>
              </a:rPr>
              <a:t>A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selection of illustrations</a:t>
            </a:r>
            <a:r>
              <a:rPr lang="en" b="1">
                <a:solidFill>
                  <a:schemeClr val="dk1"/>
                </a:solidFill>
              </a:rPr>
              <a:t>.</a:t>
            </a:r>
            <a:r>
              <a:rPr lang="en">
                <a:solidFill>
                  <a:schemeClr val="dk1"/>
                </a:solidFill>
              </a:rPr>
              <a:t> You can also customize and animate them as you wish with the online editor. Visit</a:t>
            </a:r>
            <a:r>
              <a:rPr lang="en" b="1">
                <a:solidFill>
                  <a:schemeClr val="dk1"/>
                </a:solidFill>
              </a:rPr>
              <a:t> </a:t>
            </a:r>
            <a:r>
              <a:rPr lang="en" b="1">
                <a:solidFill>
                  <a:schemeClr val="dk1"/>
                </a:solidFill>
                <a:uFill>
                  <a:noFill/>
                </a:uFill>
                <a:hlinkClick r:id="rId11">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301625" algn="l" rtl="0">
              <a:spcBef>
                <a:spcPts val="0"/>
              </a:spcBef>
              <a:spcAft>
                <a:spcPts val="0"/>
              </a:spcAft>
              <a:buClr>
                <a:schemeClr val="dk1"/>
              </a:buClr>
              <a:buSzPts val="1150"/>
              <a:buChar char="●"/>
            </a:pPr>
            <a:r>
              <a:rPr lang="en">
                <a:solidFill>
                  <a:schemeClr val="dk1"/>
                </a:solidFill>
              </a:rPr>
              <a:t>More</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301625" algn="l" rtl="0">
              <a:spcBef>
                <a:spcPts val="0"/>
              </a:spcBef>
              <a:spcAft>
                <a:spcPts val="0"/>
              </a:spcAft>
              <a:buClr>
                <a:schemeClr val="dk1"/>
              </a:buClr>
              <a:buSzPts val="1150"/>
              <a:buChar char="●"/>
            </a:pPr>
            <a:r>
              <a:rPr lang="en">
                <a:solidFill>
                  <a:schemeClr val="dk1"/>
                </a:solidFill>
              </a:rPr>
              <a:t>Sets of </a:t>
            </a: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600"/>
              </a:spcBef>
              <a:spcAft>
                <a:spcPts val="0"/>
              </a:spcAft>
              <a:buNone/>
            </a:pPr>
            <a:r>
              <a:rPr lang="en">
                <a:solidFill>
                  <a:schemeClr val="dk1"/>
                </a:solidFill>
              </a:rPr>
              <a:t>You can delete this slide when you’re done editing the presentation.</a:t>
            </a:r>
            <a:endParaRPr>
              <a:solidFill>
                <a:schemeClr val="dk1"/>
              </a:solidFill>
            </a:endParaRPr>
          </a:p>
        </p:txBody>
      </p:sp>
      <p:sp>
        <p:nvSpPr>
          <p:cNvPr id="1021" name="Google Shape;1021;p6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5">
            <a:hlinkClick r:id="rId12"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8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sp>
        <p:nvSpPr>
          <p:cNvPr id="1954" name="Google Shape;1954;p83"/>
          <p:cNvSpPr/>
          <p:nvPr/>
        </p:nvSpPr>
        <p:spPr>
          <a:xfrm>
            <a:off x="786400" y="372897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5" name="Google Shape;1955;p83"/>
          <p:cNvSpPr txBox="1"/>
          <p:nvPr/>
        </p:nvSpPr>
        <p:spPr>
          <a:xfrm>
            <a:off x="946900" y="380187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Mercury</a:t>
            </a:r>
            <a:endParaRPr sz="1800" b="1">
              <a:solidFill>
                <a:schemeClr val="dk1"/>
              </a:solidFill>
              <a:latin typeface="Montserrat"/>
              <a:ea typeface="Montserrat"/>
              <a:cs typeface="Montserrat"/>
              <a:sym typeface="Montserrat"/>
            </a:endParaRPr>
          </a:p>
        </p:txBody>
      </p:sp>
      <p:sp>
        <p:nvSpPr>
          <p:cNvPr id="1956" name="Google Shape;1956;p83"/>
          <p:cNvSpPr txBox="1"/>
          <p:nvPr/>
        </p:nvSpPr>
        <p:spPr>
          <a:xfrm>
            <a:off x="946900" y="4123456"/>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It’s the closest planet to the Sun</a:t>
            </a:r>
            <a:endParaRPr>
              <a:solidFill>
                <a:schemeClr val="lt1"/>
              </a:solidFill>
              <a:latin typeface="Darker Grotesque Medium"/>
              <a:ea typeface="Darker Grotesque Medium"/>
              <a:cs typeface="Darker Grotesque Medium"/>
              <a:sym typeface="Darker Grotesque Medium"/>
            </a:endParaRPr>
          </a:p>
        </p:txBody>
      </p:sp>
      <p:sp>
        <p:nvSpPr>
          <p:cNvPr id="1957" name="Google Shape;1957;p83"/>
          <p:cNvSpPr/>
          <p:nvPr/>
        </p:nvSpPr>
        <p:spPr>
          <a:xfrm>
            <a:off x="1399010" y="2783775"/>
            <a:ext cx="727200" cy="727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3"/>
          <p:cNvSpPr/>
          <p:nvPr/>
        </p:nvSpPr>
        <p:spPr>
          <a:xfrm>
            <a:off x="3595800" y="327177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9" name="Google Shape;1959;p83"/>
          <p:cNvSpPr txBox="1"/>
          <p:nvPr/>
        </p:nvSpPr>
        <p:spPr>
          <a:xfrm>
            <a:off x="3756300" y="334467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Jupiter</a:t>
            </a:r>
            <a:endParaRPr sz="1800" b="1">
              <a:solidFill>
                <a:schemeClr val="dk1"/>
              </a:solidFill>
              <a:latin typeface="Montserrat"/>
              <a:ea typeface="Montserrat"/>
              <a:cs typeface="Montserrat"/>
              <a:sym typeface="Montserrat"/>
            </a:endParaRPr>
          </a:p>
        </p:txBody>
      </p:sp>
      <p:sp>
        <p:nvSpPr>
          <p:cNvPr id="1960" name="Google Shape;1960;p83"/>
          <p:cNvSpPr txBox="1"/>
          <p:nvPr/>
        </p:nvSpPr>
        <p:spPr>
          <a:xfrm>
            <a:off x="3756300" y="3666256"/>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Jupiter is the biggest planet of them all</a:t>
            </a:r>
            <a:endParaRPr>
              <a:solidFill>
                <a:schemeClr val="lt1"/>
              </a:solidFill>
              <a:latin typeface="Darker Grotesque Medium"/>
              <a:ea typeface="Darker Grotesque Medium"/>
              <a:cs typeface="Darker Grotesque Medium"/>
              <a:sym typeface="Darker Grotesque Medium"/>
            </a:endParaRPr>
          </a:p>
        </p:txBody>
      </p:sp>
      <p:sp>
        <p:nvSpPr>
          <p:cNvPr id="1961" name="Google Shape;1961;p83"/>
          <p:cNvSpPr/>
          <p:nvPr/>
        </p:nvSpPr>
        <p:spPr>
          <a:xfrm>
            <a:off x="4208410" y="2326575"/>
            <a:ext cx="727200" cy="7272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3"/>
          <p:cNvSpPr/>
          <p:nvPr/>
        </p:nvSpPr>
        <p:spPr>
          <a:xfrm>
            <a:off x="6405200" y="281457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63" name="Google Shape;1963;p83"/>
          <p:cNvSpPr txBox="1"/>
          <p:nvPr/>
        </p:nvSpPr>
        <p:spPr>
          <a:xfrm>
            <a:off x="6565700" y="288747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Neptune</a:t>
            </a:r>
            <a:endParaRPr sz="1800" b="1">
              <a:solidFill>
                <a:schemeClr val="dk1"/>
              </a:solidFill>
              <a:latin typeface="Montserrat"/>
              <a:ea typeface="Montserrat"/>
              <a:cs typeface="Montserrat"/>
              <a:sym typeface="Montserrat"/>
            </a:endParaRPr>
          </a:p>
        </p:txBody>
      </p:sp>
      <p:sp>
        <p:nvSpPr>
          <p:cNvPr id="1964" name="Google Shape;1964;p83"/>
          <p:cNvSpPr txBox="1"/>
          <p:nvPr/>
        </p:nvSpPr>
        <p:spPr>
          <a:xfrm>
            <a:off x="6565700" y="3209056"/>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It’s the farthest planet from the Sun</a:t>
            </a:r>
            <a:endParaRPr>
              <a:solidFill>
                <a:schemeClr val="lt1"/>
              </a:solidFill>
              <a:latin typeface="Darker Grotesque Medium"/>
              <a:ea typeface="Darker Grotesque Medium"/>
              <a:cs typeface="Darker Grotesque Medium"/>
              <a:sym typeface="Darker Grotesque Medium"/>
            </a:endParaRPr>
          </a:p>
        </p:txBody>
      </p:sp>
      <p:sp>
        <p:nvSpPr>
          <p:cNvPr id="1965" name="Google Shape;1965;p83"/>
          <p:cNvSpPr/>
          <p:nvPr/>
        </p:nvSpPr>
        <p:spPr>
          <a:xfrm>
            <a:off x="7017810" y="1869375"/>
            <a:ext cx="727200" cy="727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3"/>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3">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3">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3">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0" name="Google Shape;1970;p83"/>
          <p:cNvCxnSpPr>
            <a:stCxn id="1957" idx="6"/>
            <a:endCxn id="1961" idx="2"/>
          </p:cNvCxnSpPr>
          <p:nvPr/>
        </p:nvCxnSpPr>
        <p:spPr>
          <a:xfrm rot="10800000" flipH="1">
            <a:off x="2126210" y="2690175"/>
            <a:ext cx="2082300" cy="457200"/>
          </a:xfrm>
          <a:prstGeom prst="bentConnector3">
            <a:avLst>
              <a:gd name="adj1" fmla="val 49998"/>
            </a:avLst>
          </a:prstGeom>
          <a:noFill/>
          <a:ln w="9525" cap="flat" cmpd="sng">
            <a:solidFill>
              <a:schemeClr val="accent4"/>
            </a:solidFill>
            <a:prstDash val="solid"/>
            <a:round/>
            <a:headEnd type="none" w="med" len="med"/>
            <a:tailEnd type="none" w="med" len="med"/>
          </a:ln>
        </p:spPr>
      </p:cxnSp>
      <p:cxnSp>
        <p:nvCxnSpPr>
          <p:cNvPr id="1971" name="Google Shape;1971;p83"/>
          <p:cNvCxnSpPr>
            <a:stCxn id="1961" idx="6"/>
            <a:endCxn id="1965" idx="2"/>
          </p:cNvCxnSpPr>
          <p:nvPr/>
        </p:nvCxnSpPr>
        <p:spPr>
          <a:xfrm rot="10800000" flipH="1">
            <a:off x="4935610" y="2232975"/>
            <a:ext cx="2082300" cy="457200"/>
          </a:xfrm>
          <a:prstGeom prst="bentConnector3">
            <a:avLst>
              <a:gd name="adj1" fmla="val 49998"/>
            </a:avLst>
          </a:prstGeom>
          <a:noFill/>
          <a:ln w="9525" cap="flat" cmpd="sng">
            <a:solidFill>
              <a:schemeClr val="accent4"/>
            </a:solidFill>
            <a:prstDash val="solid"/>
            <a:round/>
            <a:headEnd type="none" w="med" len="med"/>
            <a:tailEnd type="none" w="med" len="med"/>
          </a:ln>
        </p:spPr>
      </p:cxnSp>
      <p:grpSp>
        <p:nvGrpSpPr>
          <p:cNvPr id="1972" name="Google Shape;1972;p83"/>
          <p:cNvGrpSpPr/>
          <p:nvPr/>
        </p:nvGrpSpPr>
        <p:grpSpPr>
          <a:xfrm>
            <a:off x="4385988" y="2503263"/>
            <a:ext cx="372025" cy="373825"/>
            <a:chOff x="5595375" y="2232325"/>
            <a:chExt cx="372025" cy="373825"/>
          </a:xfrm>
        </p:grpSpPr>
        <p:sp>
          <p:nvSpPr>
            <p:cNvPr id="1973" name="Google Shape;1973;p83"/>
            <p:cNvSpPr/>
            <p:nvPr/>
          </p:nvSpPr>
          <p:spPr>
            <a:xfrm>
              <a:off x="5595375" y="2232325"/>
              <a:ext cx="372025" cy="219050"/>
            </a:xfrm>
            <a:custGeom>
              <a:avLst/>
              <a:gdLst/>
              <a:ahLst/>
              <a:cxnLst/>
              <a:rect l="l" t="t" r="r" b="b"/>
              <a:pathLst>
                <a:path w="14881" h="8762" extrusionOk="0">
                  <a:moveTo>
                    <a:pt x="5799" y="1"/>
                  </a:moveTo>
                  <a:cubicBezTo>
                    <a:pt x="3926" y="1"/>
                    <a:pt x="2284" y="1303"/>
                    <a:pt x="1784" y="3105"/>
                  </a:cubicBezTo>
                  <a:cubicBezTo>
                    <a:pt x="696" y="3587"/>
                    <a:pt x="0" y="4657"/>
                    <a:pt x="0" y="5853"/>
                  </a:cubicBezTo>
                  <a:cubicBezTo>
                    <a:pt x="0" y="7013"/>
                    <a:pt x="660" y="8030"/>
                    <a:pt x="1624" y="8529"/>
                  </a:cubicBezTo>
                  <a:lnTo>
                    <a:pt x="1624" y="7423"/>
                  </a:lnTo>
                  <a:cubicBezTo>
                    <a:pt x="1624" y="6692"/>
                    <a:pt x="2213" y="6103"/>
                    <a:pt x="2944" y="6103"/>
                  </a:cubicBezTo>
                  <a:lnTo>
                    <a:pt x="11937" y="6103"/>
                  </a:lnTo>
                  <a:cubicBezTo>
                    <a:pt x="12651" y="6103"/>
                    <a:pt x="13257" y="6692"/>
                    <a:pt x="13257" y="7423"/>
                  </a:cubicBezTo>
                  <a:lnTo>
                    <a:pt x="13257" y="8761"/>
                  </a:lnTo>
                  <a:cubicBezTo>
                    <a:pt x="14185" y="8458"/>
                    <a:pt x="14881" y="7584"/>
                    <a:pt x="14881" y="6549"/>
                  </a:cubicBezTo>
                  <a:cubicBezTo>
                    <a:pt x="14881" y="5282"/>
                    <a:pt x="13846" y="4247"/>
                    <a:pt x="12579" y="4247"/>
                  </a:cubicBezTo>
                  <a:lnTo>
                    <a:pt x="12419" y="4247"/>
                  </a:lnTo>
                  <a:cubicBezTo>
                    <a:pt x="12240" y="3712"/>
                    <a:pt x="11937" y="3230"/>
                    <a:pt x="11509" y="2873"/>
                  </a:cubicBezTo>
                  <a:cubicBezTo>
                    <a:pt x="10972" y="2403"/>
                    <a:pt x="10277" y="2139"/>
                    <a:pt x="9557" y="2139"/>
                  </a:cubicBezTo>
                  <a:cubicBezTo>
                    <a:pt x="9512" y="2139"/>
                    <a:pt x="9467" y="2140"/>
                    <a:pt x="9421" y="2142"/>
                  </a:cubicBezTo>
                  <a:cubicBezTo>
                    <a:pt x="8690" y="839"/>
                    <a:pt x="7298" y="1"/>
                    <a:pt x="5799"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3"/>
            <p:cNvSpPr/>
            <p:nvPr/>
          </p:nvSpPr>
          <p:spPr>
            <a:xfrm>
              <a:off x="5657825" y="2407175"/>
              <a:ext cx="246700" cy="87900"/>
            </a:xfrm>
            <a:custGeom>
              <a:avLst/>
              <a:gdLst/>
              <a:ahLst/>
              <a:cxnLst/>
              <a:rect l="l" t="t" r="r" b="b"/>
              <a:pathLst>
                <a:path w="9868" h="3516" extrusionOk="0">
                  <a:moveTo>
                    <a:pt x="3765" y="1357"/>
                  </a:moveTo>
                  <a:cubicBezTo>
                    <a:pt x="3997" y="1357"/>
                    <a:pt x="4193" y="1553"/>
                    <a:pt x="4193" y="1803"/>
                  </a:cubicBezTo>
                  <a:cubicBezTo>
                    <a:pt x="4193" y="2053"/>
                    <a:pt x="3997" y="2231"/>
                    <a:pt x="3765" y="2231"/>
                  </a:cubicBezTo>
                  <a:lnTo>
                    <a:pt x="1445" y="2231"/>
                  </a:lnTo>
                  <a:cubicBezTo>
                    <a:pt x="1196" y="2231"/>
                    <a:pt x="999" y="2053"/>
                    <a:pt x="999" y="1803"/>
                  </a:cubicBezTo>
                  <a:cubicBezTo>
                    <a:pt x="999" y="1553"/>
                    <a:pt x="1196" y="1357"/>
                    <a:pt x="1445" y="1357"/>
                  </a:cubicBezTo>
                  <a:close/>
                  <a:moveTo>
                    <a:pt x="6584" y="1357"/>
                  </a:moveTo>
                  <a:cubicBezTo>
                    <a:pt x="6816" y="1357"/>
                    <a:pt x="7012" y="1553"/>
                    <a:pt x="7012" y="1803"/>
                  </a:cubicBezTo>
                  <a:cubicBezTo>
                    <a:pt x="7012" y="2035"/>
                    <a:pt x="6816" y="2231"/>
                    <a:pt x="6584" y="2231"/>
                  </a:cubicBezTo>
                  <a:cubicBezTo>
                    <a:pt x="6334" y="2231"/>
                    <a:pt x="6138" y="2035"/>
                    <a:pt x="6138" y="1803"/>
                  </a:cubicBezTo>
                  <a:cubicBezTo>
                    <a:pt x="6138" y="1553"/>
                    <a:pt x="6334" y="1357"/>
                    <a:pt x="6584" y="1357"/>
                  </a:cubicBezTo>
                  <a:close/>
                  <a:moveTo>
                    <a:pt x="8440" y="1357"/>
                  </a:moveTo>
                  <a:cubicBezTo>
                    <a:pt x="8690" y="1357"/>
                    <a:pt x="8886" y="1553"/>
                    <a:pt x="8886" y="1803"/>
                  </a:cubicBezTo>
                  <a:cubicBezTo>
                    <a:pt x="8886" y="2035"/>
                    <a:pt x="8690" y="2231"/>
                    <a:pt x="8440" y="2231"/>
                  </a:cubicBezTo>
                  <a:cubicBezTo>
                    <a:pt x="8208" y="2231"/>
                    <a:pt x="8012" y="2035"/>
                    <a:pt x="8012" y="1803"/>
                  </a:cubicBezTo>
                  <a:cubicBezTo>
                    <a:pt x="8012" y="1553"/>
                    <a:pt x="8208" y="1357"/>
                    <a:pt x="8440" y="1357"/>
                  </a:cubicBezTo>
                  <a:close/>
                  <a:moveTo>
                    <a:pt x="446" y="1"/>
                  </a:moveTo>
                  <a:cubicBezTo>
                    <a:pt x="196" y="1"/>
                    <a:pt x="0" y="179"/>
                    <a:pt x="0" y="429"/>
                  </a:cubicBezTo>
                  <a:lnTo>
                    <a:pt x="0" y="3516"/>
                  </a:lnTo>
                  <a:lnTo>
                    <a:pt x="9867" y="3516"/>
                  </a:lnTo>
                  <a:lnTo>
                    <a:pt x="9867" y="429"/>
                  </a:lnTo>
                  <a:cubicBezTo>
                    <a:pt x="9867" y="179"/>
                    <a:pt x="9671" y="1"/>
                    <a:pt x="9439"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3"/>
            <p:cNvSpPr/>
            <p:nvPr/>
          </p:nvSpPr>
          <p:spPr>
            <a:xfrm>
              <a:off x="5657825" y="2516925"/>
              <a:ext cx="246700" cy="89225"/>
            </a:xfrm>
            <a:custGeom>
              <a:avLst/>
              <a:gdLst/>
              <a:ahLst/>
              <a:cxnLst/>
              <a:rect l="l" t="t" r="r" b="b"/>
              <a:pathLst>
                <a:path w="9868" h="3569" extrusionOk="0">
                  <a:moveTo>
                    <a:pt x="3765" y="1231"/>
                  </a:moveTo>
                  <a:cubicBezTo>
                    <a:pt x="3997" y="1231"/>
                    <a:pt x="4193" y="1428"/>
                    <a:pt x="4193" y="1677"/>
                  </a:cubicBezTo>
                  <a:cubicBezTo>
                    <a:pt x="4193" y="1909"/>
                    <a:pt x="3997" y="2106"/>
                    <a:pt x="3765" y="2106"/>
                  </a:cubicBezTo>
                  <a:lnTo>
                    <a:pt x="1445" y="2106"/>
                  </a:lnTo>
                  <a:cubicBezTo>
                    <a:pt x="1196" y="2106"/>
                    <a:pt x="999" y="1909"/>
                    <a:pt x="999" y="1677"/>
                  </a:cubicBezTo>
                  <a:cubicBezTo>
                    <a:pt x="999" y="1428"/>
                    <a:pt x="1196" y="1231"/>
                    <a:pt x="1445" y="1231"/>
                  </a:cubicBezTo>
                  <a:close/>
                  <a:moveTo>
                    <a:pt x="6584" y="1231"/>
                  </a:moveTo>
                  <a:cubicBezTo>
                    <a:pt x="6816" y="1231"/>
                    <a:pt x="7012" y="1428"/>
                    <a:pt x="7012" y="1677"/>
                  </a:cubicBezTo>
                  <a:cubicBezTo>
                    <a:pt x="7012" y="1909"/>
                    <a:pt x="6816" y="2106"/>
                    <a:pt x="6584" y="2106"/>
                  </a:cubicBezTo>
                  <a:cubicBezTo>
                    <a:pt x="6334" y="2106"/>
                    <a:pt x="6138" y="1909"/>
                    <a:pt x="6138" y="1677"/>
                  </a:cubicBezTo>
                  <a:cubicBezTo>
                    <a:pt x="6138" y="1428"/>
                    <a:pt x="6334" y="1231"/>
                    <a:pt x="6584" y="1231"/>
                  </a:cubicBezTo>
                  <a:close/>
                  <a:moveTo>
                    <a:pt x="8440" y="1231"/>
                  </a:moveTo>
                  <a:cubicBezTo>
                    <a:pt x="8690" y="1231"/>
                    <a:pt x="8886" y="1428"/>
                    <a:pt x="8886" y="1677"/>
                  </a:cubicBezTo>
                  <a:cubicBezTo>
                    <a:pt x="8886" y="1909"/>
                    <a:pt x="8690" y="2106"/>
                    <a:pt x="8440" y="2106"/>
                  </a:cubicBezTo>
                  <a:cubicBezTo>
                    <a:pt x="8208" y="2106"/>
                    <a:pt x="8012" y="1909"/>
                    <a:pt x="8012" y="1677"/>
                  </a:cubicBezTo>
                  <a:cubicBezTo>
                    <a:pt x="8012" y="1428"/>
                    <a:pt x="8208" y="1231"/>
                    <a:pt x="8440" y="1231"/>
                  </a:cubicBezTo>
                  <a:close/>
                  <a:moveTo>
                    <a:pt x="0" y="0"/>
                  </a:moveTo>
                  <a:lnTo>
                    <a:pt x="0" y="3140"/>
                  </a:lnTo>
                  <a:cubicBezTo>
                    <a:pt x="0" y="3372"/>
                    <a:pt x="196" y="3569"/>
                    <a:pt x="446" y="3569"/>
                  </a:cubicBezTo>
                  <a:lnTo>
                    <a:pt x="9439" y="3569"/>
                  </a:lnTo>
                  <a:cubicBezTo>
                    <a:pt x="9671" y="3569"/>
                    <a:pt x="9867" y="3372"/>
                    <a:pt x="9867" y="3140"/>
                  </a:cubicBezTo>
                  <a:lnTo>
                    <a:pt x="9867"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83"/>
          <p:cNvGrpSpPr/>
          <p:nvPr/>
        </p:nvGrpSpPr>
        <p:grpSpPr>
          <a:xfrm>
            <a:off x="1608250" y="2960688"/>
            <a:ext cx="308700" cy="373375"/>
            <a:chOff x="5061425" y="3391200"/>
            <a:chExt cx="308700" cy="373375"/>
          </a:xfrm>
        </p:grpSpPr>
        <p:sp>
          <p:nvSpPr>
            <p:cNvPr id="1977" name="Google Shape;1977;p83"/>
            <p:cNvSpPr/>
            <p:nvPr/>
          </p:nvSpPr>
          <p:spPr>
            <a:xfrm>
              <a:off x="5205500" y="3600400"/>
              <a:ext cx="22325" cy="21900"/>
            </a:xfrm>
            <a:custGeom>
              <a:avLst/>
              <a:gdLst/>
              <a:ahLst/>
              <a:cxnLst/>
              <a:rect l="l" t="t" r="r" b="b"/>
              <a:pathLst>
                <a:path w="893" h="876" extrusionOk="0">
                  <a:moveTo>
                    <a:pt x="447" y="1"/>
                  </a:moveTo>
                  <a:cubicBezTo>
                    <a:pt x="197" y="1"/>
                    <a:pt x="1" y="197"/>
                    <a:pt x="1" y="447"/>
                  </a:cubicBezTo>
                  <a:cubicBezTo>
                    <a:pt x="1" y="679"/>
                    <a:pt x="197" y="875"/>
                    <a:pt x="447" y="875"/>
                  </a:cubicBezTo>
                  <a:cubicBezTo>
                    <a:pt x="697" y="875"/>
                    <a:pt x="893" y="679"/>
                    <a:pt x="893" y="447"/>
                  </a:cubicBezTo>
                  <a:cubicBezTo>
                    <a:pt x="893" y="197"/>
                    <a:pt x="697" y="1"/>
                    <a:pt x="447"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3"/>
            <p:cNvSpPr/>
            <p:nvPr/>
          </p:nvSpPr>
          <p:spPr>
            <a:xfrm>
              <a:off x="5061425" y="3460900"/>
              <a:ext cx="37500" cy="36500"/>
            </a:xfrm>
            <a:custGeom>
              <a:avLst/>
              <a:gdLst/>
              <a:ahLst/>
              <a:cxnLst/>
              <a:rect l="l" t="t" r="r" b="b"/>
              <a:pathLst>
                <a:path w="1500" h="1460" extrusionOk="0">
                  <a:moveTo>
                    <a:pt x="482" y="1"/>
                  </a:moveTo>
                  <a:cubicBezTo>
                    <a:pt x="371" y="1"/>
                    <a:pt x="259" y="41"/>
                    <a:pt x="179" y="121"/>
                  </a:cubicBezTo>
                  <a:cubicBezTo>
                    <a:pt x="1" y="299"/>
                    <a:pt x="1" y="585"/>
                    <a:pt x="179" y="746"/>
                  </a:cubicBezTo>
                  <a:lnTo>
                    <a:pt x="893" y="1459"/>
                  </a:lnTo>
                  <a:cubicBezTo>
                    <a:pt x="1089" y="1245"/>
                    <a:pt x="1285" y="1031"/>
                    <a:pt x="1499" y="835"/>
                  </a:cubicBezTo>
                  <a:lnTo>
                    <a:pt x="786" y="121"/>
                  </a:lnTo>
                  <a:cubicBezTo>
                    <a:pt x="705" y="41"/>
                    <a:pt x="594" y="1"/>
                    <a:pt x="482"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3"/>
            <p:cNvSpPr/>
            <p:nvPr/>
          </p:nvSpPr>
          <p:spPr>
            <a:xfrm>
              <a:off x="5172950" y="3391200"/>
              <a:ext cx="87450" cy="45525"/>
            </a:xfrm>
            <a:custGeom>
              <a:avLst/>
              <a:gdLst/>
              <a:ahLst/>
              <a:cxnLst/>
              <a:rect l="l" t="t" r="r" b="b"/>
              <a:pathLst>
                <a:path w="3498" h="1821" extrusionOk="0">
                  <a:moveTo>
                    <a:pt x="428" y="1"/>
                  </a:moveTo>
                  <a:cubicBezTo>
                    <a:pt x="196" y="1"/>
                    <a:pt x="0" y="197"/>
                    <a:pt x="0" y="429"/>
                  </a:cubicBezTo>
                  <a:cubicBezTo>
                    <a:pt x="0" y="679"/>
                    <a:pt x="196" y="875"/>
                    <a:pt x="428" y="875"/>
                  </a:cubicBezTo>
                  <a:lnTo>
                    <a:pt x="1303" y="875"/>
                  </a:lnTo>
                  <a:lnTo>
                    <a:pt x="1303" y="1821"/>
                  </a:lnTo>
                  <a:cubicBezTo>
                    <a:pt x="1463" y="1803"/>
                    <a:pt x="1606" y="1803"/>
                    <a:pt x="1749" y="1803"/>
                  </a:cubicBezTo>
                  <a:cubicBezTo>
                    <a:pt x="1892" y="1803"/>
                    <a:pt x="2034" y="1803"/>
                    <a:pt x="2195" y="1821"/>
                  </a:cubicBezTo>
                  <a:lnTo>
                    <a:pt x="2195" y="875"/>
                  </a:lnTo>
                  <a:lnTo>
                    <a:pt x="3069" y="875"/>
                  </a:lnTo>
                  <a:cubicBezTo>
                    <a:pt x="3301" y="875"/>
                    <a:pt x="3497" y="679"/>
                    <a:pt x="3497" y="429"/>
                  </a:cubicBezTo>
                  <a:cubicBezTo>
                    <a:pt x="3497" y="197"/>
                    <a:pt x="3301" y="1"/>
                    <a:pt x="3069"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3"/>
            <p:cNvSpPr/>
            <p:nvPr/>
          </p:nvSpPr>
          <p:spPr>
            <a:xfrm>
              <a:off x="5063200" y="3458125"/>
              <a:ext cx="306925" cy="306450"/>
            </a:xfrm>
            <a:custGeom>
              <a:avLst/>
              <a:gdLst/>
              <a:ahLst/>
              <a:cxnLst/>
              <a:rect l="l" t="t" r="r" b="b"/>
              <a:pathLst>
                <a:path w="12277" h="12258" extrusionOk="0">
                  <a:moveTo>
                    <a:pt x="6139" y="1749"/>
                  </a:moveTo>
                  <a:cubicBezTo>
                    <a:pt x="6389" y="1749"/>
                    <a:pt x="6585" y="1945"/>
                    <a:pt x="6585" y="2195"/>
                  </a:cubicBezTo>
                  <a:cubicBezTo>
                    <a:pt x="6585" y="2427"/>
                    <a:pt x="6389" y="2623"/>
                    <a:pt x="6139" y="2623"/>
                  </a:cubicBezTo>
                  <a:cubicBezTo>
                    <a:pt x="5889" y="2623"/>
                    <a:pt x="5693" y="2427"/>
                    <a:pt x="5693" y="2195"/>
                  </a:cubicBezTo>
                  <a:cubicBezTo>
                    <a:pt x="5693" y="1945"/>
                    <a:pt x="5889" y="1749"/>
                    <a:pt x="6139" y="1749"/>
                  </a:cubicBezTo>
                  <a:close/>
                  <a:moveTo>
                    <a:pt x="2196" y="5692"/>
                  </a:moveTo>
                  <a:cubicBezTo>
                    <a:pt x="2445" y="5692"/>
                    <a:pt x="2642" y="5888"/>
                    <a:pt x="2642" y="6138"/>
                  </a:cubicBezTo>
                  <a:cubicBezTo>
                    <a:pt x="2642" y="6370"/>
                    <a:pt x="2445" y="6566"/>
                    <a:pt x="2196" y="6566"/>
                  </a:cubicBezTo>
                  <a:cubicBezTo>
                    <a:pt x="1964" y="6566"/>
                    <a:pt x="1767" y="6370"/>
                    <a:pt x="1767" y="6138"/>
                  </a:cubicBezTo>
                  <a:cubicBezTo>
                    <a:pt x="1767" y="5888"/>
                    <a:pt x="1964" y="5692"/>
                    <a:pt x="2196" y="5692"/>
                  </a:cubicBezTo>
                  <a:close/>
                  <a:moveTo>
                    <a:pt x="10082" y="5692"/>
                  </a:moveTo>
                  <a:cubicBezTo>
                    <a:pt x="10314" y="5692"/>
                    <a:pt x="10510" y="5888"/>
                    <a:pt x="10510" y="6138"/>
                  </a:cubicBezTo>
                  <a:cubicBezTo>
                    <a:pt x="10510" y="6370"/>
                    <a:pt x="10314" y="6566"/>
                    <a:pt x="10082" y="6566"/>
                  </a:cubicBezTo>
                  <a:cubicBezTo>
                    <a:pt x="9832" y="6566"/>
                    <a:pt x="9636" y="6370"/>
                    <a:pt x="9636" y="6138"/>
                  </a:cubicBezTo>
                  <a:cubicBezTo>
                    <a:pt x="9636" y="5888"/>
                    <a:pt x="9832" y="5692"/>
                    <a:pt x="10082" y="5692"/>
                  </a:cubicBezTo>
                  <a:close/>
                  <a:moveTo>
                    <a:pt x="7736" y="4095"/>
                  </a:moveTo>
                  <a:cubicBezTo>
                    <a:pt x="7847" y="4095"/>
                    <a:pt x="7959" y="4140"/>
                    <a:pt x="8048" y="4229"/>
                  </a:cubicBezTo>
                  <a:cubicBezTo>
                    <a:pt x="8209" y="4389"/>
                    <a:pt x="8209" y="4675"/>
                    <a:pt x="8048" y="4853"/>
                  </a:cubicBezTo>
                  <a:lnTo>
                    <a:pt x="7316" y="5567"/>
                  </a:lnTo>
                  <a:cubicBezTo>
                    <a:pt x="7406" y="5745"/>
                    <a:pt x="7459" y="5924"/>
                    <a:pt x="7459" y="6138"/>
                  </a:cubicBezTo>
                  <a:cubicBezTo>
                    <a:pt x="7459" y="6852"/>
                    <a:pt x="6870" y="7440"/>
                    <a:pt x="6139" y="7440"/>
                  </a:cubicBezTo>
                  <a:cubicBezTo>
                    <a:pt x="5407" y="7440"/>
                    <a:pt x="4818" y="6852"/>
                    <a:pt x="4818" y="6138"/>
                  </a:cubicBezTo>
                  <a:cubicBezTo>
                    <a:pt x="4818" y="5406"/>
                    <a:pt x="5407" y="4818"/>
                    <a:pt x="6139" y="4818"/>
                  </a:cubicBezTo>
                  <a:cubicBezTo>
                    <a:pt x="6335" y="4818"/>
                    <a:pt x="6531" y="4871"/>
                    <a:pt x="6710" y="4943"/>
                  </a:cubicBezTo>
                  <a:lnTo>
                    <a:pt x="7423" y="4229"/>
                  </a:lnTo>
                  <a:cubicBezTo>
                    <a:pt x="7513" y="4140"/>
                    <a:pt x="7624" y="4095"/>
                    <a:pt x="7736" y="4095"/>
                  </a:cubicBezTo>
                  <a:close/>
                  <a:moveTo>
                    <a:pt x="6139" y="9635"/>
                  </a:moveTo>
                  <a:cubicBezTo>
                    <a:pt x="6389" y="9635"/>
                    <a:pt x="6585" y="9831"/>
                    <a:pt x="6585" y="10081"/>
                  </a:cubicBezTo>
                  <a:cubicBezTo>
                    <a:pt x="6585" y="10313"/>
                    <a:pt x="6389" y="10509"/>
                    <a:pt x="6139" y="10509"/>
                  </a:cubicBezTo>
                  <a:cubicBezTo>
                    <a:pt x="5889" y="10509"/>
                    <a:pt x="5693" y="10313"/>
                    <a:pt x="5693" y="10081"/>
                  </a:cubicBezTo>
                  <a:cubicBezTo>
                    <a:pt x="5693" y="9831"/>
                    <a:pt x="5889" y="9635"/>
                    <a:pt x="6139" y="9635"/>
                  </a:cubicBezTo>
                  <a:close/>
                  <a:moveTo>
                    <a:pt x="6139" y="0"/>
                  </a:moveTo>
                  <a:cubicBezTo>
                    <a:pt x="2767" y="0"/>
                    <a:pt x="1" y="2748"/>
                    <a:pt x="1" y="6138"/>
                  </a:cubicBezTo>
                  <a:cubicBezTo>
                    <a:pt x="1" y="9510"/>
                    <a:pt x="2767" y="12258"/>
                    <a:pt x="6139" y="12258"/>
                  </a:cubicBezTo>
                  <a:cubicBezTo>
                    <a:pt x="9511" y="12258"/>
                    <a:pt x="12277" y="9510"/>
                    <a:pt x="12277" y="6138"/>
                  </a:cubicBezTo>
                  <a:cubicBezTo>
                    <a:pt x="12277" y="2748"/>
                    <a:pt x="9511" y="0"/>
                    <a:pt x="6139"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83"/>
          <p:cNvGrpSpPr/>
          <p:nvPr/>
        </p:nvGrpSpPr>
        <p:grpSpPr>
          <a:xfrm>
            <a:off x="7195475" y="2101600"/>
            <a:ext cx="373825" cy="262750"/>
            <a:chOff x="5594475" y="3446525"/>
            <a:chExt cx="373825" cy="262750"/>
          </a:xfrm>
        </p:grpSpPr>
        <p:sp>
          <p:nvSpPr>
            <p:cNvPr id="1982" name="Google Shape;1982;p83"/>
            <p:cNvSpPr/>
            <p:nvPr/>
          </p:nvSpPr>
          <p:spPr>
            <a:xfrm>
              <a:off x="5649350" y="3621825"/>
              <a:ext cx="21875" cy="21875"/>
            </a:xfrm>
            <a:custGeom>
              <a:avLst/>
              <a:gdLst/>
              <a:ahLst/>
              <a:cxnLst/>
              <a:rect l="l" t="t" r="r" b="b"/>
              <a:pathLst>
                <a:path w="875" h="875" extrusionOk="0">
                  <a:moveTo>
                    <a:pt x="0" y="0"/>
                  </a:moveTo>
                  <a:lnTo>
                    <a:pt x="0" y="875"/>
                  </a:lnTo>
                  <a:lnTo>
                    <a:pt x="874" y="875"/>
                  </a:lnTo>
                  <a:lnTo>
                    <a:pt x="874"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3"/>
            <p:cNvSpPr/>
            <p:nvPr/>
          </p:nvSpPr>
          <p:spPr>
            <a:xfrm>
              <a:off x="5891550" y="3512100"/>
              <a:ext cx="21875" cy="21875"/>
            </a:xfrm>
            <a:custGeom>
              <a:avLst/>
              <a:gdLst/>
              <a:ahLst/>
              <a:cxnLst/>
              <a:rect l="l" t="t" r="r" b="b"/>
              <a:pathLst>
                <a:path w="875" h="875" extrusionOk="0">
                  <a:moveTo>
                    <a:pt x="1" y="0"/>
                  </a:moveTo>
                  <a:lnTo>
                    <a:pt x="1" y="874"/>
                  </a:lnTo>
                  <a:lnTo>
                    <a:pt x="875" y="874"/>
                  </a:lnTo>
                  <a:lnTo>
                    <a:pt x="875"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3"/>
            <p:cNvSpPr/>
            <p:nvPr/>
          </p:nvSpPr>
          <p:spPr>
            <a:xfrm>
              <a:off x="5726075" y="3512100"/>
              <a:ext cx="110650" cy="131600"/>
            </a:xfrm>
            <a:custGeom>
              <a:avLst/>
              <a:gdLst/>
              <a:ahLst/>
              <a:cxnLst/>
              <a:rect l="l" t="t" r="r" b="b"/>
              <a:pathLst>
                <a:path w="4426" h="5264" extrusionOk="0">
                  <a:moveTo>
                    <a:pt x="2213" y="0"/>
                  </a:moveTo>
                  <a:cubicBezTo>
                    <a:pt x="1963" y="0"/>
                    <a:pt x="1767" y="196"/>
                    <a:pt x="1767" y="446"/>
                  </a:cubicBezTo>
                  <a:lnTo>
                    <a:pt x="1767" y="4389"/>
                  </a:lnTo>
                  <a:lnTo>
                    <a:pt x="0" y="4389"/>
                  </a:lnTo>
                  <a:lnTo>
                    <a:pt x="0" y="5264"/>
                  </a:lnTo>
                  <a:lnTo>
                    <a:pt x="2213" y="5264"/>
                  </a:lnTo>
                  <a:cubicBezTo>
                    <a:pt x="2445" y="5264"/>
                    <a:pt x="2641" y="5067"/>
                    <a:pt x="2641" y="4818"/>
                  </a:cubicBezTo>
                  <a:lnTo>
                    <a:pt x="2641" y="874"/>
                  </a:lnTo>
                  <a:lnTo>
                    <a:pt x="4425" y="874"/>
                  </a:lnTo>
                  <a:lnTo>
                    <a:pt x="4425"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3"/>
            <p:cNvSpPr/>
            <p:nvPr/>
          </p:nvSpPr>
          <p:spPr>
            <a:xfrm>
              <a:off x="5594475" y="3446525"/>
              <a:ext cx="131625" cy="262750"/>
            </a:xfrm>
            <a:custGeom>
              <a:avLst/>
              <a:gdLst/>
              <a:ahLst/>
              <a:cxnLst/>
              <a:rect l="l" t="t" r="r" b="b"/>
              <a:pathLst>
                <a:path w="5265" h="10510" extrusionOk="0">
                  <a:moveTo>
                    <a:pt x="3498" y="2623"/>
                  </a:moveTo>
                  <a:cubicBezTo>
                    <a:pt x="3747" y="2623"/>
                    <a:pt x="3944" y="2819"/>
                    <a:pt x="3944" y="3069"/>
                  </a:cubicBezTo>
                  <a:cubicBezTo>
                    <a:pt x="3944" y="3301"/>
                    <a:pt x="3747" y="3497"/>
                    <a:pt x="3498" y="3497"/>
                  </a:cubicBezTo>
                  <a:lnTo>
                    <a:pt x="1749" y="3497"/>
                  </a:lnTo>
                  <a:cubicBezTo>
                    <a:pt x="1517" y="3497"/>
                    <a:pt x="1321" y="3301"/>
                    <a:pt x="1321" y="3069"/>
                  </a:cubicBezTo>
                  <a:cubicBezTo>
                    <a:pt x="1321" y="2819"/>
                    <a:pt x="1517" y="2623"/>
                    <a:pt x="1749" y="2623"/>
                  </a:cubicBezTo>
                  <a:close/>
                  <a:moveTo>
                    <a:pt x="3498" y="4372"/>
                  </a:moveTo>
                  <a:cubicBezTo>
                    <a:pt x="3747" y="4372"/>
                    <a:pt x="3944" y="4568"/>
                    <a:pt x="3944" y="4818"/>
                  </a:cubicBezTo>
                  <a:cubicBezTo>
                    <a:pt x="3944" y="5050"/>
                    <a:pt x="3747" y="5246"/>
                    <a:pt x="3498" y="5246"/>
                  </a:cubicBezTo>
                  <a:lnTo>
                    <a:pt x="1749" y="5246"/>
                  </a:lnTo>
                  <a:cubicBezTo>
                    <a:pt x="1517" y="5246"/>
                    <a:pt x="1321" y="5050"/>
                    <a:pt x="1321" y="4818"/>
                  </a:cubicBezTo>
                  <a:cubicBezTo>
                    <a:pt x="1321" y="4568"/>
                    <a:pt x="1517" y="4372"/>
                    <a:pt x="1749" y="4372"/>
                  </a:cubicBezTo>
                  <a:close/>
                  <a:moveTo>
                    <a:pt x="447" y="0"/>
                  </a:moveTo>
                  <a:cubicBezTo>
                    <a:pt x="197" y="0"/>
                    <a:pt x="1" y="196"/>
                    <a:pt x="1" y="446"/>
                  </a:cubicBezTo>
                  <a:lnTo>
                    <a:pt x="1" y="10063"/>
                  </a:lnTo>
                  <a:cubicBezTo>
                    <a:pt x="1" y="10313"/>
                    <a:pt x="197" y="10509"/>
                    <a:pt x="447" y="10509"/>
                  </a:cubicBezTo>
                  <a:lnTo>
                    <a:pt x="4818" y="10509"/>
                  </a:lnTo>
                  <a:cubicBezTo>
                    <a:pt x="5068" y="10509"/>
                    <a:pt x="5264" y="10313"/>
                    <a:pt x="5264" y="10063"/>
                  </a:cubicBezTo>
                  <a:lnTo>
                    <a:pt x="5264" y="7887"/>
                  </a:lnTo>
                  <a:lnTo>
                    <a:pt x="3944" y="7887"/>
                  </a:lnTo>
                  <a:lnTo>
                    <a:pt x="3944" y="8315"/>
                  </a:lnTo>
                  <a:cubicBezTo>
                    <a:pt x="3944" y="8565"/>
                    <a:pt x="3747" y="8761"/>
                    <a:pt x="3498" y="8761"/>
                  </a:cubicBezTo>
                  <a:lnTo>
                    <a:pt x="1749" y="8761"/>
                  </a:lnTo>
                  <a:cubicBezTo>
                    <a:pt x="1517" y="8761"/>
                    <a:pt x="1321" y="8565"/>
                    <a:pt x="1321" y="8315"/>
                  </a:cubicBezTo>
                  <a:lnTo>
                    <a:pt x="1321" y="6566"/>
                  </a:lnTo>
                  <a:cubicBezTo>
                    <a:pt x="1321" y="6334"/>
                    <a:pt x="1517" y="6138"/>
                    <a:pt x="1749" y="6138"/>
                  </a:cubicBezTo>
                  <a:lnTo>
                    <a:pt x="3498" y="6138"/>
                  </a:lnTo>
                  <a:cubicBezTo>
                    <a:pt x="3747" y="6138"/>
                    <a:pt x="3944" y="6334"/>
                    <a:pt x="3944" y="6566"/>
                  </a:cubicBezTo>
                  <a:lnTo>
                    <a:pt x="3944" y="7012"/>
                  </a:lnTo>
                  <a:lnTo>
                    <a:pt x="5264" y="7012"/>
                  </a:lnTo>
                  <a:lnTo>
                    <a:pt x="5264" y="446"/>
                  </a:lnTo>
                  <a:cubicBezTo>
                    <a:pt x="5264" y="196"/>
                    <a:pt x="5068" y="0"/>
                    <a:pt x="4818"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3"/>
            <p:cNvSpPr/>
            <p:nvPr/>
          </p:nvSpPr>
          <p:spPr>
            <a:xfrm>
              <a:off x="5836700" y="3446525"/>
              <a:ext cx="131600" cy="262750"/>
            </a:xfrm>
            <a:custGeom>
              <a:avLst/>
              <a:gdLst/>
              <a:ahLst/>
              <a:cxnLst/>
              <a:rect l="l" t="t" r="r" b="b"/>
              <a:pathLst>
                <a:path w="5264" h="10510" extrusionOk="0">
                  <a:moveTo>
                    <a:pt x="3515" y="5246"/>
                  </a:moveTo>
                  <a:cubicBezTo>
                    <a:pt x="3747" y="5246"/>
                    <a:pt x="3943" y="5442"/>
                    <a:pt x="3943" y="5692"/>
                  </a:cubicBezTo>
                  <a:cubicBezTo>
                    <a:pt x="3943" y="5942"/>
                    <a:pt x="3747" y="6138"/>
                    <a:pt x="3515" y="6138"/>
                  </a:cubicBezTo>
                  <a:lnTo>
                    <a:pt x="1749" y="6138"/>
                  </a:lnTo>
                  <a:cubicBezTo>
                    <a:pt x="1517" y="6138"/>
                    <a:pt x="1320" y="5942"/>
                    <a:pt x="1320" y="5692"/>
                  </a:cubicBezTo>
                  <a:cubicBezTo>
                    <a:pt x="1320" y="5442"/>
                    <a:pt x="1517" y="5246"/>
                    <a:pt x="1749" y="5246"/>
                  </a:cubicBezTo>
                  <a:close/>
                  <a:moveTo>
                    <a:pt x="3515" y="7012"/>
                  </a:moveTo>
                  <a:cubicBezTo>
                    <a:pt x="3747" y="7012"/>
                    <a:pt x="3943" y="7209"/>
                    <a:pt x="3943" y="7441"/>
                  </a:cubicBezTo>
                  <a:cubicBezTo>
                    <a:pt x="3943" y="7690"/>
                    <a:pt x="3747" y="7887"/>
                    <a:pt x="3515" y="7887"/>
                  </a:cubicBezTo>
                  <a:lnTo>
                    <a:pt x="1749" y="7887"/>
                  </a:lnTo>
                  <a:cubicBezTo>
                    <a:pt x="1517" y="7887"/>
                    <a:pt x="1320" y="7690"/>
                    <a:pt x="1320" y="7441"/>
                  </a:cubicBezTo>
                  <a:cubicBezTo>
                    <a:pt x="1320" y="7209"/>
                    <a:pt x="1517" y="7012"/>
                    <a:pt x="1749" y="7012"/>
                  </a:cubicBezTo>
                  <a:close/>
                  <a:moveTo>
                    <a:pt x="446" y="0"/>
                  </a:moveTo>
                  <a:cubicBezTo>
                    <a:pt x="196" y="0"/>
                    <a:pt x="0" y="196"/>
                    <a:pt x="0" y="446"/>
                  </a:cubicBezTo>
                  <a:lnTo>
                    <a:pt x="0" y="2623"/>
                  </a:lnTo>
                  <a:lnTo>
                    <a:pt x="1320" y="2623"/>
                  </a:lnTo>
                  <a:lnTo>
                    <a:pt x="1320" y="2195"/>
                  </a:lnTo>
                  <a:cubicBezTo>
                    <a:pt x="1320" y="1945"/>
                    <a:pt x="1517" y="1749"/>
                    <a:pt x="1749" y="1749"/>
                  </a:cubicBezTo>
                  <a:lnTo>
                    <a:pt x="3515" y="1749"/>
                  </a:lnTo>
                  <a:cubicBezTo>
                    <a:pt x="3747" y="1749"/>
                    <a:pt x="3943" y="1945"/>
                    <a:pt x="3943" y="2195"/>
                  </a:cubicBezTo>
                  <a:lnTo>
                    <a:pt x="3943" y="3943"/>
                  </a:lnTo>
                  <a:cubicBezTo>
                    <a:pt x="3943" y="4175"/>
                    <a:pt x="3747" y="4372"/>
                    <a:pt x="3515" y="4372"/>
                  </a:cubicBezTo>
                  <a:lnTo>
                    <a:pt x="1749" y="4372"/>
                  </a:lnTo>
                  <a:cubicBezTo>
                    <a:pt x="1517" y="4372"/>
                    <a:pt x="1320" y="4175"/>
                    <a:pt x="1320" y="3943"/>
                  </a:cubicBezTo>
                  <a:lnTo>
                    <a:pt x="1320" y="3497"/>
                  </a:lnTo>
                  <a:lnTo>
                    <a:pt x="0" y="3497"/>
                  </a:lnTo>
                  <a:lnTo>
                    <a:pt x="0" y="10063"/>
                  </a:lnTo>
                  <a:cubicBezTo>
                    <a:pt x="0" y="10313"/>
                    <a:pt x="196" y="10509"/>
                    <a:pt x="446" y="10509"/>
                  </a:cubicBezTo>
                  <a:lnTo>
                    <a:pt x="4818" y="10509"/>
                  </a:lnTo>
                  <a:cubicBezTo>
                    <a:pt x="5067" y="10509"/>
                    <a:pt x="5264" y="10313"/>
                    <a:pt x="5264" y="10063"/>
                  </a:cubicBezTo>
                  <a:lnTo>
                    <a:pt x="5264" y="446"/>
                  </a:lnTo>
                  <a:cubicBezTo>
                    <a:pt x="5264" y="196"/>
                    <a:pt x="5067" y="0"/>
                    <a:pt x="4818"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87" name="Google Shape;1987;p83"/>
          <p:cNvCxnSpPr>
            <a:stCxn id="1957" idx="4"/>
            <a:endCxn id="1954" idx="0"/>
          </p:cNvCxnSpPr>
          <p:nvPr/>
        </p:nvCxnSpPr>
        <p:spPr>
          <a:xfrm>
            <a:off x="1762610" y="3510975"/>
            <a:ext cx="0" cy="218100"/>
          </a:xfrm>
          <a:prstGeom prst="straightConnector1">
            <a:avLst/>
          </a:prstGeom>
          <a:noFill/>
          <a:ln w="9525" cap="flat" cmpd="sng">
            <a:solidFill>
              <a:schemeClr val="accent4"/>
            </a:solidFill>
            <a:prstDash val="solid"/>
            <a:round/>
            <a:headEnd type="none" w="med" len="med"/>
            <a:tailEnd type="none" w="med" len="med"/>
          </a:ln>
        </p:spPr>
      </p:cxnSp>
      <p:cxnSp>
        <p:nvCxnSpPr>
          <p:cNvPr id="1988" name="Google Shape;1988;p83"/>
          <p:cNvCxnSpPr>
            <a:stCxn id="1961" idx="4"/>
            <a:endCxn id="1958" idx="0"/>
          </p:cNvCxnSpPr>
          <p:nvPr/>
        </p:nvCxnSpPr>
        <p:spPr>
          <a:xfrm>
            <a:off x="4572010" y="3053775"/>
            <a:ext cx="0" cy="218100"/>
          </a:xfrm>
          <a:prstGeom prst="straightConnector1">
            <a:avLst/>
          </a:prstGeom>
          <a:noFill/>
          <a:ln w="9525" cap="flat" cmpd="sng">
            <a:solidFill>
              <a:schemeClr val="accent4"/>
            </a:solidFill>
            <a:prstDash val="solid"/>
            <a:round/>
            <a:headEnd type="none" w="med" len="med"/>
            <a:tailEnd type="none" w="med" len="med"/>
          </a:ln>
        </p:spPr>
      </p:cxnSp>
      <p:cxnSp>
        <p:nvCxnSpPr>
          <p:cNvPr id="1989" name="Google Shape;1989;p83"/>
          <p:cNvCxnSpPr>
            <a:stCxn id="1965" idx="4"/>
            <a:endCxn id="1962" idx="0"/>
          </p:cNvCxnSpPr>
          <p:nvPr/>
        </p:nvCxnSpPr>
        <p:spPr>
          <a:xfrm>
            <a:off x="7381410" y="2596575"/>
            <a:ext cx="0" cy="218100"/>
          </a:xfrm>
          <a:prstGeom prst="straightConnector1">
            <a:avLst/>
          </a:prstGeom>
          <a:noFill/>
          <a:ln w="9525" cap="flat" cmpd="sng">
            <a:solidFill>
              <a:schemeClr val="accent4"/>
            </a:solidFill>
            <a:prstDash val="solid"/>
            <a:round/>
            <a:headEnd type="none" w="med" len="med"/>
            <a:tailEnd type="none" w="med" len="med"/>
          </a:ln>
        </p:spPr>
      </p:cxnSp>
      <p:sp>
        <p:nvSpPr>
          <p:cNvPr id="1990" name="Google Shape;1990;p83"/>
          <p:cNvSpPr/>
          <p:nvPr/>
        </p:nvSpPr>
        <p:spPr>
          <a:xfrm>
            <a:off x="1110850" y="2227675"/>
            <a:ext cx="130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1" name="Google Shape;1991;p83"/>
          <p:cNvSpPr txBox="1"/>
          <p:nvPr/>
        </p:nvSpPr>
        <p:spPr>
          <a:xfrm>
            <a:off x="1218004" y="2300575"/>
            <a:ext cx="10893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Goal 1</a:t>
            </a:r>
            <a:endParaRPr sz="1800" b="1">
              <a:solidFill>
                <a:schemeClr val="dk1"/>
              </a:solidFill>
              <a:latin typeface="Montserrat"/>
              <a:ea typeface="Montserrat"/>
              <a:cs typeface="Montserrat"/>
              <a:sym typeface="Montserrat"/>
            </a:endParaRPr>
          </a:p>
        </p:txBody>
      </p:sp>
      <p:sp>
        <p:nvSpPr>
          <p:cNvPr id="1992" name="Google Shape;1992;p83"/>
          <p:cNvSpPr/>
          <p:nvPr/>
        </p:nvSpPr>
        <p:spPr>
          <a:xfrm>
            <a:off x="3920263" y="1770463"/>
            <a:ext cx="130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3" name="Google Shape;1993;p83"/>
          <p:cNvSpPr txBox="1"/>
          <p:nvPr/>
        </p:nvSpPr>
        <p:spPr>
          <a:xfrm>
            <a:off x="4027417" y="1843363"/>
            <a:ext cx="10893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Goal 2</a:t>
            </a:r>
            <a:endParaRPr sz="1800" b="1">
              <a:solidFill>
                <a:schemeClr val="dk1"/>
              </a:solidFill>
              <a:latin typeface="Montserrat"/>
              <a:ea typeface="Montserrat"/>
              <a:cs typeface="Montserrat"/>
              <a:sym typeface="Montserrat"/>
            </a:endParaRPr>
          </a:p>
        </p:txBody>
      </p:sp>
      <p:sp>
        <p:nvSpPr>
          <p:cNvPr id="1994" name="Google Shape;1994;p83"/>
          <p:cNvSpPr/>
          <p:nvPr/>
        </p:nvSpPr>
        <p:spPr>
          <a:xfrm>
            <a:off x="6730625" y="1313263"/>
            <a:ext cx="130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95" name="Google Shape;1995;p83"/>
          <p:cNvSpPr txBox="1"/>
          <p:nvPr/>
        </p:nvSpPr>
        <p:spPr>
          <a:xfrm>
            <a:off x="6837779" y="1386163"/>
            <a:ext cx="10893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Goal 3</a:t>
            </a:r>
            <a:endParaRPr sz="1800" b="1">
              <a:solidFill>
                <a:schemeClr val="dk1"/>
              </a:solidFill>
              <a:latin typeface="Montserrat"/>
              <a:ea typeface="Montserrat"/>
              <a:cs typeface="Montserrat"/>
              <a:sym typeface="Montserrat"/>
            </a:endParaRPr>
          </a:p>
        </p:txBody>
      </p:sp>
      <p:cxnSp>
        <p:nvCxnSpPr>
          <p:cNvPr id="1996" name="Google Shape;1996;p83"/>
          <p:cNvCxnSpPr>
            <a:endCxn id="1990" idx="2"/>
          </p:cNvCxnSpPr>
          <p:nvPr/>
        </p:nvCxnSpPr>
        <p:spPr>
          <a:xfrm rot="10800000">
            <a:off x="1762600" y="2565775"/>
            <a:ext cx="0" cy="218100"/>
          </a:xfrm>
          <a:prstGeom prst="straightConnector1">
            <a:avLst/>
          </a:prstGeom>
          <a:noFill/>
          <a:ln w="9525" cap="flat" cmpd="sng">
            <a:solidFill>
              <a:schemeClr val="accent4"/>
            </a:solidFill>
            <a:prstDash val="solid"/>
            <a:round/>
            <a:headEnd type="none" w="med" len="med"/>
            <a:tailEnd type="none" w="med" len="med"/>
          </a:ln>
        </p:spPr>
      </p:cxnSp>
      <p:cxnSp>
        <p:nvCxnSpPr>
          <p:cNvPr id="1997" name="Google Shape;1997;p83"/>
          <p:cNvCxnSpPr>
            <a:stCxn id="1961" idx="0"/>
            <a:endCxn id="1992" idx="2"/>
          </p:cNvCxnSpPr>
          <p:nvPr/>
        </p:nvCxnSpPr>
        <p:spPr>
          <a:xfrm rot="10800000">
            <a:off x="4572010" y="2108475"/>
            <a:ext cx="0" cy="218100"/>
          </a:xfrm>
          <a:prstGeom prst="straightConnector1">
            <a:avLst/>
          </a:prstGeom>
          <a:noFill/>
          <a:ln w="9525" cap="flat" cmpd="sng">
            <a:solidFill>
              <a:schemeClr val="accent4"/>
            </a:solidFill>
            <a:prstDash val="solid"/>
            <a:round/>
            <a:headEnd type="none" w="med" len="med"/>
            <a:tailEnd type="none" w="med" len="med"/>
          </a:ln>
        </p:spPr>
      </p:cxnSp>
      <p:cxnSp>
        <p:nvCxnSpPr>
          <p:cNvPr id="1998" name="Google Shape;1998;p83"/>
          <p:cNvCxnSpPr>
            <a:stCxn id="1965" idx="0"/>
            <a:endCxn id="1994" idx="2"/>
          </p:cNvCxnSpPr>
          <p:nvPr/>
        </p:nvCxnSpPr>
        <p:spPr>
          <a:xfrm rot="10800000" flipH="1">
            <a:off x="7381410" y="1651275"/>
            <a:ext cx="900" cy="2181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5"/>
                                        </p:tgtEl>
                                        <p:attrNameLst>
                                          <p:attrName>style.visibility</p:attrName>
                                        </p:attrNameLst>
                                      </p:cBhvr>
                                      <p:to>
                                        <p:strVal val="visible"/>
                                      </p:to>
                                    </p:set>
                                    <p:animEffect transition="in" filter="fade">
                                      <p:cBhvr>
                                        <p:cTn id="7" dur="1000"/>
                                        <p:tgtEl>
                                          <p:spTgt spid="1955"/>
                                        </p:tgtEl>
                                      </p:cBhvr>
                                    </p:animEffect>
                                  </p:childTnLst>
                                </p:cTn>
                              </p:par>
                              <p:par>
                                <p:cTn id="8" presetID="10" presetClass="entr" presetSubtype="0" fill="hold" nodeType="withEffect">
                                  <p:stCondLst>
                                    <p:cond delay="0"/>
                                  </p:stCondLst>
                                  <p:childTnLst>
                                    <p:set>
                                      <p:cBhvr>
                                        <p:cTn id="9" dur="1" fill="hold">
                                          <p:stCondLst>
                                            <p:cond delay="0"/>
                                          </p:stCondLst>
                                        </p:cTn>
                                        <p:tgtEl>
                                          <p:spTgt spid="1956"/>
                                        </p:tgtEl>
                                        <p:attrNameLst>
                                          <p:attrName>style.visibility</p:attrName>
                                        </p:attrNameLst>
                                      </p:cBhvr>
                                      <p:to>
                                        <p:strVal val="visible"/>
                                      </p:to>
                                    </p:set>
                                    <p:animEffect transition="in" filter="fade">
                                      <p:cBhvr>
                                        <p:cTn id="10" dur="1000"/>
                                        <p:tgtEl>
                                          <p:spTgt spid="195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59"/>
                                        </p:tgtEl>
                                        <p:attrNameLst>
                                          <p:attrName>style.visibility</p:attrName>
                                        </p:attrNameLst>
                                      </p:cBhvr>
                                      <p:to>
                                        <p:strVal val="visible"/>
                                      </p:to>
                                    </p:set>
                                    <p:animEffect transition="in" filter="fade">
                                      <p:cBhvr>
                                        <p:cTn id="14" dur="1000"/>
                                        <p:tgtEl>
                                          <p:spTgt spid="1959"/>
                                        </p:tgtEl>
                                      </p:cBhvr>
                                    </p:animEffect>
                                  </p:childTnLst>
                                </p:cTn>
                              </p:par>
                              <p:par>
                                <p:cTn id="15" presetID="10" presetClass="entr" presetSubtype="0" fill="hold" nodeType="withEffect">
                                  <p:stCondLst>
                                    <p:cond delay="0"/>
                                  </p:stCondLst>
                                  <p:childTnLst>
                                    <p:set>
                                      <p:cBhvr>
                                        <p:cTn id="16" dur="1" fill="hold">
                                          <p:stCondLst>
                                            <p:cond delay="0"/>
                                          </p:stCondLst>
                                        </p:cTn>
                                        <p:tgtEl>
                                          <p:spTgt spid="1960"/>
                                        </p:tgtEl>
                                        <p:attrNameLst>
                                          <p:attrName>style.visibility</p:attrName>
                                        </p:attrNameLst>
                                      </p:cBhvr>
                                      <p:to>
                                        <p:strVal val="visible"/>
                                      </p:to>
                                    </p:set>
                                    <p:animEffect transition="in" filter="fade">
                                      <p:cBhvr>
                                        <p:cTn id="17" dur="1000"/>
                                        <p:tgtEl>
                                          <p:spTgt spid="196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963"/>
                                        </p:tgtEl>
                                        <p:attrNameLst>
                                          <p:attrName>style.visibility</p:attrName>
                                        </p:attrNameLst>
                                      </p:cBhvr>
                                      <p:to>
                                        <p:strVal val="visible"/>
                                      </p:to>
                                    </p:set>
                                    <p:animEffect transition="in" filter="fade">
                                      <p:cBhvr>
                                        <p:cTn id="21" dur="1000"/>
                                        <p:tgtEl>
                                          <p:spTgt spid="1963"/>
                                        </p:tgtEl>
                                      </p:cBhvr>
                                    </p:animEffect>
                                  </p:childTnLst>
                                </p:cTn>
                              </p:par>
                              <p:par>
                                <p:cTn id="22" presetID="10" presetClass="entr" presetSubtype="0" fill="hold" nodeType="withEffect">
                                  <p:stCondLst>
                                    <p:cond delay="0"/>
                                  </p:stCondLst>
                                  <p:childTnLst>
                                    <p:set>
                                      <p:cBhvr>
                                        <p:cTn id="23" dur="1" fill="hold">
                                          <p:stCondLst>
                                            <p:cond delay="0"/>
                                          </p:stCondLst>
                                        </p:cTn>
                                        <p:tgtEl>
                                          <p:spTgt spid="1964"/>
                                        </p:tgtEl>
                                        <p:attrNameLst>
                                          <p:attrName>style.visibility</p:attrName>
                                        </p:attrNameLst>
                                      </p:cBhvr>
                                      <p:to>
                                        <p:strVal val="visible"/>
                                      </p:to>
                                    </p:set>
                                    <p:animEffect transition="in" filter="fade">
                                      <p:cBhvr>
                                        <p:cTn id="24" dur="1000"/>
                                        <p:tgtEl>
                                          <p:spTgt spid="1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84"/>
          <p:cNvSpPr/>
          <p:nvPr/>
        </p:nvSpPr>
        <p:spPr>
          <a:xfrm>
            <a:off x="8700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4"/>
          <p:cNvSpPr/>
          <p:nvPr/>
        </p:nvSpPr>
        <p:spPr>
          <a:xfrm>
            <a:off x="357972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357972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629792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4"/>
          <p:cNvSpPr/>
          <p:nvPr/>
        </p:nvSpPr>
        <p:spPr>
          <a:xfrm>
            <a:off x="62893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4"/>
          <p:cNvSpPr/>
          <p:nvPr/>
        </p:nvSpPr>
        <p:spPr>
          <a:xfrm>
            <a:off x="87007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txBox="1">
            <a:spLocks noGrp="1"/>
          </p:cNvSpPr>
          <p:nvPr>
            <p:ph type="subTitle" idx="13"/>
          </p:nvPr>
        </p:nvSpPr>
        <p:spPr>
          <a:xfrm>
            <a:off x="644987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2010" name="Google Shape;2010;p84"/>
          <p:cNvSpPr txBox="1">
            <a:spLocks noGrp="1"/>
          </p:cNvSpPr>
          <p:nvPr>
            <p:ph type="subTitle" idx="15"/>
          </p:nvPr>
        </p:nvSpPr>
        <p:spPr>
          <a:xfrm>
            <a:off x="6458425" y="37791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sp>
        <p:nvSpPr>
          <p:cNvPr id="2011" name="Google Shape;2011;p84"/>
          <p:cNvSpPr txBox="1">
            <a:spLocks noGrp="1"/>
          </p:cNvSpPr>
          <p:nvPr>
            <p:ph type="title" idx="9"/>
          </p:nvPr>
        </p:nvSpPr>
        <p:spPr>
          <a:xfrm>
            <a:off x="6449875"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2012" name="Google Shape;2012;p84"/>
          <p:cNvSpPr txBox="1">
            <a:spLocks noGrp="1"/>
          </p:cNvSpPr>
          <p:nvPr>
            <p:ph type="title" idx="14"/>
          </p:nvPr>
        </p:nvSpPr>
        <p:spPr>
          <a:xfrm>
            <a:off x="645842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2013" name="Google Shape;2013;p8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projects</a:t>
            </a:r>
            <a:endParaRPr/>
          </a:p>
        </p:txBody>
      </p:sp>
      <p:sp>
        <p:nvSpPr>
          <p:cNvPr id="2014" name="Google Shape;2014;p84"/>
          <p:cNvSpPr txBox="1">
            <a:spLocks noGrp="1"/>
          </p:cNvSpPr>
          <p:nvPr>
            <p:ph type="title" idx="2"/>
          </p:nvPr>
        </p:nvSpPr>
        <p:spPr>
          <a:xfrm>
            <a:off x="1030575"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2015" name="Google Shape;2015;p84"/>
          <p:cNvSpPr txBox="1">
            <a:spLocks noGrp="1"/>
          </p:cNvSpPr>
          <p:nvPr>
            <p:ph type="subTitle" idx="1"/>
          </p:nvPr>
        </p:nvSpPr>
        <p:spPr>
          <a:xfrm>
            <a:off x="103057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2016" name="Google Shape;2016;p84"/>
          <p:cNvSpPr txBox="1">
            <a:spLocks noGrp="1"/>
          </p:cNvSpPr>
          <p:nvPr>
            <p:ph type="title" idx="3"/>
          </p:nvPr>
        </p:nvSpPr>
        <p:spPr>
          <a:xfrm>
            <a:off x="3740225"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2017" name="Google Shape;2017;p84"/>
          <p:cNvSpPr txBox="1">
            <a:spLocks noGrp="1"/>
          </p:cNvSpPr>
          <p:nvPr>
            <p:ph type="subTitle" idx="4"/>
          </p:nvPr>
        </p:nvSpPr>
        <p:spPr>
          <a:xfrm>
            <a:off x="374022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 has extremely high temperatures</a:t>
            </a:r>
            <a:endParaRPr/>
          </a:p>
        </p:txBody>
      </p:sp>
      <p:sp>
        <p:nvSpPr>
          <p:cNvPr id="2018" name="Google Shape;2018;p84"/>
          <p:cNvSpPr txBox="1">
            <a:spLocks noGrp="1"/>
          </p:cNvSpPr>
          <p:nvPr>
            <p:ph type="title" idx="5"/>
          </p:nvPr>
        </p:nvSpPr>
        <p:spPr>
          <a:xfrm>
            <a:off x="103057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2019" name="Google Shape;2019;p84"/>
          <p:cNvSpPr txBox="1">
            <a:spLocks noGrp="1"/>
          </p:cNvSpPr>
          <p:nvPr>
            <p:ph type="subTitle" idx="6"/>
          </p:nvPr>
        </p:nvSpPr>
        <p:spPr>
          <a:xfrm>
            <a:off x="1030575" y="37791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2020" name="Google Shape;2020;p84"/>
          <p:cNvSpPr txBox="1">
            <a:spLocks noGrp="1"/>
          </p:cNvSpPr>
          <p:nvPr>
            <p:ph type="title" idx="7"/>
          </p:nvPr>
        </p:nvSpPr>
        <p:spPr>
          <a:xfrm>
            <a:off x="374022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2021" name="Google Shape;2021;p84"/>
          <p:cNvSpPr txBox="1">
            <a:spLocks noGrp="1"/>
          </p:cNvSpPr>
          <p:nvPr>
            <p:ph type="subTitle" idx="8"/>
          </p:nvPr>
        </p:nvSpPr>
        <p:spPr>
          <a:xfrm>
            <a:off x="3740225" y="37791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composed of hydrogen and helium</a:t>
            </a:r>
            <a:endParaRPr/>
          </a:p>
        </p:txBody>
      </p:sp>
      <p:sp>
        <p:nvSpPr>
          <p:cNvPr id="2022" name="Google Shape;2022;p84"/>
          <p:cNvSpPr/>
          <p:nvPr/>
        </p:nvSpPr>
        <p:spPr>
          <a:xfrm>
            <a:off x="2475825" y="1944125"/>
            <a:ext cx="338100" cy="338100"/>
          </a:xfrm>
          <a:prstGeom prst="ellipse">
            <a:avLst/>
          </a:prstGeom>
          <a:solidFill>
            <a:schemeClr val="dk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5204881" y="1944125"/>
            <a:ext cx="338100" cy="338100"/>
          </a:xfrm>
          <a:prstGeom prst="ellipse">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4"/>
          <p:cNvSpPr/>
          <p:nvPr/>
        </p:nvSpPr>
        <p:spPr>
          <a:xfrm>
            <a:off x="5204881" y="3374902"/>
            <a:ext cx="338100" cy="338100"/>
          </a:xfrm>
          <a:prstGeom prst="ellipse">
            <a:avLst/>
          </a:prstGeom>
          <a:solidFill>
            <a:schemeClr val="accent5"/>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4"/>
          <p:cNvSpPr/>
          <p:nvPr/>
        </p:nvSpPr>
        <p:spPr>
          <a:xfrm>
            <a:off x="7903681" y="1944125"/>
            <a:ext cx="338100" cy="3381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7913404" y="3374888"/>
            <a:ext cx="338100" cy="3381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4"/>
          <p:cNvSpPr/>
          <p:nvPr/>
        </p:nvSpPr>
        <p:spPr>
          <a:xfrm>
            <a:off x="2475825" y="3374025"/>
            <a:ext cx="338100" cy="3381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84"/>
          <p:cNvGrpSpPr/>
          <p:nvPr/>
        </p:nvGrpSpPr>
        <p:grpSpPr>
          <a:xfrm>
            <a:off x="2554812" y="2014181"/>
            <a:ext cx="198994" cy="197916"/>
            <a:chOff x="2378697" y="1566649"/>
            <a:chExt cx="373207" cy="371185"/>
          </a:xfrm>
        </p:grpSpPr>
        <p:sp>
          <p:nvSpPr>
            <p:cNvPr id="2029" name="Google Shape;2029;p84"/>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4"/>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4"/>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4"/>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5" name="Google Shape;2035;p84"/>
          <p:cNvGrpSpPr/>
          <p:nvPr/>
        </p:nvGrpSpPr>
        <p:grpSpPr>
          <a:xfrm>
            <a:off x="2562467" y="3447714"/>
            <a:ext cx="199014" cy="199177"/>
            <a:chOff x="3934666" y="2113020"/>
            <a:chExt cx="374016" cy="374394"/>
          </a:xfrm>
        </p:grpSpPr>
        <p:sp>
          <p:nvSpPr>
            <p:cNvPr id="2036" name="Google Shape;2036;p84"/>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4"/>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4" name="Google Shape;2044;p84"/>
          <p:cNvGrpSpPr/>
          <p:nvPr/>
        </p:nvGrpSpPr>
        <p:grpSpPr>
          <a:xfrm>
            <a:off x="7986015" y="3447682"/>
            <a:ext cx="198977" cy="199140"/>
            <a:chOff x="4813643" y="2113020"/>
            <a:chExt cx="374016" cy="374394"/>
          </a:xfrm>
        </p:grpSpPr>
        <p:sp>
          <p:nvSpPr>
            <p:cNvPr id="2045" name="Google Shape;2045;p84"/>
            <p:cNvSpPr/>
            <p:nvPr/>
          </p:nvSpPr>
          <p:spPr>
            <a:xfrm>
              <a:off x="4813643" y="2244827"/>
              <a:ext cx="374016" cy="110779"/>
            </a:xfrm>
            <a:custGeom>
              <a:avLst/>
              <a:gdLst/>
              <a:ahLst/>
              <a:cxnLst/>
              <a:rect l="l" t="t" r="r" b="b"/>
              <a:pathLst>
                <a:path w="13873" h="4109" extrusionOk="0">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4"/>
            <p:cNvSpPr/>
            <p:nvPr/>
          </p:nvSpPr>
          <p:spPr>
            <a:xfrm>
              <a:off x="4878158" y="2117468"/>
              <a:ext cx="74248" cy="54810"/>
            </a:xfrm>
            <a:custGeom>
              <a:avLst/>
              <a:gdLst/>
              <a:ahLst/>
              <a:cxnLst/>
              <a:rect l="l" t="t" r="r" b="b"/>
              <a:pathLst>
                <a:path w="2754" h="2033" extrusionOk="0">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4"/>
            <p:cNvSpPr/>
            <p:nvPr/>
          </p:nvSpPr>
          <p:spPr>
            <a:xfrm>
              <a:off x="4932078" y="2196596"/>
              <a:ext cx="57640" cy="26367"/>
            </a:xfrm>
            <a:custGeom>
              <a:avLst/>
              <a:gdLst/>
              <a:ahLst/>
              <a:cxnLst/>
              <a:rect l="l" t="t" r="r" b="b"/>
              <a:pathLst>
                <a:path w="2138" h="978" extrusionOk="0">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4945882" y="2113020"/>
              <a:ext cx="43837" cy="65755"/>
            </a:xfrm>
            <a:custGeom>
              <a:avLst/>
              <a:gdLst/>
              <a:ahLst/>
              <a:cxnLst/>
              <a:rect l="l" t="t" r="r" b="b"/>
              <a:pathLst>
                <a:path w="1626" h="2439" extrusionOk="0">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4"/>
            <p:cNvSpPr/>
            <p:nvPr/>
          </p:nvSpPr>
          <p:spPr>
            <a:xfrm>
              <a:off x="5011583" y="2196596"/>
              <a:ext cx="57640" cy="26367"/>
            </a:xfrm>
            <a:custGeom>
              <a:avLst/>
              <a:gdLst/>
              <a:ahLst/>
              <a:cxnLst/>
              <a:rect l="l" t="t" r="r" b="b"/>
              <a:pathLst>
                <a:path w="2138" h="978" extrusionOk="0">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4"/>
            <p:cNvSpPr/>
            <p:nvPr/>
          </p:nvSpPr>
          <p:spPr>
            <a:xfrm>
              <a:off x="5084213" y="2176295"/>
              <a:ext cx="86029" cy="46668"/>
            </a:xfrm>
            <a:custGeom>
              <a:avLst/>
              <a:gdLst/>
              <a:ahLst/>
              <a:cxnLst/>
              <a:rect l="l" t="t" r="r" b="b"/>
              <a:pathLst>
                <a:path w="3191" h="1731" extrusionOk="0">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831113" y="2176295"/>
              <a:ext cx="86002" cy="46668"/>
            </a:xfrm>
            <a:custGeom>
              <a:avLst/>
              <a:gdLst/>
              <a:ahLst/>
              <a:cxnLst/>
              <a:rect l="l" t="t" r="r" b="b"/>
              <a:pathLst>
                <a:path w="3190" h="1731" extrusionOk="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4"/>
            <p:cNvSpPr/>
            <p:nvPr/>
          </p:nvSpPr>
          <p:spPr>
            <a:xfrm>
              <a:off x="5011583" y="2113020"/>
              <a:ext cx="43837" cy="65755"/>
            </a:xfrm>
            <a:custGeom>
              <a:avLst/>
              <a:gdLst/>
              <a:ahLst/>
              <a:cxnLst/>
              <a:rect l="l" t="t" r="r" b="b"/>
              <a:pathLst>
                <a:path w="1626" h="2439" extrusionOk="0">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5048896" y="2117468"/>
              <a:ext cx="74275" cy="54810"/>
            </a:xfrm>
            <a:custGeom>
              <a:avLst/>
              <a:gdLst/>
              <a:ahLst/>
              <a:cxnLst/>
              <a:rect l="l" t="t" r="r" b="b"/>
              <a:pathLst>
                <a:path w="2755" h="2033" extrusionOk="0">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5011583" y="2377498"/>
              <a:ext cx="57640" cy="26367"/>
            </a:xfrm>
            <a:custGeom>
              <a:avLst/>
              <a:gdLst/>
              <a:ahLst/>
              <a:cxnLst/>
              <a:rect l="l" t="t" r="r" b="b"/>
              <a:pathLst>
                <a:path w="2138" h="978" extrusionOk="0">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5084213" y="2377498"/>
              <a:ext cx="86029" cy="46641"/>
            </a:xfrm>
            <a:custGeom>
              <a:avLst/>
              <a:gdLst/>
              <a:ahLst/>
              <a:cxnLst/>
              <a:rect l="l" t="t" r="r" b="b"/>
              <a:pathLst>
                <a:path w="3191" h="1730" extrusionOk="0">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4932078" y="2377498"/>
              <a:ext cx="57640" cy="26367"/>
            </a:xfrm>
            <a:custGeom>
              <a:avLst/>
              <a:gdLst/>
              <a:ahLst/>
              <a:cxnLst/>
              <a:rect l="l" t="t" r="r" b="b"/>
              <a:pathLst>
                <a:path w="2138" h="978" extrusionOk="0">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4"/>
            <p:cNvSpPr/>
            <p:nvPr/>
          </p:nvSpPr>
          <p:spPr>
            <a:xfrm>
              <a:off x="5011583" y="2421685"/>
              <a:ext cx="43837" cy="65728"/>
            </a:xfrm>
            <a:custGeom>
              <a:avLst/>
              <a:gdLst/>
              <a:ahLst/>
              <a:cxnLst/>
              <a:rect l="l" t="t" r="r" b="b"/>
              <a:pathLst>
                <a:path w="1626" h="2438" extrusionOk="0">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4878158" y="2428182"/>
              <a:ext cx="74248" cy="54810"/>
            </a:xfrm>
            <a:custGeom>
              <a:avLst/>
              <a:gdLst/>
              <a:ahLst/>
              <a:cxnLst/>
              <a:rect l="l" t="t" r="r" b="b"/>
              <a:pathLst>
                <a:path w="2754" h="2033" extrusionOk="0">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4831113" y="2377498"/>
              <a:ext cx="86002" cy="46641"/>
            </a:xfrm>
            <a:custGeom>
              <a:avLst/>
              <a:gdLst/>
              <a:ahLst/>
              <a:cxnLst/>
              <a:rect l="l" t="t" r="r" b="b"/>
              <a:pathLst>
                <a:path w="3190" h="1730" extrusionOk="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5048896" y="2428587"/>
              <a:ext cx="74275" cy="54405"/>
            </a:xfrm>
            <a:custGeom>
              <a:avLst/>
              <a:gdLst/>
              <a:ahLst/>
              <a:cxnLst/>
              <a:rect l="l" t="t" r="r" b="b"/>
              <a:pathLst>
                <a:path w="2755" h="2018" extrusionOk="0">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4"/>
            <p:cNvSpPr/>
            <p:nvPr/>
          </p:nvSpPr>
          <p:spPr>
            <a:xfrm>
              <a:off x="4945882" y="2421685"/>
              <a:ext cx="43837" cy="65728"/>
            </a:xfrm>
            <a:custGeom>
              <a:avLst/>
              <a:gdLst/>
              <a:ahLst/>
              <a:cxnLst/>
              <a:rect l="l" t="t" r="r" b="b"/>
              <a:pathLst>
                <a:path w="1626" h="2438" extrusionOk="0">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2" name="Google Shape;2062;p84"/>
          <p:cNvGrpSpPr/>
          <p:nvPr/>
        </p:nvGrpSpPr>
        <p:grpSpPr>
          <a:xfrm>
            <a:off x="7973469" y="2002484"/>
            <a:ext cx="198988" cy="221465"/>
            <a:chOff x="5614355" y="2113128"/>
            <a:chExt cx="336299" cy="374286"/>
          </a:xfrm>
        </p:grpSpPr>
        <p:sp>
          <p:nvSpPr>
            <p:cNvPr id="2063" name="Google Shape;2063;p84"/>
            <p:cNvSpPr/>
            <p:nvPr/>
          </p:nvSpPr>
          <p:spPr>
            <a:xfrm>
              <a:off x="5729151" y="2222612"/>
              <a:ext cx="67373" cy="87970"/>
            </a:xfrm>
            <a:custGeom>
              <a:avLst/>
              <a:gdLst/>
              <a:ahLst/>
              <a:cxnLst/>
              <a:rect l="l" t="t" r="r" b="b"/>
              <a:pathLst>
                <a:path w="2499" h="3263" extrusionOk="0">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5614355" y="2113128"/>
              <a:ext cx="336299" cy="374286"/>
            </a:xfrm>
            <a:custGeom>
              <a:avLst/>
              <a:gdLst/>
              <a:ahLst/>
              <a:cxnLst/>
              <a:rect l="l" t="t" r="r" b="b"/>
              <a:pathLst>
                <a:path w="12474" h="13883" extrusionOk="0">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84"/>
          <p:cNvGrpSpPr/>
          <p:nvPr/>
        </p:nvGrpSpPr>
        <p:grpSpPr>
          <a:xfrm>
            <a:off x="5275950" y="2007355"/>
            <a:ext cx="198987" cy="199001"/>
            <a:chOff x="6428843" y="2117468"/>
            <a:chExt cx="384962" cy="384989"/>
          </a:xfrm>
        </p:grpSpPr>
        <p:sp>
          <p:nvSpPr>
            <p:cNvPr id="2066" name="Google Shape;2066;p84"/>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4"/>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84"/>
          <p:cNvGrpSpPr/>
          <p:nvPr/>
        </p:nvGrpSpPr>
        <p:grpSpPr>
          <a:xfrm>
            <a:off x="5281199" y="3449814"/>
            <a:ext cx="199009" cy="195174"/>
            <a:chOff x="7220227" y="2734286"/>
            <a:chExt cx="373585" cy="366386"/>
          </a:xfrm>
        </p:grpSpPr>
        <p:sp>
          <p:nvSpPr>
            <p:cNvPr id="2071" name="Google Shape;2071;p84"/>
            <p:cNvSpPr/>
            <p:nvPr/>
          </p:nvSpPr>
          <p:spPr>
            <a:xfrm>
              <a:off x="7485891" y="2958351"/>
              <a:ext cx="107921" cy="121293"/>
            </a:xfrm>
            <a:custGeom>
              <a:avLst/>
              <a:gdLst/>
              <a:ahLst/>
              <a:cxnLst/>
              <a:rect l="l" t="t" r="r" b="b"/>
              <a:pathLst>
                <a:path w="4003" h="4499" extrusionOk="0">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7448174" y="2996472"/>
              <a:ext cx="120916" cy="104200"/>
            </a:xfrm>
            <a:custGeom>
              <a:avLst/>
              <a:gdLst/>
              <a:ahLst/>
              <a:cxnLst/>
              <a:rect l="l" t="t" r="r" b="b"/>
              <a:pathLst>
                <a:path w="4485" h="3865" extrusionOk="0">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7398271" y="2909877"/>
              <a:ext cx="95358" cy="94306"/>
            </a:xfrm>
            <a:custGeom>
              <a:avLst/>
              <a:gdLst/>
              <a:ahLst/>
              <a:cxnLst/>
              <a:rect l="l" t="t" r="r" b="b"/>
              <a:pathLst>
                <a:path w="3537" h="3498" extrusionOk="0">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7221845" y="2734286"/>
              <a:ext cx="203656" cy="201364"/>
            </a:xfrm>
            <a:custGeom>
              <a:avLst/>
              <a:gdLst/>
              <a:ahLst/>
              <a:cxnLst/>
              <a:rect l="l" t="t" r="r" b="b"/>
              <a:pathLst>
                <a:path w="7554" h="7469" extrusionOk="0">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7220227" y="2958351"/>
              <a:ext cx="107921" cy="121293"/>
            </a:xfrm>
            <a:custGeom>
              <a:avLst/>
              <a:gdLst/>
              <a:ahLst/>
              <a:cxnLst/>
              <a:rect l="l" t="t" r="r" b="b"/>
              <a:pathLst>
                <a:path w="4003" h="4499" extrusionOk="0">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7244950" y="2996472"/>
              <a:ext cx="121320" cy="104200"/>
            </a:xfrm>
            <a:custGeom>
              <a:avLst/>
              <a:gdLst/>
              <a:ahLst/>
              <a:cxnLst/>
              <a:rect l="l" t="t" r="r" b="b"/>
              <a:pathLst>
                <a:path w="4500" h="3865" extrusionOk="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7422212" y="2734421"/>
              <a:ext cx="168770" cy="157015"/>
            </a:xfrm>
            <a:custGeom>
              <a:avLst/>
              <a:gdLst/>
              <a:ahLst/>
              <a:cxnLst/>
              <a:rect l="l" t="t" r="r" b="b"/>
              <a:pathLst>
                <a:path w="6260" h="5824" extrusionOk="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7320384" y="2917345"/>
              <a:ext cx="71417" cy="86838"/>
            </a:xfrm>
            <a:custGeom>
              <a:avLst/>
              <a:gdLst/>
              <a:ahLst/>
              <a:cxnLst/>
              <a:rect l="l" t="t" r="r" b="b"/>
              <a:pathLst>
                <a:path w="2649" h="3221" extrusionOk="0">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9" name="Google Shape;2079;p8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8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projects</a:t>
            </a:r>
            <a:endParaRPr/>
          </a:p>
        </p:txBody>
      </p:sp>
      <p:sp>
        <p:nvSpPr>
          <p:cNvPr id="2088" name="Google Shape;2088;p8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5"/>
          <p:cNvSpPr/>
          <p:nvPr/>
        </p:nvSpPr>
        <p:spPr>
          <a:xfrm>
            <a:off x="833449" y="1895375"/>
            <a:ext cx="1681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3" name="Google Shape;2093;p85"/>
          <p:cNvSpPr txBox="1"/>
          <p:nvPr/>
        </p:nvSpPr>
        <p:spPr>
          <a:xfrm>
            <a:off x="897897" y="1968275"/>
            <a:ext cx="15309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Project 1</a:t>
            </a:r>
            <a:endParaRPr sz="1800" b="1">
              <a:solidFill>
                <a:schemeClr val="dk1"/>
              </a:solidFill>
              <a:latin typeface="Montserrat"/>
              <a:ea typeface="Montserrat"/>
              <a:cs typeface="Montserrat"/>
              <a:sym typeface="Montserrat"/>
            </a:endParaRPr>
          </a:p>
        </p:txBody>
      </p:sp>
      <p:sp>
        <p:nvSpPr>
          <p:cNvPr id="2094" name="Google Shape;2094;p85"/>
          <p:cNvSpPr txBox="1"/>
          <p:nvPr/>
        </p:nvSpPr>
        <p:spPr>
          <a:xfrm>
            <a:off x="897897" y="2289853"/>
            <a:ext cx="15309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Mercury is the smallest planet</a:t>
            </a:r>
            <a:endParaRPr>
              <a:solidFill>
                <a:schemeClr val="lt1"/>
              </a:solidFill>
              <a:latin typeface="Darker Grotesque Medium"/>
              <a:ea typeface="Darker Grotesque Medium"/>
              <a:cs typeface="Darker Grotesque Medium"/>
              <a:sym typeface="Darker Grotesque Medium"/>
            </a:endParaRPr>
          </a:p>
        </p:txBody>
      </p:sp>
      <p:sp>
        <p:nvSpPr>
          <p:cNvPr id="2095" name="Google Shape;2095;p85"/>
          <p:cNvSpPr/>
          <p:nvPr/>
        </p:nvSpPr>
        <p:spPr>
          <a:xfrm>
            <a:off x="2761712" y="1895375"/>
            <a:ext cx="1681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6" name="Google Shape;2096;p85"/>
          <p:cNvSpPr txBox="1"/>
          <p:nvPr/>
        </p:nvSpPr>
        <p:spPr>
          <a:xfrm>
            <a:off x="2837009" y="1968275"/>
            <a:ext cx="15309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Project 2</a:t>
            </a:r>
            <a:endParaRPr sz="1800" b="1">
              <a:solidFill>
                <a:schemeClr val="dk1"/>
              </a:solidFill>
              <a:latin typeface="Montserrat"/>
              <a:ea typeface="Montserrat"/>
              <a:cs typeface="Montserrat"/>
              <a:sym typeface="Montserrat"/>
            </a:endParaRPr>
          </a:p>
        </p:txBody>
      </p:sp>
      <p:sp>
        <p:nvSpPr>
          <p:cNvPr id="2097" name="Google Shape;2097;p85"/>
          <p:cNvSpPr txBox="1"/>
          <p:nvPr/>
        </p:nvSpPr>
        <p:spPr>
          <a:xfrm>
            <a:off x="2837009" y="2289853"/>
            <a:ext cx="15309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Jupiter is the biggest planet</a:t>
            </a:r>
            <a:endParaRPr>
              <a:solidFill>
                <a:schemeClr val="lt1"/>
              </a:solidFill>
              <a:latin typeface="Darker Grotesque Medium"/>
              <a:ea typeface="Darker Grotesque Medium"/>
              <a:cs typeface="Darker Grotesque Medium"/>
              <a:sym typeface="Darker Grotesque Medium"/>
            </a:endParaRPr>
          </a:p>
        </p:txBody>
      </p:sp>
      <p:sp>
        <p:nvSpPr>
          <p:cNvPr id="2098" name="Google Shape;2098;p85"/>
          <p:cNvSpPr/>
          <p:nvPr/>
        </p:nvSpPr>
        <p:spPr>
          <a:xfrm>
            <a:off x="4700801" y="1895375"/>
            <a:ext cx="1681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9" name="Google Shape;2099;p85"/>
          <p:cNvSpPr txBox="1"/>
          <p:nvPr/>
        </p:nvSpPr>
        <p:spPr>
          <a:xfrm>
            <a:off x="4776108" y="1968275"/>
            <a:ext cx="15309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Project 3</a:t>
            </a:r>
            <a:endParaRPr sz="1800" b="1">
              <a:solidFill>
                <a:schemeClr val="dk1"/>
              </a:solidFill>
              <a:latin typeface="Montserrat"/>
              <a:ea typeface="Montserrat"/>
              <a:cs typeface="Montserrat"/>
              <a:sym typeface="Montserrat"/>
            </a:endParaRPr>
          </a:p>
        </p:txBody>
      </p:sp>
      <p:sp>
        <p:nvSpPr>
          <p:cNvPr id="2100" name="Google Shape;2100;p85"/>
          <p:cNvSpPr txBox="1"/>
          <p:nvPr/>
        </p:nvSpPr>
        <p:spPr>
          <a:xfrm>
            <a:off x="4776121" y="2289853"/>
            <a:ext cx="15309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Mars is actually a very cold place</a:t>
            </a:r>
            <a:endParaRPr>
              <a:solidFill>
                <a:schemeClr val="lt1"/>
              </a:solidFill>
              <a:latin typeface="Darker Grotesque Medium"/>
              <a:ea typeface="Darker Grotesque Medium"/>
              <a:cs typeface="Darker Grotesque Medium"/>
              <a:sym typeface="Darker Grotesque Medium"/>
            </a:endParaRPr>
          </a:p>
        </p:txBody>
      </p:sp>
      <p:sp>
        <p:nvSpPr>
          <p:cNvPr id="2101" name="Google Shape;2101;p85"/>
          <p:cNvSpPr/>
          <p:nvPr/>
        </p:nvSpPr>
        <p:spPr>
          <a:xfrm>
            <a:off x="6639900" y="1895375"/>
            <a:ext cx="1681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2" name="Google Shape;2102;p85"/>
          <p:cNvSpPr txBox="1"/>
          <p:nvPr/>
        </p:nvSpPr>
        <p:spPr>
          <a:xfrm>
            <a:off x="6715207" y="1968275"/>
            <a:ext cx="15309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Project 4</a:t>
            </a:r>
            <a:endParaRPr sz="1800" b="1">
              <a:solidFill>
                <a:schemeClr val="dk1"/>
              </a:solidFill>
              <a:latin typeface="Montserrat"/>
              <a:ea typeface="Montserrat"/>
              <a:cs typeface="Montserrat"/>
              <a:sym typeface="Montserrat"/>
            </a:endParaRPr>
          </a:p>
        </p:txBody>
      </p:sp>
      <p:sp>
        <p:nvSpPr>
          <p:cNvPr id="2103" name="Google Shape;2103;p85"/>
          <p:cNvSpPr txBox="1"/>
          <p:nvPr/>
        </p:nvSpPr>
        <p:spPr>
          <a:xfrm>
            <a:off x="6715232" y="2289853"/>
            <a:ext cx="15309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very far from the Sun</a:t>
            </a:r>
            <a:endParaRPr>
              <a:solidFill>
                <a:schemeClr val="lt1"/>
              </a:solidFill>
              <a:latin typeface="Darker Grotesque Medium"/>
              <a:ea typeface="Darker Grotesque Medium"/>
              <a:cs typeface="Darker Grotesque Medium"/>
              <a:sym typeface="Darker Grotesque Medium"/>
            </a:endParaRPr>
          </a:p>
        </p:txBody>
      </p:sp>
      <p:sp>
        <p:nvSpPr>
          <p:cNvPr id="2104" name="Google Shape;2104;p85"/>
          <p:cNvSpPr/>
          <p:nvPr/>
        </p:nvSpPr>
        <p:spPr>
          <a:xfrm>
            <a:off x="1299760" y="307347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5"/>
          <p:cNvSpPr/>
          <p:nvPr/>
        </p:nvSpPr>
        <p:spPr>
          <a:xfrm>
            <a:off x="3238860" y="307347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5"/>
          <p:cNvSpPr/>
          <p:nvPr/>
        </p:nvSpPr>
        <p:spPr>
          <a:xfrm>
            <a:off x="5177960" y="307347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5"/>
          <p:cNvSpPr/>
          <p:nvPr/>
        </p:nvSpPr>
        <p:spPr>
          <a:xfrm>
            <a:off x="7117060" y="307347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8" name="Google Shape;2108;p85"/>
          <p:cNvCxnSpPr>
            <a:endCxn id="2104" idx="0"/>
          </p:cNvCxnSpPr>
          <p:nvPr/>
        </p:nvCxnSpPr>
        <p:spPr>
          <a:xfrm>
            <a:off x="1663360" y="2774675"/>
            <a:ext cx="0" cy="298800"/>
          </a:xfrm>
          <a:prstGeom prst="straightConnector1">
            <a:avLst/>
          </a:prstGeom>
          <a:noFill/>
          <a:ln w="9525" cap="flat" cmpd="sng">
            <a:solidFill>
              <a:schemeClr val="accent4"/>
            </a:solidFill>
            <a:prstDash val="solid"/>
            <a:round/>
            <a:headEnd type="none" w="med" len="med"/>
            <a:tailEnd type="none" w="med" len="med"/>
          </a:ln>
        </p:spPr>
      </p:cxnSp>
      <p:cxnSp>
        <p:nvCxnSpPr>
          <p:cNvPr id="2109" name="Google Shape;2109;p85"/>
          <p:cNvCxnSpPr>
            <a:stCxn id="2097" idx="2"/>
            <a:endCxn id="2105" idx="0"/>
          </p:cNvCxnSpPr>
          <p:nvPr/>
        </p:nvCxnSpPr>
        <p:spPr>
          <a:xfrm>
            <a:off x="3602459" y="2774653"/>
            <a:ext cx="0" cy="298800"/>
          </a:xfrm>
          <a:prstGeom prst="straightConnector1">
            <a:avLst/>
          </a:prstGeom>
          <a:noFill/>
          <a:ln w="9525" cap="flat" cmpd="sng">
            <a:solidFill>
              <a:schemeClr val="accent4"/>
            </a:solidFill>
            <a:prstDash val="solid"/>
            <a:round/>
            <a:headEnd type="none" w="med" len="med"/>
            <a:tailEnd type="none" w="med" len="med"/>
          </a:ln>
        </p:spPr>
      </p:cxnSp>
      <p:cxnSp>
        <p:nvCxnSpPr>
          <p:cNvPr id="2110" name="Google Shape;2110;p85"/>
          <p:cNvCxnSpPr>
            <a:stCxn id="2100" idx="2"/>
            <a:endCxn id="2106" idx="0"/>
          </p:cNvCxnSpPr>
          <p:nvPr/>
        </p:nvCxnSpPr>
        <p:spPr>
          <a:xfrm>
            <a:off x="5541571" y="2774653"/>
            <a:ext cx="0" cy="298800"/>
          </a:xfrm>
          <a:prstGeom prst="straightConnector1">
            <a:avLst/>
          </a:prstGeom>
          <a:noFill/>
          <a:ln w="9525" cap="flat" cmpd="sng">
            <a:solidFill>
              <a:schemeClr val="accent4"/>
            </a:solidFill>
            <a:prstDash val="solid"/>
            <a:round/>
            <a:headEnd type="none" w="med" len="med"/>
            <a:tailEnd type="none" w="med" len="med"/>
          </a:ln>
        </p:spPr>
      </p:cxnSp>
      <p:cxnSp>
        <p:nvCxnSpPr>
          <p:cNvPr id="2111" name="Google Shape;2111;p85"/>
          <p:cNvCxnSpPr>
            <a:endCxn id="2107" idx="0"/>
          </p:cNvCxnSpPr>
          <p:nvPr/>
        </p:nvCxnSpPr>
        <p:spPr>
          <a:xfrm>
            <a:off x="7480660" y="2774675"/>
            <a:ext cx="0" cy="298800"/>
          </a:xfrm>
          <a:prstGeom prst="straightConnector1">
            <a:avLst/>
          </a:prstGeom>
          <a:noFill/>
          <a:ln w="9525" cap="flat" cmpd="sng">
            <a:solidFill>
              <a:schemeClr val="accent4"/>
            </a:solidFill>
            <a:prstDash val="solid"/>
            <a:round/>
            <a:headEnd type="none" w="med" len="med"/>
            <a:tailEnd type="none" w="med" len="med"/>
          </a:ln>
        </p:spPr>
      </p:cxnSp>
      <p:cxnSp>
        <p:nvCxnSpPr>
          <p:cNvPr id="2112" name="Google Shape;2112;p85"/>
          <p:cNvCxnSpPr>
            <a:stCxn id="2092" idx="3"/>
            <a:endCxn id="2095" idx="1"/>
          </p:cNvCxnSpPr>
          <p:nvPr/>
        </p:nvCxnSpPr>
        <p:spPr>
          <a:xfrm>
            <a:off x="2514949" y="2064425"/>
            <a:ext cx="246900" cy="0"/>
          </a:xfrm>
          <a:prstGeom prst="straightConnector1">
            <a:avLst/>
          </a:prstGeom>
          <a:noFill/>
          <a:ln w="9525" cap="flat" cmpd="sng">
            <a:solidFill>
              <a:schemeClr val="accent4"/>
            </a:solidFill>
            <a:prstDash val="solid"/>
            <a:round/>
            <a:headEnd type="none" w="med" len="med"/>
            <a:tailEnd type="none" w="med" len="med"/>
          </a:ln>
        </p:spPr>
      </p:cxnSp>
      <p:cxnSp>
        <p:nvCxnSpPr>
          <p:cNvPr id="2113" name="Google Shape;2113;p85"/>
          <p:cNvCxnSpPr>
            <a:stCxn id="2095" idx="3"/>
            <a:endCxn id="2098" idx="1"/>
          </p:cNvCxnSpPr>
          <p:nvPr/>
        </p:nvCxnSpPr>
        <p:spPr>
          <a:xfrm>
            <a:off x="4443212" y="2064425"/>
            <a:ext cx="257700" cy="0"/>
          </a:xfrm>
          <a:prstGeom prst="straightConnector1">
            <a:avLst/>
          </a:prstGeom>
          <a:noFill/>
          <a:ln w="9525" cap="flat" cmpd="sng">
            <a:solidFill>
              <a:schemeClr val="accent4"/>
            </a:solidFill>
            <a:prstDash val="solid"/>
            <a:round/>
            <a:headEnd type="none" w="med" len="med"/>
            <a:tailEnd type="none" w="med" len="med"/>
          </a:ln>
        </p:spPr>
      </p:cxnSp>
      <p:cxnSp>
        <p:nvCxnSpPr>
          <p:cNvPr id="2114" name="Google Shape;2114;p85"/>
          <p:cNvCxnSpPr>
            <a:stCxn id="2098" idx="3"/>
            <a:endCxn id="2101" idx="1"/>
          </p:cNvCxnSpPr>
          <p:nvPr/>
        </p:nvCxnSpPr>
        <p:spPr>
          <a:xfrm>
            <a:off x="6382301" y="2064425"/>
            <a:ext cx="257700" cy="0"/>
          </a:xfrm>
          <a:prstGeom prst="straightConnector1">
            <a:avLst/>
          </a:prstGeom>
          <a:noFill/>
          <a:ln w="9525" cap="flat" cmpd="sng">
            <a:solidFill>
              <a:schemeClr val="accent4"/>
            </a:solidFill>
            <a:prstDash val="solid"/>
            <a:round/>
            <a:headEnd type="none" w="med" len="med"/>
            <a:tailEnd type="none" w="med" len="med"/>
          </a:ln>
        </p:spPr>
      </p:cxnSp>
      <p:grpSp>
        <p:nvGrpSpPr>
          <p:cNvPr id="2115" name="Google Shape;2115;p85"/>
          <p:cNvGrpSpPr/>
          <p:nvPr/>
        </p:nvGrpSpPr>
        <p:grpSpPr>
          <a:xfrm>
            <a:off x="7293725" y="3250400"/>
            <a:ext cx="373825" cy="373375"/>
            <a:chOff x="2769550" y="3945675"/>
            <a:chExt cx="373825" cy="373375"/>
          </a:xfrm>
        </p:grpSpPr>
        <p:sp>
          <p:nvSpPr>
            <p:cNvPr id="2116" name="Google Shape;2116;p85"/>
            <p:cNvSpPr/>
            <p:nvPr/>
          </p:nvSpPr>
          <p:spPr>
            <a:xfrm>
              <a:off x="2984100" y="4067450"/>
              <a:ext cx="25000" cy="24550"/>
            </a:xfrm>
            <a:custGeom>
              <a:avLst/>
              <a:gdLst/>
              <a:ahLst/>
              <a:cxnLst/>
              <a:rect l="l" t="t" r="r" b="b"/>
              <a:pathLst>
                <a:path w="1000" h="982" extrusionOk="0">
                  <a:moveTo>
                    <a:pt x="500" y="0"/>
                  </a:moveTo>
                  <a:cubicBezTo>
                    <a:pt x="214" y="0"/>
                    <a:pt x="0" y="214"/>
                    <a:pt x="0" y="500"/>
                  </a:cubicBezTo>
                  <a:cubicBezTo>
                    <a:pt x="0" y="767"/>
                    <a:pt x="214" y="981"/>
                    <a:pt x="500" y="981"/>
                  </a:cubicBezTo>
                  <a:cubicBezTo>
                    <a:pt x="768" y="981"/>
                    <a:pt x="1000" y="767"/>
                    <a:pt x="1000" y="500"/>
                  </a:cubicBezTo>
                  <a:cubicBezTo>
                    <a:pt x="1000" y="214"/>
                    <a:pt x="768" y="0"/>
                    <a:pt x="500" y="0"/>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5"/>
            <p:cNvSpPr/>
            <p:nvPr/>
          </p:nvSpPr>
          <p:spPr>
            <a:xfrm>
              <a:off x="3054125" y="4172275"/>
              <a:ext cx="25000" cy="25000"/>
            </a:xfrm>
            <a:custGeom>
              <a:avLst/>
              <a:gdLst/>
              <a:ahLst/>
              <a:cxnLst/>
              <a:rect l="l" t="t" r="r" b="b"/>
              <a:pathLst>
                <a:path w="1000" h="1000" extrusionOk="0">
                  <a:moveTo>
                    <a:pt x="500" y="0"/>
                  </a:moveTo>
                  <a:cubicBezTo>
                    <a:pt x="233" y="0"/>
                    <a:pt x="1" y="232"/>
                    <a:pt x="1" y="500"/>
                  </a:cubicBezTo>
                  <a:cubicBezTo>
                    <a:pt x="1" y="785"/>
                    <a:pt x="233" y="999"/>
                    <a:pt x="500" y="999"/>
                  </a:cubicBezTo>
                  <a:cubicBezTo>
                    <a:pt x="768" y="999"/>
                    <a:pt x="1000" y="785"/>
                    <a:pt x="1000" y="500"/>
                  </a:cubicBezTo>
                  <a:cubicBezTo>
                    <a:pt x="1000" y="232"/>
                    <a:pt x="768" y="0"/>
                    <a:pt x="500" y="0"/>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5"/>
            <p:cNvSpPr/>
            <p:nvPr/>
          </p:nvSpPr>
          <p:spPr>
            <a:xfrm>
              <a:off x="2916300" y="3945675"/>
              <a:ext cx="227075" cy="373375"/>
            </a:xfrm>
            <a:custGeom>
              <a:avLst/>
              <a:gdLst/>
              <a:ahLst/>
              <a:cxnLst/>
              <a:rect l="l" t="t" r="r" b="b"/>
              <a:pathLst>
                <a:path w="9083" h="14935" extrusionOk="0">
                  <a:moveTo>
                    <a:pt x="3212" y="2123"/>
                  </a:moveTo>
                  <a:cubicBezTo>
                    <a:pt x="3444" y="2123"/>
                    <a:pt x="3640" y="2320"/>
                    <a:pt x="3640" y="2569"/>
                  </a:cubicBezTo>
                  <a:lnTo>
                    <a:pt x="3640" y="4068"/>
                  </a:lnTo>
                  <a:cubicBezTo>
                    <a:pt x="4193" y="4247"/>
                    <a:pt x="4586" y="4764"/>
                    <a:pt x="4586" y="5371"/>
                  </a:cubicBezTo>
                  <a:cubicBezTo>
                    <a:pt x="4586" y="5960"/>
                    <a:pt x="4193" y="6477"/>
                    <a:pt x="3640" y="6655"/>
                  </a:cubicBezTo>
                  <a:lnTo>
                    <a:pt x="3640" y="12365"/>
                  </a:lnTo>
                  <a:cubicBezTo>
                    <a:pt x="3640" y="12615"/>
                    <a:pt x="3444" y="12811"/>
                    <a:pt x="3212" y="12811"/>
                  </a:cubicBezTo>
                  <a:cubicBezTo>
                    <a:pt x="2962" y="12811"/>
                    <a:pt x="2766" y="12615"/>
                    <a:pt x="2766" y="12365"/>
                  </a:cubicBezTo>
                  <a:lnTo>
                    <a:pt x="2766" y="6655"/>
                  </a:lnTo>
                  <a:cubicBezTo>
                    <a:pt x="2231" y="6477"/>
                    <a:pt x="1838" y="5960"/>
                    <a:pt x="1838" y="5371"/>
                  </a:cubicBezTo>
                  <a:cubicBezTo>
                    <a:pt x="1838" y="4764"/>
                    <a:pt x="2231" y="4247"/>
                    <a:pt x="2766" y="4068"/>
                  </a:cubicBezTo>
                  <a:lnTo>
                    <a:pt x="2766" y="2569"/>
                  </a:lnTo>
                  <a:cubicBezTo>
                    <a:pt x="2766" y="2320"/>
                    <a:pt x="2962" y="2123"/>
                    <a:pt x="3212" y="2123"/>
                  </a:cubicBezTo>
                  <a:close/>
                  <a:moveTo>
                    <a:pt x="6013" y="2123"/>
                  </a:moveTo>
                  <a:cubicBezTo>
                    <a:pt x="6245" y="2123"/>
                    <a:pt x="6441" y="2320"/>
                    <a:pt x="6441" y="2569"/>
                  </a:cubicBezTo>
                  <a:lnTo>
                    <a:pt x="6441" y="8261"/>
                  </a:lnTo>
                  <a:cubicBezTo>
                    <a:pt x="6995" y="8457"/>
                    <a:pt x="7387" y="8957"/>
                    <a:pt x="7387" y="9564"/>
                  </a:cubicBezTo>
                  <a:cubicBezTo>
                    <a:pt x="7387" y="10170"/>
                    <a:pt x="6995" y="10688"/>
                    <a:pt x="6441" y="10866"/>
                  </a:cubicBezTo>
                  <a:lnTo>
                    <a:pt x="6441" y="12365"/>
                  </a:lnTo>
                  <a:cubicBezTo>
                    <a:pt x="6441" y="12615"/>
                    <a:pt x="6245" y="12811"/>
                    <a:pt x="6013" y="12811"/>
                  </a:cubicBezTo>
                  <a:cubicBezTo>
                    <a:pt x="5763" y="12811"/>
                    <a:pt x="5567" y="12615"/>
                    <a:pt x="5567" y="12365"/>
                  </a:cubicBezTo>
                  <a:lnTo>
                    <a:pt x="5567" y="10866"/>
                  </a:lnTo>
                  <a:cubicBezTo>
                    <a:pt x="5032" y="10688"/>
                    <a:pt x="4639" y="10170"/>
                    <a:pt x="4639" y="9564"/>
                  </a:cubicBezTo>
                  <a:cubicBezTo>
                    <a:pt x="4639" y="8957"/>
                    <a:pt x="5032" y="8457"/>
                    <a:pt x="5567" y="8261"/>
                  </a:cubicBezTo>
                  <a:lnTo>
                    <a:pt x="5567" y="2569"/>
                  </a:lnTo>
                  <a:cubicBezTo>
                    <a:pt x="5567" y="2320"/>
                    <a:pt x="5763" y="2123"/>
                    <a:pt x="6013" y="2123"/>
                  </a:cubicBezTo>
                  <a:close/>
                  <a:moveTo>
                    <a:pt x="428" y="0"/>
                  </a:moveTo>
                  <a:cubicBezTo>
                    <a:pt x="197" y="0"/>
                    <a:pt x="0" y="196"/>
                    <a:pt x="0" y="428"/>
                  </a:cubicBezTo>
                  <a:lnTo>
                    <a:pt x="0" y="14934"/>
                  </a:lnTo>
                  <a:lnTo>
                    <a:pt x="8636" y="14934"/>
                  </a:lnTo>
                  <a:cubicBezTo>
                    <a:pt x="8886" y="14934"/>
                    <a:pt x="9082" y="14738"/>
                    <a:pt x="9082" y="14506"/>
                  </a:cubicBezTo>
                  <a:lnTo>
                    <a:pt x="9082" y="428"/>
                  </a:lnTo>
                  <a:cubicBezTo>
                    <a:pt x="9082" y="196"/>
                    <a:pt x="8886" y="0"/>
                    <a:pt x="8636" y="0"/>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5"/>
            <p:cNvSpPr/>
            <p:nvPr/>
          </p:nvSpPr>
          <p:spPr>
            <a:xfrm>
              <a:off x="2769550" y="4069675"/>
              <a:ext cx="124900" cy="249375"/>
            </a:xfrm>
            <a:custGeom>
              <a:avLst/>
              <a:gdLst/>
              <a:ahLst/>
              <a:cxnLst/>
              <a:rect l="l" t="t" r="r" b="b"/>
              <a:pathLst>
                <a:path w="4996" h="9975" extrusionOk="0">
                  <a:moveTo>
                    <a:pt x="4996" y="0"/>
                  </a:moveTo>
                  <a:cubicBezTo>
                    <a:pt x="4621" y="0"/>
                    <a:pt x="4247" y="36"/>
                    <a:pt x="3890" y="107"/>
                  </a:cubicBezTo>
                  <a:cubicBezTo>
                    <a:pt x="3693" y="161"/>
                    <a:pt x="3533" y="339"/>
                    <a:pt x="3533" y="536"/>
                  </a:cubicBezTo>
                  <a:lnTo>
                    <a:pt x="3533" y="1285"/>
                  </a:lnTo>
                  <a:cubicBezTo>
                    <a:pt x="3497" y="1303"/>
                    <a:pt x="3444" y="1321"/>
                    <a:pt x="3390" y="1356"/>
                  </a:cubicBezTo>
                  <a:lnTo>
                    <a:pt x="2873" y="821"/>
                  </a:lnTo>
                  <a:cubicBezTo>
                    <a:pt x="2781" y="740"/>
                    <a:pt x="2666" y="699"/>
                    <a:pt x="2554" y="699"/>
                  </a:cubicBezTo>
                  <a:cubicBezTo>
                    <a:pt x="2470" y="699"/>
                    <a:pt x="2388" y="722"/>
                    <a:pt x="2320" y="768"/>
                  </a:cubicBezTo>
                  <a:cubicBezTo>
                    <a:pt x="2016" y="964"/>
                    <a:pt x="1713" y="1196"/>
                    <a:pt x="1463" y="1463"/>
                  </a:cubicBezTo>
                  <a:cubicBezTo>
                    <a:pt x="1195" y="1731"/>
                    <a:pt x="964" y="2017"/>
                    <a:pt x="767" y="2320"/>
                  </a:cubicBezTo>
                  <a:cubicBezTo>
                    <a:pt x="642" y="2498"/>
                    <a:pt x="678" y="2730"/>
                    <a:pt x="821" y="2873"/>
                  </a:cubicBezTo>
                  <a:lnTo>
                    <a:pt x="1338" y="3390"/>
                  </a:lnTo>
                  <a:cubicBezTo>
                    <a:pt x="1320" y="3444"/>
                    <a:pt x="1303" y="3497"/>
                    <a:pt x="1285" y="3551"/>
                  </a:cubicBezTo>
                  <a:lnTo>
                    <a:pt x="535" y="3551"/>
                  </a:lnTo>
                  <a:cubicBezTo>
                    <a:pt x="339" y="3551"/>
                    <a:pt x="161" y="3694"/>
                    <a:pt x="107" y="3890"/>
                  </a:cubicBezTo>
                  <a:cubicBezTo>
                    <a:pt x="36" y="4247"/>
                    <a:pt x="0" y="4622"/>
                    <a:pt x="0" y="4996"/>
                  </a:cubicBezTo>
                  <a:cubicBezTo>
                    <a:pt x="0" y="5353"/>
                    <a:pt x="36" y="5728"/>
                    <a:pt x="107" y="6085"/>
                  </a:cubicBezTo>
                  <a:cubicBezTo>
                    <a:pt x="161" y="6299"/>
                    <a:pt x="339" y="6442"/>
                    <a:pt x="535" y="6442"/>
                  </a:cubicBezTo>
                  <a:lnTo>
                    <a:pt x="1285" y="6442"/>
                  </a:lnTo>
                  <a:cubicBezTo>
                    <a:pt x="1303" y="6495"/>
                    <a:pt x="1320" y="6531"/>
                    <a:pt x="1338" y="6584"/>
                  </a:cubicBezTo>
                  <a:lnTo>
                    <a:pt x="821" y="7120"/>
                  </a:lnTo>
                  <a:cubicBezTo>
                    <a:pt x="678" y="7262"/>
                    <a:pt x="642" y="7494"/>
                    <a:pt x="767" y="7655"/>
                  </a:cubicBezTo>
                  <a:cubicBezTo>
                    <a:pt x="964" y="7976"/>
                    <a:pt x="1195" y="8261"/>
                    <a:pt x="1463" y="8511"/>
                  </a:cubicBezTo>
                  <a:cubicBezTo>
                    <a:pt x="1713" y="8779"/>
                    <a:pt x="2016" y="9011"/>
                    <a:pt x="2320" y="9225"/>
                  </a:cubicBezTo>
                  <a:cubicBezTo>
                    <a:pt x="2394" y="9270"/>
                    <a:pt x="2474" y="9292"/>
                    <a:pt x="2554" y="9292"/>
                  </a:cubicBezTo>
                  <a:cubicBezTo>
                    <a:pt x="2667" y="9292"/>
                    <a:pt x="2779" y="9247"/>
                    <a:pt x="2873" y="9154"/>
                  </a:cubicBezTo>
                  <a:lnTo>
                    <a:pt x="3390" y="8636"/>
                  </a:lnTo>
                  <a:cubicBezTo>
                    <a:pt x="3444" y="8654"/>
                    <a:pt x="3497" y="8672"/>
                    <a:pt x="3533" y="8690"/>
                  </a:cubicBezTo>
                  <a:lnTo>
                    <a:pt x="3533" y="9439"/>
                  </a:lnTo>
                  <a:cubicBezTo>
                    <a:pt x="3533" y="9653"/>
                    <a:pt x="3693" y="9832"/>
                    <a:pt x="3890" y="9867"/>
                  </a:cubicBezTo>
                  <a:cubicBezTo>
                    <a:pt x="4247" y="9939"/>
                    <a:pt x="4621" y="9974"/>
                    <a:pt x="4996" y="9974"/>
                  </a:cubicBezTo>
                  <a:lnTo>
                    <a:pt x="4996" y="6067"/>
                  </a:lnTo>
                  <a:cubicBezTo>
                    <a:pt x="4389" y="6067"/>
                    <a:pt x="3908" y="5585"/>
                    <a:pt x="3908" y="4996"/>
                  </a:cubicBezTo>
                  <a:cubicBezTo>
                    <a:pt x="3908" y="4390"/>
                    <a:pt x="4389" y="3908"/>
                    <a:pt x="4996" y="3908"/>
                  </a:cubicBezTo>
                  <a:lnTo>
                    <a:pt x="4996"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85"/>
          <p:cNvGrpSpPr/>
          <p:nvPr/>
        </p:nvGrpSpPr>
        <p:grpSpPr>
          <a:xfrm>
            <a:off x="5354638" y="3250150"/>
            <a:ext cx="373825" cy="373850"/>
            <a:chOff x="2203925" y="3946100"/>
            <a:chExt cx="373825" cy="373850"/>
          </a:xfrm>
        </p:grpSpPr>
        <p:sp>
          <p:nvSpPr>
            <p:cNvPr id="2121" name="Google Shape;2121;p85"/>
            <p:cNvSpPr/>
            <p:nvPr/>
          </p:nvSpPr>
          <p:spPr>
            <a:xfrm>
              <a:off x="2323475" y="4265050"/>
              <a:ext cx="135175" cy="54900"/>
            </a:xfrm>
            <a:custGeom>
              <a:avLst/>
              <a:gdLst/>
              <a:ahLst/>
              <a:cxnLst/>
              <a:rect l="l" t="t" r="r" b="b"/>
              <a:pathLst>
                <a:path w="5407" h="2196" extrusionOk="0">
                  <a:moveTo>
                    <a:pt x="0" y="0"/>
                  </a:moveTo>
                  <a:lnTo>
                    <a:pt x="875" y="2195"/>
                  </a:lnTo>
                  <a:lnTo>
                    <a:pt x="4532" y="2195"/>
                  </a:lnTo>
                  <a:lnTo>
                    <a:pt x="5407"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5"/>
            <p:cNvSpPr/>
            <p:nvPr/>
          </p:nvSpPr>
          <p:spPr>
            <a:xfrm>
              <a:off x="2459525" y="4265050"/>
              <a:ext cx="118225" cy="54900"/>
            </a:xfrm>
            <a:custGeom>
              <a:avLst/>
              <a:gdLst/>
              <a:ahLst/>
              <a:cxnLst/>
              <a:rect l="l" t="t" r="r" b="b"/>
              <a:pathLst>
                <a:path w="4729" h="2196" extrusionOk="0">
                  <a:moveTo>
                    <a:pt x="893" y="0"/>
                  </a:moveTo>
                  <a:lnTo>
                    <a:pt x="0" y="2195"/>
                  </a:lnTo>
                  <a:lnTo>
                    <a:pt x="4300" y="2195"/>
                  </a:lnTo>
                  <a:cubicBezTo>
                    <a:pt x="4532" y="2195"/>
                    <a:pt x="4729" y="1999"/>
                    <a:pt x="4729" y="1749"/>
                  </a:cubicBezTo>
                  <a:lnTo>
                    <a:pt x="4729" y="446"/>
                  </a:lnTo>
                  <a:cubicBezTo>
                    <a:pt x="4729" y="197"/>
                    <a:pt x="4532" y="0"/>
                    <a:pt x="4300" y="0"/>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5"/>
            <p:cNvSpPr/>
            <p:nvPr/>
          </p:nvSpPr>
          <p:spPr>
            <a:xfrm>
              <a:off x="2203925" y="4265050"/>
              <a:ext cx="118225" cy="54900"/>
            </a:xfrm>
            <a:custGeom>
              <a:avLst/>
              <a:gdLst/>
              <a:ahLst/>
              <a:cxnLst/>
              <a:rect l="l" t="t" r="r" b="b"/>
              <a:pathLst>
                <a:path w="4729" h="2196" extrusionOk="0">
                  <a:moveTo>
                    <a:pt x="447" y="0"/>
                  </a:moveTo>
                  <a:cubicBezTo>
                    <a:pt x="197" y="0"/>
                    <a:pt x="1" y="197"/>
                    <a:pt x="1" y="446"/>
                  </a:cubicBezTo>
                  <a:lnTo>
                    <a:pt x="1" y="1749"/>
                  </a:lnTo>
                  <a:cubicBezTo>
                    <a:pt x="1" y="1999"/>
                    <a:pt x="197" y="2195"/>
                    <a:pt x="447" y="2195"/>
                  </a:cubicBezTo>
                  <a:lnTo>
                    <a:pt x="4729" y="2195"/>
                  </a:lnTo>
                  <a:lnTo>
                    <a:pt x="3855"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5"/>
            <p:cNvSpPr/>
            <p:nvPr/>
          </p:nvSpPr>
          <p:spPr>
            <a:xfrm>
              <a:off x="2225775" y="4012575"/>
              <a:ext cx="330125" cy="230650"/>
            </a:xfrm>
            <a:custGeom>
              <a:avLst/>
              <a:gdLst/>
              <a:ahLst/>
              <a:cxnLst/>
              <a:rect l="l" t="t" r="r" b="b"/>
              <a:pathLst>
                <a:path w="13205" h="9226" extrusionOk="0">
                  <a:moveTo>
                    <a:pt x="447" y="0"/>
                  </a:moveTo>
                  <a:cubicBezTo>
                    <a:pt x="197" y="0"/>
                    <a:pt x="1" y="197"/>
                    <a:pt x="1" y="447"/>
                  </a:cubicBezTo>
                  <a:lnTo>
                    <a:pt x="1" y="9225"/>
                  </a:lnTo>
                  <a:lnTo>
                    <a:pt x="13204" y="9225"/>
                  </a:lnTo>
                  <a:lnTo>
                    <a:pt x="13204" y="447"/>
                  </a:lnTo>
                  <a:cubicBezTo>
                    <a:pt x="13204" y="197"/>
                    <a:pt x="13008" y="0"/>
                    <a:pt x="12758" y="0"/>
                  </a:cubicBezTo>
                  <a:lnTo>
                    <a:pt x="11884" y="0"/>
                  </a:lnTo>
                  <a:lnTo>
                    <a:pt x="11884" y="6567"/>
                  </a:lnTo>
                  <a:cubicBezTo>
                    <a:pt x="11884" y="7298"/>
                    <a:pt x="11295" y="7887"/>
                    <a:pt x="10582" y="7887"/>
                  </a:cubicBezTo>
                  <a:lnTo>
                    <a:pt x="2642" y="7887"/>
                  </a:lnTo>
                  <a:cubicBezTo>
                    <a:pt x="1910" y="7887"/>
                    <a:pt x="1321" y="7298"/>
                    <a:pt x="1321" y="6567"/>
                  </a:cubicBezTo>
                  <a:lnTo>
                    <a:pt x="1321"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5"/>
            <p:cNvSpPr/>
            <p:nvPr/>
          </p:nvSpPr>
          <p:spPr>
            <a:xfrm>
              <a:off x="2280650" y="3946100"/>
              <a:ext cx="220375" cy="43750"/>
            </a:xfrm>
            <a:custGeom>
              <a:avLst/>
              <a:gdLst/>
              <a:ahLst/>
              <a:cxnLst/>
              <a:rect l="l" t="t" r="r" b="b"/>
              <a:pathLst>
                <a:path w="8815" h="1750" extrusionOk="0">
                  <a:moveTo>
                    <a:pt x="447" y="1"/>
                  </a:moveTo>
                  <a:cubicBezTo>
                    <a:pt x="197" y="1"/>
                    <a:pt x="0" y="197"/>
                    <a:pt x="0" y="447"/>
                  </a:cubicBezTo>
                  <a:lnTo>
                    <a:pt x="0" y="1750"/>
                  </a:lnTo>
                  <a:lnTo>
                    <a:pt x="8815" y="1750"/>
                  </a:lnTo>
                  <a:lnTo>
                    <a:pt x="8815" y="447"/>
                  </a:lnTo>
                  <a:cubicBezTo>
                    <a:pt x="8815" y="197"/>
                    <a:pt x="8618" y="1"/>
                    <a:pt x="8387" y="1"/>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5"/>
            <p:cNvSpPr/>
            <p:nvPr/>
          </p:nvSpPr>
          <p:spPr>
            <a:xfrm>
              <a:off x="2401975" y="4055850"/>
              <a:ext cx="33475" cy="45075"/>
            </a:xfrm>
            <a:custGeom>
              <a:avLst/>
              <a:gdLst/>
              <a:ahLst/>
              <a:cxnLst/>
              <a:rect l="l" t="t" r="r" b="b"/>
              <a:pathLst>
                <a:path w="1339" h="1803" extrusionOk="0">
                  <a:moveTo>
                    <a:pt x="1" y="0"/>
                  </a:moveTo>
                  <a:lnTo>
                    <a:pt x="1" y="1802"/>
                  </a:lnTo>
                  <a:lnTo>
                    <a:pt x="1339" y="1802"/>
                  </a:lnTo>
                  <a:lnTo>
                    <a:pt x="1339"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5"/>
            <p:cNvSpPr/>
            <p:nvPr/>
          </p:nvSpPr>
          <p:spPr>
            <a:xfrm>
              <a:off x="2346225" y="4055850"/>
              <a:ext cx="33925" cy="45075"/>
            </a:xfrm>
            <a:custGeom>
              <a:avLst/>
              <a:gdLst/>
              <a:ahLst/>
              <a:cxnLst/>
              <a:rect l="l" t="t" r="r" b="b"/>
              <a:pathLst>
                <a:path w="1357" h="1803" extrusionOk="0">
                  <a:moveTo>
                    <a:pt x="0" y="0"/>
                  </a:moveTo>
                  <a:lnTo>
                    <a:pt x="0" y="1802"/>
                  </a:lnTo>
                  <a:lnTo>
                    <a:pt x="1356" y="1802"/>
                  </a:lnTo>
                  <a:lnTo>
                    <a:pt x="1356"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5"/>
            <p:cNvSpPr/>
            <p:nvPr/>
          </p:nvSpPr>
          <p:spPr>
            <a:xfrm>
              <a:off x="2280650" y="4011675"/>
              <a:ext cx="220375" cy="176225"/>
            </a:xfrm>
            <a:custGeom>
              <a:avLst/>
              <a:gdLst/>
              <a:ahLst/>
              <a:cxnLst/>
              <a:rect l="l" t="t" r="r" b="b"/>
              <a:pathLst>
                <a:path w="8815" h="7049" extrusionOk="0">
                  <a:moveTo>
                    <a:pt x="6638" y="875"/>
                  </a:moveTo>
                  <a:cubicBezTo>
                    <a:pt x="6870" y="875"/>
                    <a:pt x="7066" y="1071"/>
                    <a:pt x="7066" y="1321"/>
                  </a:cubicBezTo>
                  <a:lnTo>
                    <a:pt x="7066" y="4015"/>
                  </a:lnTo>
                  <a:cubicBezTo>
                    <a:pt x="7066" y="4247"/>
                    <a:pt x="6870" y="4444"/>
                    <a:pt x="6638" y="4444"/>
                  </a:cubicBezTo>
                  <a:lnTo>
                    <a:pt x="2195" y="4444"/>
                  </a:lnTo>
                  <a:cubicBezTo>
                    <a:pt x="1945" y="4444"/>
                    <a:pt x="1749" y="4247"/>
                    <a:pt x="1749" y="4015"/>
                  </a:cubicBezTo>
                  <a:lnTo>
                    <a:pt x="1749" y="1321"/>
                  </a:lnTo>
                  <a:cubicBezTo>
                    <a:pt x="1749" y="1071"/>
                    <a:pt x="1945" y="875"/>
                    <a:pt x="2195" y="875"/>
                  </a:cubicBezTo>
                  <a:close/>
                  <a:moveTo>
                    <a:pt x="6638" y="5318"/>
                  </a:moveTo>
                  <a:cubicBezTo>
                    <a:pt x="6870" y="5318"/>
                    <a:pt x="7066" y="5514"/>
                    <a:pt x="7066" y="5764"/>
                  </a:cubicBezTo>
                  <a:cubicBezTo>
                    <a:pt x="7066" y="5996"/>
                    <a:pt x="6870" y="6192"/>
                    <a:pt x="6638" y="6192"/>
                  </a:cubicBezTo>
                  <a:lnTo>
                    <a:pt x="2195" y="6192"/>
                  </a:lnTo>
                  <a:cubicBezTo>
                    <a:pt x="1945" y="6192"/>
                    <a:pt x="1749" y="5996"/>
                    <a:pt x="1749" y="5764"/>
                  </a:cubicBezTo>
                  <a:cubicBezTo>
                    <a:pt x="1749" y="5514"/>
                    <a:pt x="1945" y="5318"/>
                    <a:pt x="2195" y="5318"/>
                  </a:cubicBezTo>
                  <a:close/>
                  <a:moveTo>
                    <a:pt x="0" y="1"/>
                  </a:moveTo>
                  <a:lnTo>
                    <a:pt x="0" y="6603"/>
                  </a:lnTo>
                  <a:cubicBezTo>
                    <a:pt x="0" y="6852"/>
                    <a:pt x="197" y="7049"/>
                    <a:pt x="447" y="7049"/>
                  </a:cubicBezTo>
                  <a:lnTo>
                    <a:pt x="8387" y="7049"/>
                  </a:lnTo>
                  <a:cubicBezTo>
                    <a:pt x="8618" y="7049"/>
                    <a:pt x="8815" y="6852"/>
                    <a:pt x="8815" y="6603"/>
                  </a:cubicBezTo>
                  <a:lnTo>
                    <a:pt x="8815" y="1"/>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85"/>
          <p:cNvGrpSpPr/>
          <p:nvPr/>
        </p:nvGrpSpPr>
        <p:grpSpPr>
          <a:xfrm>
            <a:off x="3415525" y="3250388"/>
            <a:ext cx="373850" cy="373375"/>
            <a:chOff x="1638750" y="3935400"/>
            <a:chExt cx="373850" cy="373375"/>
          </a:xfrm>
        </p:grpSpPr>
        <p:sp>
          <p:nvSpPr>
            <p:cNvPr id="2130" name="Google Shape;2130;p85"/>
            <p:cNvSpPr/>
            <p:nvPr/>
          </p:nvSpPr>
          <p:spPr>
            <a:xfrm>
              <a:off x="1638750" y="4081725"/>
              <a:ext cx="373850" cy="227050"/>
            </a:xfrm>
            <a:custGeom>
              <a:avLst/>
              <a:gdLst/>
              <a:ahLst/>
              <a:cxnLst/>
              <a:rect l="l" t="t" r="r" b="b"/>
              <a:pathLst>
                <a:path w="14954" h="9082" extrusionOk="0">
                  <a:moveTo>
                    <a:pt x="3873" y="2730"/>
                  </a:moveTo>
                  <a:cubicBezTo>
                    <a:pt x="4283" y="2730"/>
                    <a:pt x="4694" y="2855"/>
                    <a:pt x="5050" y="3087"/>
                  </a:cubicBezTo>
                  <a:cubicBezTo>
                    <a:pt x="5247" y="3212"/>
                    <a:pt x="5300" y="3497"/>
                    <a:pt x="5157" y="3694"/>
                  </a:cubicBezTo>
                  <a:cubicBezTo>
                    <a:pt x="5080" y="3814"/>
                    <a:pt x="4943" y="3881"/>
                    <a:pt x="4802" y="3881"/>
                  </a:cubicBezTo>
                  <a:cubicBezTo>
                    <a:pt x="4715" y="3881"/>
                    <a:pt x="4626" y="3855"/>
                    <a:pt x="4551" y="3801"/>
                  </a:cubicBezTo>
                  <a:cubicBezTo>
                    <a:pt x="4355" y="3676"/>
                    <a:pt x="4105" y="3604"/>
                    <a:pt x="3873" y="3604"/>
                  </a:cubicBezTo>
                  <a:cubicBezTo>
                    <a:pt x="3195" y="3604"/>
                    <a:pt x="2642" y="4157"/>
                    <a:pt x="2642" y="4818"/>
                  </a:cubicBezTo>
                  <a:cubicBezTo>
                    <a:pt x="2642" y="5496"/>
                    <a:pt x="3195" y="6049"/>
                    <a:pt x="3873" y="6049"/>
                  </a:cubicBezTo>
                  <a:cubicBezTo>
                    <a:pt x="4123" y="6049"/>
                    <a:pt x="4319" y="5977"/>
                    <a:pt x="4479" y="5835"/>
                  </a:cubicBezTo>
                  <a:cubicBezTo>
                    <a:pt x="4515" y="5799"/>
                    <a:pt x="4551" y="5781"/>
                    <a:pt x="4586" y="5745"/>
                  </a:cubicBezTo>
                  <a:cubicBezTo>
                    <a:pt x="4665" y="5637"/>
                    <a:pt x="4787" y="5583"/>
                    <a:pt x="4910" y="5583"/>
                  </a:cubicBezTo>
                  <a:cubicBezTo>
                    <a:pt x="5011" y="5583"/>
                    <a:pt x="5113" y="5620"/>
                    <a:pt x="5193" y="5692"/>
                  </a:cubicBezTo>
                  <a:cubicBezTo>
                    <a:pt x="5389" y="5835"/>
                    <a:pt x="5407" y="6120"/>
                    <a:pt x="5247" y="6299"/>
                  </a:cubicBezTo>
                  <a:cubicBezTo>
                    <a:pt x="5193" y="6370"/>
                    <a:pt x="5140" y="6423"/>
                    <a:pt x="5068" y="6495"/>
                  </a:cubicBezTo>
                  <a:cubicBezTo>
                    <a:pt x="4747" y="6780"/>
                    <a:pt x="4337" y="6923"/>
                    <a:pt x="3873" y="6923"/>
                  </a:cubicBezTo>
                  <a:cubicBezTo>
                    <a:pt x="2713" y="6923"/>
                    <a:pt x="1767" y="5977"/>
                    <a:pt x="1767" y="4818"/>
                  </a:cubicBezTo>
                  <a:cubicBezTo>
                    <a:pt x="1767" y="3676"/>
                    <a:pt x="2713" y="2730"/>
                    <a:pt x="3873" y="2730"/>
                  </a:cubicBezTo>
                  <a:close/>
                  <a:moveTo>
                    <a:pt x="7808" y="2722"/>
                  </a:moveTo>
                  <a:cubicBezTo>
                    <a:pt x="8216" y="2722"/>
                    <a:pt x="8613" y="2865"/>
                    <a:pt x="8976" y="3140"/>
                  </a:cubicBezTo>
                  <a:lnTo>
                    <a:pt x="8976" y="3158"/>
                  </a:lnTo>
                  <a:cubicBezTo>
                    <a:pt x="9172" y="3301"/>
                    <a:pt x="9208" y="3569"/>
                    <a:pt x="9065" y="3765"/>
                  </a:cubicBezTo>
                  <a:cubicBezTo>
                    <a:pt x="8981" y="3881"/>
                    <a:pt x="8852" y="3941"/>
                    <a:pt x="8721" y="3941"/>
                  </a:cubicBezTo>
                  <a:cubicBezTo>
                    <a:pt x="8631" y="3941"/>
                    <a:pt x="8538" y="3912"/>
                    <a:pt x="8458" y="3854"/>
                  </a:cubicBezTo>
                  <a:cubicBezTo>
                    <a:pt x="8440" y="3854"/>
                    <a:pt x="8440" y="3854"/>
                    <a:pt x="8440" y="3836"/>
                  </a:cubicBezTo>
                  <a:cubicBezTo>
                    <a:pt x="8236" y="3683"/>
                    <a:pt x="8012" y="3602"/>
                    <a:pt x="7797" y="3602"/>
                  </a:cubicBezTo>
                  <a:cubicBezTo>
                    <a:pt x="7712" y="3602"/>
                    <a:pt x="7629" y="3615"/>
                    <a:pt x="7548" y="3640"/>
                  </a:cubicBezTo>
                  <a:cubicBezTo>
                    <a:pt x="7334" y="3694"/>
                    <a:pt x="7299" y="3836"/>
                    <a:pt x="7299" y="3890"/>
                  </a:cubicBezTo>
                  <a:cubicBezTo>
                    <a:pt x="7281" y="3925"/>
                    <a:pt x="7281" y="4015"/>
                    <a:pt x="7370" y="4068"/>
                  </a:cubicBezTo>
                  <a:cubicBezTo>
                    <a:pt x="7477" y="4122"/>
                    <a:pt x="7870" y="4300"/>
                    <a:pt x="8262" y="4443"/>
                  </a:cubicBezTo>
                  <a:cubicBezTo>
                    <a:pt x="9119" y="4764"/>
                    <a:pt x="9333" y="5371"/>
                    <a:pt x="9243" y="5852"/>
                  </a:cubicBezTo>
                  <a:cubicBezTo>
                    <a:pt x="9136" y="6477"/>
                    <a:pt x="8530" y="6923"/>
                    <a:pt x="7834" y="6923"/>
                  </a:cubicBezTo>
                  <a:cubicBezTo>
                    <a:pt x="7245" y="6923"/>
                    <a:pt x="6710" y="6691"/>
                    <a:pt x="6335" y="6299"/>
                  </a:cubicBezTo>
                  <a:cubicBezTo>
                    <a:pt x="6174" y="6120"/>
                    <a:pt x="6192" y="5835"/>
                    <a:pt x="6371" y="5674"/>
                  </a:cubicBezTo>
                  <a:cubicBezTo>
                    <a:pt x="6453" y="5600"/>
                    <a:pt x="6558" y="5564"/>
                    <a:pt x="6663" y="5564"/>
                  </a:cubicBezTo>
                  <a:cubicBezTo>
                    <a:pt x="6786" y="5564"/>
                    <a:pt x="6909" y="5613"/>
                    <a:pt x="6995" y="5710"/>
                  </a:cubicBezTo>
                  <a:cubicBezTo>
                    <a:pt x="7192" y="5924"/>
                    <a:pt x="7495" y="6049"/>
                    <a:pt x="7834" y="6049"/>
                  </a:cubicBezTo>
                  <a:cubicBezTo>
                    <a:pt x="8137" y="6049"/>
                    <a:pt x="8351" y="5870"/>
                    <a:pt x="8387" y="5692"/>
                  </a:cubicBezTo>
                  <a:cubicBezTo>
                    <a:pt x="8423" y="5460"/>
                    <a:pt x="8066" y="5299"/>
                    <a:pt x="7959" y="5264"/>
                  </a:cubicBezTo>
                  <a:cubicBezTo>
                    <a:pt x="7441" y="5067"/>
                    <a:pt x="6995" y="4871"/>
                    <a:pt x="6960" y="4853"/>
                  </a:cubicBezTo>
                  <a:cubicBezTo>
                    <a:pt x="6942" y="4853"/>
                    <a:pt x="6924" y="4835"/>
                    <a:pt x="6906" y="4818"/>
                  </a:cubicBezTo>
                  <a:cubicBezTo>
                    <a:pt x="6549" y="4586"/>
                    <a:pt x="6371" y="4175"/>
                    <a:pt x="6424" y="3765"/>
                  </a:cubicBezTo>
                  <a:cubicBezTo>
                    <a:pt x="6496" y="3301"/>
                    <a:pt x="6817" y="2944"/>
                    <a:pt x="7281" y="2801"/>
                  </a:cubicBezTo>
                  <a:cubicBezTo>
                    <a:pt x="7457" y="2748"/>
                    <a:pt x="7633" y="2722"/>
                    <a:pt x="7808" y="2722"/>
                  </a:cubicBezTo>
                  <a:close/>
                  <a:moveTo>
                    <a:pt x="11713" y="2722"/>
                  </a:moveTo>
                  <a:cubicBezTo>
                    <a:pt x="12320" y="2722"/>
                    <a:pt x="12796" y="3053"/>
                    <a:pt x="12937" y="3194"/>
                  </a:cubicBezTo>
                  <a:cubicBezTo>
                    <a:pt x="13115" y="3372"/>
                    <a:pt x="13115" y="3640"/>
                    <a:pt x="12937" y="3818"/>
                  </a:cubicBezTo>
                  <a:cubicBezTo>
                    <a:pt x="12857" y="3899"/>
                    <a:pt x="12749" y="3939"/>
                    <a:pt x="12640" y="3939"/>
                  </a:cubicBezTo>
                  <a:cubicBezTo>
                    <a:pt x="12531" y="3939"/>
                    <a:pt x="12419" y="3899"/>
                    <a:pt x="12330" y="3818"/>
                  </a:cubicBezTo>
                  <a:cubicBezTo>
                    <a:pt x="12301" y="3804"/>
                    <a:pt x="12050" y="3602"/>
                    <a:pt x="11708" y="3602"/>
                  </a:cubicBezTo>
                  <a:cubicBezTo>
                    <a:pt x="11628" y="3602"/>
                    <a:pt x="11544" y="3613"/>
                    <a:pt x="11456" y="3640"/>
                  </a:cubicBezTo>
                  <a:cubicBezTo>
                    <a:pt x="11260" y="3694"/>
                    <a:pt x="11206" y="3836"/>
                    <a:pt x="11206" y="3890"/>
                  </a:cubicBezTo>
                  <a:cubicBezTo>
                    <a:pt x="11206" y="3925"/>
                    <a:pt x="11206" y="4015"/>
                    <a:pt x="11277" y="4068"/>
                  </a:cubicBezTo>
                  <a:cubicBezTo>
                    <a:pt x="11402" y="4122"/>
                    <a:pt x="11777" y="4300"/>
                    <a:pt x="12187" y="4443"/>
                  </a:cubicBezTo>
                  <a:cubicBezTo>
                    <a:pt x="13026" y="4764"/>
                    <a:pt x="13240" y="5371"/>
                    <a:pt x="13169" y="5852"/>
                  </a:cubicBezTo>
                  <a:cubicBezTo>
                    <a:pt x="13044" y="6477"/>
                    <a:pt x="12455" y="6923"/>
                    <a:pt x="11741" y="6923"/>
                  </a:cubicBezTo>
                  <a:cubicBezTo>
                    <a:pt x="11170" y="6923"/>
                    <a:pt x="10617" y="6691"/>
                    <a:pt x="10260" y="6299"/>
                  </a:cubicBezTo>
                  <a:cubicBezTo>
                    <a:pt x="10100" y="6120"/>
                    <a:pt x="10100" y="5835"/>
                    <a:pt x="10278" y="5674"/>
                  </a:cubicBezTo>
                  <a:cubicBezTo>
                    <a:pt x="10360" y="5600"/>
                    <a:pt x="10465" y="5564"/>
                    <a:pt x="10570" y="5564"/>
                  </a:cubicBezTo>
                  <a:cubicBezTo>
                    <a:pt x="10693" y="5564"/>
                    <a:pt x="10816" y="5613"/>
                    <a:pt x="10903" y="5710"/>
                  </a:cubicBezTo>
                  <a:cubicBezTo>
                    <a:pt x="11099" y="5924"/>
                    <a:pt x="11420" y="6049"/>
                    <a:pt x="11741" y="6049"/>
                  </a:cubicBezTo>
                  <a:cubicBezTo>
                    <a:pt x="12045" y="6049"/>
                    <a:pt x="12259" y="5870"/>
                    <a:pt x="12295" y="5692"/>
                  </a:cubicBezTo>
                  <a:cubicBezTo>
                    <a:pt x="12348" y="5460"/>
                    <a:pt x="11991" y="5299"/>
                    <a:pt x="11884" y="5264"/>
                  </a:cubicBezTo>
                  <a:cubicBezTo>
                    <a:pt x="11367" y="5067"/>
                    <a:pt x="10903" y="4871"/>
                    <a:pt x="10885" y="4853"/>
                  </a:cubicBezTo>
                  <a:cubicBezTo>
                    <a:pt x="10867" y="4853"/>
                    <a:pt x="10831" y="4835"/>
                    <a:pt x="10814" y="4818"/>
                  </a:cubicBezTo>
                  <a:cubicBezTo>
                    <a:pt x="10457" y="4586"/>
                    <a:pt x="10278" y="4175"/>
                    <a:pt x="10332" y="3765"/>
                  </a:cubicBezTo>
                  <a:cubicBezTo>
                    <a:pt x="10403" y="3301"/>
                    <a:pt x="10742" y="2944"/>
                    <a:pt x="11206" y="2801"/>
                  </a:cubicBezTo>
                  <a:cubicBezTo>
                    <a:pt x="11382" y="2745"/>
                    <a:pt x="11552" y="2722"/>
                    <a:pt x="11713" y="2722"/>
                  </a:cubicBezTo>
                  <a:close/>
                  <a:moveTo>
                    <a:pt x="429" y="0"/>
                  </a:moveTo>
                  <a:cubicBezTo>
                    <a:pt x="197" y="0"/>
                    <a:pt x="1" y="196"/>
                    <a:pt x="1" y="446"/>
                  </a:cubicBezTo>
                  <a:lnTo>
                    <a:pt x="1" y="8654"/>
                  </a:lnTo>
                  <a:cubicBezTo>
                    <a:pt x="1" y="8886"/>
                    <a:pt x="197" y="9082"/>
                    <a:pt x="429" y="9082"/>
                  </a:cubicBezTo>
                  <a:lnTo>
                    <a:pt x="14507" y="9082"/>
                  </a:lnTo>
                  <a:cubicBezTo>
                    <a:pt x="14757" y="9082"/>
                    <a:pt x="14953" y="8886"/>
                    <a:pt x="14953" y="8654"/>
                  </a:cubicBezTo>
                  <a:lnTo>
                    <a:pt x="14953" y="446"/>
                  </a:lnTo>
                  <a:cubicBezTo>
                    <a:pt x="14953" y="196"/>
                    <a:pt x="14757" y="0"/>
                    <a:pt x="14507" y="0"/>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5"/>
            <p:cNvSpPr/>
            <p:nvPr/>
          </p:nvSpPr>
          <p:spPr>
            <a:xfrm>
              <a:off x="1700775" y="3935400"/>
              <a:ext cx="249375" cy="124475"/>
            </a:xfrm>
            <a:custGeom>
              <a:avLst/>
              <a:gdLst/>
              <a:ahLst/>
              <a:cxnLst/>
              <a:rect l="l" t="t" r="r" b="b"/>
              <a:pathLst>
                <a:path w="9975" h="4979" extrusionOk="0">
                  <a:moveTo>
                    <a:pt x="4987" y="1"/>
                  </a:moveTo>
                  <a:cubicBezTo>
                    <a:pt x="4617" y="1"/>
                    <a:pt x="4247" y="36"/>
                    <a:pt x="3890" y="108"/>
                  </a:cubicBezTo>
                  <a:cubicBezTo>
                    <a:pt x="3693" y="143"/>
                    <a:pt x="3533" y="322"/>
                    <a:pt x="3533" y="536"/>
                  </a:cubicBezTo>
                  <a:lnTo>
                    <a:pt x="3533" y="1285"/>
                  </a:lnTo>
                  <a:cubicBezTo>
                    <a:pt x="3497" y="1303"/>
                    <a:pt x="3444" y="1321"/>
                    <a:pt x="3390" y="1339"/>
                  </a:cubicBezTo>
                  <a:lnTo>
                    <a:pt x="2873" y="804"/>
                  </a:lnTo>
                  <a:cubicBezTo>
                    <a:pt x="2791" y="722"/>
                    <a:pt x="2680" y="681"/>
                    <a:pt x="2567" y="681"/>
                  </a:cubicBezTo>
                  <a:cubicBezTo>
                    <a:pt x="2482" y="681"/>
                    <a:pt x="2396" y="704"/>
                    <a:pt x="2320" y="750"/>
                  </a:cubicBezTo>
                  <a:cubicBezTo>
                    <a:pt x="2016" y="964"/>
                    <a:pt x="1731" y="1196"/>
                    <a:pt x="1463" y="1464"/>
                  </a:cubicBezTo>
                  <a:cubicBezTo>
                    <a:pt x="1196" y="1714"/>
                    <a:pt x="964" y="1999"/>
                    <a:pt x="767" y="2302"/>
                  </a:cubicBezTo>
                  <a:cubicBezTo>
                    <a:pt x="642" y="2481"/>
                    <a:pt x="678" y="2713"/>
                    <a:pt x="821" y="2856"/>
                  </a:cubicBezTo>
                  <a:lnTo>
                    <a:pt x="1356" y="3391"/>
                  </a:lnTo>
                  <a:cubicBezTo>
                    <a:pt x="1320" y="3444"/>
                    <a:pt x="1303" y="3480"/>
                    <a:pt x="1285" y="3534"/>
                  </a:cubicBezTo>
                  <a:lnTo>
                    <a:pt x="535" y="3534"/>
                  </a:lnTo>
                  <a:cubicBezTo>
                    <a:pt x="339" y="3534"/>
                    <a:pt x="161" y="3676"/>
                    <a:pt x="107" y="3890"/>
                  </a:cubicBezTo>
                  <a:cubicBezTo>
                    <a:pt x="36" y="4247"/>
                    <a:pt x="0" y="4604"/>
                    <a:pt x="0" y="4979"/>
                  </a:cubicBezTo>
                  <a:lnTo>
                    <a:pt x="3908" y="4979"/>
                  </a:lnTo>
                  <a:cubicBezTo>
                    <a:pt x="3908" y="4390"/>
                    <a:pt x="4389" y="3908"/>
                    <a:pt x="4996" y="3908"/>
                  </a:cubicBezTo>
                  <a:cubicBezTo>
                    <a:pt x="5585" y="3908"/>
                    <a:pt x="6067" y="4390"/>
                    <a:pt x="6067" y="4979"/>
                  </a:cubicBezTo>
                  <a:lnTo>
                    <a:pt x="9974" y="4979"/>
                  </a:lnTo>
                  <a:cubicBezTo>
                    <a:pt x="9974" y="4604"/>
                    <a:pt x="9938" y="4247"/>
                    <a:pt x="9867" y="3890"/>
                  </a:cubicBezTo>
                  <a:cubicBezTo>
                    <a:pt x="9831" y="3676"/>
                    <a:pt x="9653" y="3534"/>
                    <a:pt x="9439" y="3534"/>
                  </a:cubicBezTo>
                  <a:lnTo>
                    <a:pt x="8689" y="3534"/>
                  </a:lnTo>
                  <a:cubicBezTo>
                    <a:pt x="8672" y="3480"/>
                    <a:pt x="8654" y="3444"/>
                    <a:pt x="8636" y="3391"/>
                  </a:cubicBezTo>
                  <a:lnTo>
                    <a:pt x="9153" y="2856"/>
                  </a:lnTo>
                  <a:cubicBezTo>
                    <a:pt x="9314" y="2713"/>
                    <a:pt x="9332" y="2481"/>
                    <a:pt x="9207" y="2302"/>
                  </a:cubicBezTo>
                  <a:cubicBezTo>
                    <a:pt x="9011" y="1999"/>
                    <a:pt x="8779" y="1714"/>
                    <a:pt x="8511" y="1446"/>
                  </a:cubicBezTo>
                  <a:cubicBezTo>
                    <a:pt x="8261" y="1196"/>
                    <a:pt x="7976" y="964"/>
                    <a:pt x="7655" y="750"/>
                  </a:cubicBezTo>
                  <a:cubicBezTo>
                    <a:pt x="7586" y="704"/>
                    <a:pt x="7504" y="681"/>
                    <a:pt x="7421" y="681"/>
                  </a:cubicBezTo>
                  <a:cubicBezTo>
                    <a:pt x="7312" y="681"/>
                    <a:pt x="7201" y="722"/>
                    <a:pt x="7119" y="804"/>
                  </a:cubicBezTo>
                  <a:lnTo>
                    <a:pt x="6584" y="1339"/>
                  </a:lnTo>
                  <a:cubicBezTo>
                    <a:pt x="6530" y="1321"/>
                    <a:pt x="6495" y="1303"/>
                    <a:pt x="6441" y="1285"/>
                  </a:cubicBezTo>
                  <a:lnTo>
                    <a:pt x="6441" y="536"/>
                  </a:lnTo>
                  <a:cubicBezTo>
                    <a:pt x="6441" y="322"/>
                    <a:pt x="6298" y="143"/>
                    <a:pt x="6084" y="108"/>
                  </a:cubicBezTo>
                  <a:cubicBezTo>
                    <a:pt x="5728" y="36"/>
                    <a:pt x="5357" y="1"/>
                    <a:pt x="4987" y="1"/>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2" name="Google Shape;2132;p85"/>
          <p:cNvGrpSpPr/>
          <p:nvPr/>
        </p:nvGrpSpPr>
        <p:grpSpPr>
          <a:xfrm>
            <a:off x="1487275" y="3268675"/>
            <a:ext cx="373850" cy="336800"/>
            <a:chOff x="1638750" y="2825600"/>
            <a:chExt cx="373850" cy="336800"/>
          </a:xfrm>
        </p:grpSpPr>
        <p:sp>
          <p:nvSpPr>
            <p:cNvPr id="2133" name="Google Shape;2133;p85"/>
            <p:cNvSpPr/>
            <p:nvPr/>
          </p:nvSpPr>
          <p:spPr>
            <a:xfrm>
              <a:off x="1638750" y="2825600"/>
              <a:ext cx="208350" cy="43725"/>
            </a:xfrm>
            <a:custGeom>
              <a:avLst/>
              <a:gdLst/>
              <a:ahLst/>
              <a:cxnLst/>
              <a:rect l="l" t="t" r="r" b="b"/>
              <a:pathLst>
                <a:path w="8334" h="1749" extrusionOk="0">
                  <a:moveTo>
                    <a:pt x="429" y="0"/>
                  </a:moveTo>
                  <a:cubicBezTo>
                    <a:pt x="197" y="0"/>
                    <a:pt x="1" y="197"/>
                    <a:pt x="1" y="446"/>
                  </a:cubicBezTo>
                  <a:lnTo>
                    <a:pt x="1" y="1749"/>
                  </a:lnTo>
                  <a:lnTo>
                    <a:pt x="8333" y="1749"/>
                  </a:lnTo>
                  <a:lnTo>
                    <a:pt x="8333"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5"/>
            <p:cNvSpPr/>
            <p:nvPr/>
          </p:nvSpPr>
          <p:spPr>
            <a:xfrm>
              <a:off x="1868925" y="2825600"/>
              <a:ext cx="43750" cy="43725"/>
            </a:xfrm>
            <a:custGeom>
              <a:avLst/>
              <a:gdLst/>
              <a:ahLst/>
              <a:cxnLst/>
              <a:rect l="l" t="t" r="r" b="b"/>
              <a:pathLst>
                <a:path w="1750" h="1749" extrusionOk="0">
                  <a:moveTo>
                    <a:pt x="1" y="0"/>
                  </a:moveTo>
                  <a:lnTo>
                    <a:pt x="1" y="1749"/>
                  </a:lnTo>
                  <a:lnTo>
                    <a:pt x="1749" y="1749"/>
                  </a:lnTo>
                  <a:lnTo>
                    <a:pt x="1749" y="446"/>
                  </a:lnTo>
                  <a:cubicBezTo>
                    <a:pt x="1749" y="197"/>
                    <a:pt x="1553" y="0"/>
                    <a:pt x="1303" y="0"/>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5"/>
            <p:cNvSpPr/>
            <p:nvPr/>
          </p:nvSpPr>
          <p:spPr>
            <a:xfrm>
              <a:off x="1690500" y="2942025"/>
              <a:ext cx="120925" cy="22775"/>
            </a:xfrm>
            <a:custGeom>
              <a:avLst/>
              <a:gdLst/>
              <a:ahLst/>
              <a:cxnLst/>
              <a:rect l="l" t="t" r="r" b="b"/>
              <a:pathLst>
                <a:path w="4837" h="911" extrusionOk="0">
                  <a:moveTo>
                    <a:pt x="1" y="0"/>
                  </a:moveTo>
                  <a:lnTo>
                    <a:pt x="1" y="910"/>
                  </a:lnTo>
                  <a:lnTo>
                    <a:pt x="4836" y="910"/>
                  </a:lnTo>
                  <a:lnTo>
                    <a:pt x="4836"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5"/>
            <p:cNvSpPr/>
            <p:nvPr/>
          </p:nvSpPr>
          <p:spPr>
            <a:xfrm>
              <a:off x="1814075" y="3118650"/>
              <a:ext cx="198525" cy="43750"/>
            </a:xfrm>
            <a:custGeom>
              <a:avLst/>
              <a:gdLst/>
              <a:ahLst/>
              <a:cxnLst/>
              <a:rect l="l" t="t" r="r" b="b"/>
              <a:pathLst>
                <a:path w="7941" h="1750" extrusionOk="0">
                  <a:moveTo>
                    <a:pt x="446" y="1"/>
                  </a:moveTo>
                  <a:cubicBezTo>
                    <a:pt x="196" y="1"/>
                    <a:pt x="0" y="197"/>
                    <a:pt x="0" y="429"/>
                  </a:cubicBezTo>
                  <a:lnTo>
                    <a:pt x="0" y="1303"/>
                  </a:lnTo>
                  <a:cubicBezTo>
                    <a:pt x="0" y="1553"/>
                    <a:pt x="196" y="1749"/>
                    <a:pt x="446" y="1749"/>
                  </a:cubicBezTo>
                  <a:lnTo>
                    <a:pt x="7494" y="1749"/>
                  </a:lnTo>
                  <a:cubicBezTo>
                    <a:pt x="7744" y="1749"/>
                    <a:pt x="7940" y="1553"/>
                    <a:pt x="7940" y="1303"/>
                  </a:cubicBezTo>
                  <a:lnTo>
                    <a:pt x="7940" y="429"/>
                  </a:lnTo>
                  <a:cubicBezTo>
                    <a:pt x="7940" y="197"/>
                    <a:pt x="7744" y="1"/>
                    <a:pt x="7494" y="1"/>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5"/>
            <p:cNvSpPr/>
            <p:nvPr/>
          </p:nvSpPr>
          <p:spPr>
            <a:xfrm>
              <a:off x="1870275" y="2953175"/>
              <a:ext cx="84775" cy="86100"/>
            </a:xfrm>
            <a:custGeom>
              <a:avLst/>
              <a:gdLst/>
              <a:ahLst/>
              <a:cxnLst/>
              <a:rect l="l" t="t" r="r" b="b"/>
              <a:pathLst>
                <a:path w="3391" h="3444" extrusionOk="0">
                  <a:moveTo>
                    <a:pt x="1695" y="0"/>
                  </a:moveTo>
                  <a:cubicBezTo>
                    <a:pt x="1517" y="0"/>
                    <a:pt x="1356" y="107"/>
                    <a:pt x="1285" y="268"/>
                  </a:cubicBezTo>
                  <a:lnTo>
                    <a:pt x="0" y="3444"/>
                  </a:lnTo>
                  <a:lnTo>
                    <a:pt x="3390" y="3444"/>
                  </a:lnTo>
                  <a:lnTo>
                    <a:pt x="2088" y="268"/>
                  </a:lnTo>
                  <a:cubicBezTo>
                    <a:pt x="2034" y="107"/>
                    <a:pt x="1874" y="0"/>
                    <a:pt x="1695" y="0"/>
                  </a:cubicBez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5"/>
            <p:cNvSpPr/>
            <p:nvPr/>
          </p:nvSpPr>
          <p:spPr>
            <a:xfrm>
              <a:off x="1847075" y="3061125"/>
              <a:ext cx="131175" cy="35700"/>
            </a:xfrm>
            <a:custGeom>
              <a:avLst/>
              <a:gdLst/>
              <a:ahLst/>
              <a:cxnLst/>
              <a:rect l="l" t="t" r="r" b="b"/>
              <a:pathLst>
                <a:path w="5247" h="1428" extrusionOk="0">
                  <a:moveTo>
                    <a:pt x="571" y="0"/>
                  </a:moveTo>
                  <a:lnTo>
                    <a:pt x="0" y="1428"/>
                  </a:lnTo>
                  <a:lnTo>
                    <a:pt x="5246" y="1428"/>
                  </a:lnTo>
                  <a:lnTo>
                    <a:pt x="4675"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5"/>
            <p:cNvSpPr/>
            <p:nvPr/>
          </p:nvSpPr>
          <p:spPr>
            <a:xfrm>
              <a:off x="1638750" y="2891175"/>
              <a:ext cx="273925" cy="227500"/>
            </a:xfrm>
            <a:custGeom>
              <a:avLst/>
              <a:gdLst/>
              <a:ahLst/>
              <a:cxnLst/>
              <a:rect l="l" t="t" r="r" b="b"/>
              <a:pathLst>
                <a:path w="10957" h="9100" extrusionOk="0">
                  <a:moveTo>
                    <a:pt x="7334" y="1160"/>
                  </a:moveTo>
                  <a:cubicBezTo>
                    <a:pt x="7584" y="1160"/>
                    <a:pt x="7780" y="1356"/>
                    <a:pt x="7780" y="1606"/>
                  </a:cubicBezTo>
                  <a:lnTo>
                    <a:pt x="7780" y="3390"/>
                  </a:lnTo>
                  <a:cubicBezTo>
                    <a:pt x="7780" y="3622"/>
                    <a:pt x="7584" y="3818"/>
                    <a:pt x="7334" y="3818"/>
                  </a:cubicBezTo>
                  <a:lnTo>
                    <a:pt x="1625" y="3818"/>
                  </a:lnTo>
                  <a:cubicBezTo>
                    <a:pt x="1393" y="3818"/>
                    <a:pt x="1196" y="3622"/>
                    <a:pt x="1196" y="3390"/>
                  </a:cubicBezTo>
                  <a:lnTo>
                    <a:pt x="1196" y="1606"/>
                  </a:lnTo>
                  <a:cubicBezTo>
                    <a:pt x="1196" y="1356"/>
                    <a:pt x="1393" y="1160"/>
                    <a:pt x="1625" y="1160"/>
                  </a:cubicBezTo>
                  <a:close/>
                  <a:moveTo>
                    <a:pt x="6460" y="4728"/>
                  </a:moveTo>
                  <a:cubicBezTo>
                    <a:pt x="6710" y="4728"/>
                    <a:pt x="6906" y="4925"/>
                    <a:pt x="6906" y="5157"/>
                  </a:cubicBezTo>
                  <a:cubicBezTo>
                    <a:pt x="6906" y="5406"/>
                    <a:pt x="6710" y="5603"/>
                    <a:pt x="6460" y="5603"/>
                  </a:cubicBezTo>
                  <a:lnTo>
                    <a:pt x="1625" y="5603"/>
                  </a:lnTo>
                  <a:cubicBezTo>
                    <a:pt x="1393" y="5603"/>
                    <a:pt x="1196" y="5406"/>
                    <a:pt x="1196" y="5157"/>
                  </a:cubicBezTo>
                  <a:cubicBezTo>
                    <a:pt x="1196" y="4925"/>
                    <a:pt x="1393" y="4728"/>
                    <a:pt x="1625" y="4728"/>
                  </a:cubicBezTo>
                  <a:close/>
                  <a:moveTo>
                    <a:pt x="5586" y="6477"/>
                  </a:moveTo>
                  <a:cubicBezTo>
                    <a:pt x="5835" y="6477"/>
                    <a:pt x="6032" y="6673"/>
                    <a:pt x="6032" y="6905"/>
                  </a:cubicBezTo>
                  <a:cubicBezTo>
                    <a:pt x="6032" y="7155"/>
                    <a:pt x="5835" y="7351"/>
                    <a:pt x="5586" y="7351"/>
                  </a:cubicBezTo>
                  <a:lnTo>
                    <a:pt x="1625" y="7351"/>
                  </a:lnTo>
                  <a:cubicBezTo>
                    <a:pt x="1393" y="7351"/>
                    <a:pt x="1196" y="7155"/>
                    <a:pt x="1196" y="6905"/>
                  </a:cubicBezTo>
                  <a:cubicBezTo>
                    <a:pt x="1196" y="6673"/>
                    <a:pt x="1393" y="6477"/>
                    <a:pt x="1625" y="6477"/>
                  </a:cubicBezTo>
                  <a:close/>
                  <a:moveTo>
                    <a:pt x="1" y="0"/>
                  </a:moveTo>
                  <a:lnTo>
                    <a:pt x="1" y="8654"/>
                  </a:lnTo>
                  <a:cubicBezTo>
                    <a:pt x="1" y="8904"/>
                    <a:pt x="197" y="9100"/>
                    <a:pt x="429" y="9100"/>
                  </a:cubicBezTo>
                  <a:lnTo>
                    <a:pt x="6228" y="9100"/>
                  </a:lnTo>
                  <a:cubicBezTo>
                    <a:pt x="6389" y="8600"/>
                    <a:pt x="6852" y="8243"/>
                    <a:pt x="7388" y="8226"/>
                  </a:cubicBezTo>
                  <a:lnTo>
                    <a:pt x="9743" y="2427"/>
                  </a:lnTo>
                  <a:cubicBezTo>
                    <a:pt x="9939" y="1927"/>
                    <a:pt x="10421" y="1606"/>
                    <a:pt x="10956" y="1606"/>
                  </a:cubicBezTo>
                  <a:lnTo>
                    <a:pt x="10956" y="0"/>
                  </a:lnTo>
                  <a:close/>
                </a:path>
              </a:pathLst>
            </a:custGeom>
            <a:solidFill>
              <a:schemeClr val="accent4"/>
            </a:solidFill>
            <a:ln>
              <a:noFill/>
            </a:ln>
            <a:effectLst>
              <a:outerShdw blurRad="57150" dist="190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92"/>
                                        </p:tgtEl>
                                        <p:attrNameLst>
                                          <p:attrName>style.visibility</p:attrName>
                                        </p:attrNameLst>
                                      </p:cBhvr>
                                      <p:to>
                                        <p:strVal val="visible"/>
                                      </p:to>
                                    </p:set>
                                    <p:animEffect transition="in" filter="fade">
                                      <p:cBhvr>
                                        <p:cTn id="7" dur="1000"/>
                                        <p:tgtEl>
                                          <p:spTgt spid="2092"/>
                                        </p:tgtEl>
                                      </p:cBhvr>
                                    </p:animEffect>
                                  </p:childTnLst>
                                </p:cTn>
                              </p:par>
                              <p:par>
                                <p:cTn id="8" presetID="10" presetClass="entr" presetSubtype="0" fill="hold" nodeType="withEffect">
                                  <p:stCondLst>
                                    <p:cond delay="0"/>
                                  </p:stCondLst>
                                  <p:childTnLst>
                                    <p:set>
                                      <p:cBhvr>
                                        <p:cTn id="9" dur="1" fill="hold">
                                          <p:stCondLst>
                                            <p:cond delay="0"/>
                                          </p:stCondLst>
                                        </p:cTn>
                                        <p:tgtEl>
                                          <p:spTgt spid="2093"/>
                                        </p:tgtEl>
                                        <p:attrNameLst>
                                          <p:attrName>style.visibility</p:attrName>
                                        </p:attrNameLst>
                                      </p:cBhvr>
                                      <p:to>
                                        <p:strVal val="visible"/>
                                      </p:to>
                                    </p:set>
                                    <p:animEffect transition="in" filter="fade">
                                      <p:cBhvr>
                                        <p:cTn id="10" dur="1000"/>
                                        <p:tgtEl>
                                          <p:spTgt spid="2093"/>
                                        </p:tgtEl>
                                      </p:cBhvr>
                                    </p:animEffect>
                                  </p:childTnLst>
                                </p:cTn>
                              </p:par>
                              <p:par>
                                <p:cTn id="11" presetID="10" presetClass="entr" presetSubtype="0" fill="hold" nodeType="withEffect">
                                  <p:stCondLst>
                                    <p:cond delay="0"/>
                                  </p:stCondLst>
                                  <p:childTnLst>
                                    <p:set>
                                      <p:cBhvr>
                                        <p:cTn id="12" dur="1" fill="hold">
                                          <p:stCondLst>
                                            <p:cond delay="0"/>
                                          </p:stCondLst>
                                        </p:cTn>
                                        <p:tgtEl>
                                          <p:spTgt spid="2094"/>
                                        </p:tgtEl>
                                        <p:attrNameLst>
                                          <p:attrName>style.visibility</p:attrName>
                                        </p:attrNameLst>
                                      </p:cBhvr>
                                      <p:to>
                                        <p:strVal val="visible"/>
                                      </p:to>
                                    </p:set>
                                    <p:animEffect transition="in" filter="fade">
                                      <p:cBhvr>
                                        <p:cTn id="13" dur="1000"/>
                                        <p:tgtEl>
                                          <p:spTgt spid="2094"/>
                                        </p:tgtEl>
                                      </p:cBhvr>
                                    </p:animEffect>
                                  </p:childTnLst>
                                </p:cTn>
                              </p:par>
                              <p:par>
                                <p:cTn id="14" presetID="10" presetClass="entr" presetSubtype="0" fill="hold" nodeType="withEffect">
                                  <p:stCondLst>
                                    <p:cond delay="0"/>
                                  </p:stCondLst>
                                  <p:childTnLst>
                                    <p:set>
                                      <p:cBhvr>
                                        <p:cTn id="15" dur="1" fill="hold">
                                          <p:stCondLst>
                                            <p:cond delay="0"/>
                                          </p:stCondLst>
                                        </p:cTn>
                                        <p:tgtEl>
                                          <p:spTgt spid="2095"/>
                                        </p:tgtEl>
                                        <p:attrNameLst>
                                          <p:attrName>style.visibility</p:attrName>
                                        </p:attrNameLst>
                                      </p:cBhvr>
                                      <p:to>
                                        <p:strVal val="visible"/>
                                      </p:to>
                                    </p:set>
                                    <p:animEffect transition="in" filter="fade">
                                      <p:cBhvr>
                                        <p:cTn id="16" dur="1000"/>
                                        <p:tgtEl>
                                          <p:spTgt spid="2095"/>
                                        </p:tgtEl>
                                      </p:cBhvr>
                                    </p:animEffect>
                                  </p:childTnLst>
                                </p:cTn>
                              </p:par>
                              <p:par>
                                <p:cTn id="17" presetID="10" presetClass="entr" presetSubtype="0" fill="hold" nodeType="withEffect">
                                  <p:stCondLst>
                                    <p:cond delay="0"/>
                                  </p:stCondLst>
                                  <p:childTnLst>
                                    <p:set>
                                      <p:cBhvr>
                                        <p:cTn id="18" dur="1" fill="hold">
                                          <p:stCondLst>
                                            <p:cond delay="0"/>
                                          </p:stCondLst>
                                        </p:cTn>
                                        <p:tgtEl>
                                          <p:spTgt spid="2096"/>
                                        </p:tgtEl>
                                        <p:attrNameLst>
                                          <p:attrName>style.visibility</p:attrName>
                                        </p:attrNameLst>
                                      </p:cBhvr>
                                      <p:to>
                                        <p:strVal val="visible"/>
                                      </p:to>
                                    </p:set>
                                    <p:animEffect transition="in" filter="fade">
                                      <p:cBhvr>
                                        <p:cTn id="19" dur="1000"/>
                                        <p:tgtEl>
                                          <p:spTgt spid="2096"/>
                                        </p:tgtEl>
                                      </p:cBhvr>
                                    </p:animEffect>
                                  </p:childTnLst>
                                </p:cTn>
                              </p:par>
                              <p:par>
                                <p:cTn id="20" presetID="10" presetClass="entr" presetSubtype="0" fill="hold" nodeType="withEffect">
                                  <p:stCondLst>
                                    <p:cond delay="0"/>
                                  </p:stCondLst>
                                  <p:childTnLst>
                                    <p:set>
                                      <p:cBhvr>
                                        <p:cTn id="21" dur="1" fill="hold">
                                          <p:stCondLst>
                                            <p:cond delay="0"/>
                                          </p:stCondLst>
                                        </p:cTn>
                                        <p:tgtEl>
                                          <p:spTgt spid="2097"/>
                                        </p:tgtEl>
                                        <p:attrNameLst>
                                          <p:attrName>style.visibility</p:attrName>
                                        </p:attrNameLst>
                                      </p:cBhvr>
                                      <p:to>
                                        <p:strVal val="visible"/>
                                      </p:to>
                                    </p:set>
                                    <p:animEffect transition="in" filter="fade">
                                      <p:cBhvr>
                                        <p:cTn id="22" dur="1000"/>
                                        <p:tgtEl>
                                          <p:spTgt spid="2097"/>
                                        </p:tgtEl>
                                      </p:cBhvr>
                                    </p:animEffect>
                                  </p:childTnLst>
                                </p:cTn>
                              </p:par>
                              <p:par>
                                <p:cTn id="23" presetID="10" presetClass="entr" presetSubtype="0" fill="hold" nodeType="withEffect">
                                  <p:stCondLst>
                                    <p:cond delay="0"/>
                                  </p:stCondLst>
                                  <p:childTnLst>
                                    <p:set>
                                      <p:cBhvr>
                                        <p:cTn id="24" dur="1" fill="hold">
                                          <p:stCondLst>
                                            <p:cond delay="0"/>
                                          </p:stCondLst>
                                        </p:cTn>
                                        <p:tgtEl>
                                          <p:spTgt spid="2098"/>
                                        </p:tgtEl>
                                        <p:attrNameLst>
                                          <p:attrName>style.visibility</p:attrName>
                                        </p:attrNameLst>
                                      </p:cBhvr>
                                      <p:to>
                                        <p:strVal val="visible"/>
                                      </p:to>
                                    </p:set>
                                    <p:animEffect transition="in" filter="fade">
                                      <p:cBhvr>
                                        <p:cTn id="25" dur="1000"/>
                                        <p:tgtEl>
                                          <p:spTgt spid="2098"/>
                                        </p:tgtEl>
                                      </p:cBhvr>
                                    </p:animEffect>
                                  </p:childTnLst>
                                </p:cTn>
                              </p:par>
                              <p:par>
                                <p:cTn id="26" presetID="10" presetClass="entr" presetSubtype="0" fill="hold" nodeType="withEffect">
                                  <p:stCondLst>
                                    <p:cond delay="0"/>
                                  </p:stCondLst>
                                  <p:childTnLst>
                                    <p:set>
                                      <p:cBhvr>
                                        <p:cTn id="27" dur="1" fill="hold">
                                          <p:stCondLst>
                                            <p:cond delay="0"/>
                                          </p:stCondLst>
                                        </p:cTn>
                                        <p:tgtEl>
                                          <p:spTgt spid="2099"/>
                                        </p:tgtEl>
                                        <p:attrNameLst>
                                          <p:attrName>style.visibility</p:attrName>
                                        </p:attrNameLst>
                                      </p:cBhvr>
                                      <p:to>
                                        <p:strVal val="visible"/>
                                      </p:to>
                                    </p:set>
                                    <p:animEffect transition="in" filter="fade">
                                      <p:cBhvr>
                                        <p:cTn id="28" dur="1000"/>
                                        <p:tgtEl>
                                          <p:spTgt spid="2099"/>
                                        </p:tgtEl>
                                      </p:cBhvr>
                                    </p:animEffect>
                                  </p:childTnLst>
                                </p:cTn>
                              </p:par>
                              <p:par>
                                <p:cTn id="29" presetID="10" presetClass="entr" presetSubtype="0" fill="hold" nodeType="withEffect">
                                  <p:stCondLst>
                                    <p:cond delay="0"/>
                                  </p:stCondLst>
                                  <p:childTnLst>
                                    <p:set>
                                      <p:cBhvr>
                                        <p:cTn id="30" dur="1" fill="hold">
                                          <p:stCondLst>
                                            <p:cond delay="0"/>
                                          </p:stCondLst>
                                        </p:cTn>
                                        <p:tgtEl>
                                          <p:spTgt spid="2100"/>
                                        </p:tgtEl>
                                        <p:attrNameLst>
                                          <p:attrName>style.visibility</p:attrName>
                                        </p:attrNameLst>
                                      </p:cBhvr>
                                      <p:to>
                                        <p:strVal val="visible"/>
                                      </p:to>
                                    </p:set>
                                    <p:animEffect transition="in" filter="fade">
                                      <p:cBhvr>
                                        <p:cTn id="31" dur="1000"/>
                                        <p:tgtEl>
                                          <p:spTgt spid="2100"/>
                                        </p:tgtEl>
                                      </p:cBhvr>
                                    </p:animEffect>
                                  </p:childTnLst>
                                </p:cTn>
                              </p:par>
                              <p:par>
                                <p:cTn id="32" presetID="10" presetClass="entr" presetSubtype="0" fill="hold" nodeType="withEffect">
                                  <p:stCondLst>
                                    <p:cond delay="0"/>
                                  </p:stCondLst>
                                  <p:childTnLst>
                                    <p:set>
                                      <p:cBhvr>
                                        <p:cTn id="33" dur="1" fill="hold">
                                          <p:stCondLst>
                                            <p:cond delay="0"/>
                                          </p:stCondLst>
                                        </p:cTn>
                                        <p:tgtEl>
                                          <p:spTgt spid="2101"/>
                                        </p:tgtEl>
                                        <p:attrNameLst>
                                          <p:attrName>style.visibility</p:attrName>
                                        </p:attrNameLst>
                                      </p:cBhvr>
                                      <p:to>
                                        <p:strVal val="visible"/>
                                      </p:to>
                                    </p:set>
                                    <p:animEffect transition="in" filter="fade">
                                      <p:cBhvr>
                                        <p:cTn id="34" dur="1000"/>
                                        <p:tgtEl>
                                          <p:spTgt spid="2101"/>
                                        </p:tgtEl>
                                      </p:cBhvr>
                                    </p:animEffect>
                                  </p:childTnLst>
                                </p:cTn>
                              </p:par>
                              <p:par>
                                <p:cTn id="35" presetID="10" presetClass="entr" presetSubtype="0" fill="hold" nodeType="withEffect">
                                  <p:stCondLst>
                                    <p:cond delay="0"/>
                                  </p:stCondLst>
                                  <p:childTnLst>
                                    <p:set>
                                      <p:cBhvr>
                                        <p:cTn id="36" dur="1" fill="hold">
                                          <p:stCondLst>
                                            <p:cond delay="0"/>
                                          </p:stCondLst>
                                        </p:cTn>
                                        <p:tgtEl>
                                          <p:spTgt spid="2102"/>
                                        </p:tgtEl>
                                        <p:attrNameLst>
                                          <p:attrName>style.visibility</p:attrName>
                                        </p:attrNameLst>
                                      </p:cBhvr>
                                      <p:to>
                                        <p:strVal val="visible"/>
                                      </p:to>
                                    </p:set>
                                    <p:animEffect transition="in" filter="fade">
                                      <p:cBhvr>
                                        <p:cTn id="37" dur="1000"/>
                                        <p:tgtEl>
                                          <p:spTgt spid="2102"/>
                                        </p:tgtEl>
                                      </p:cBhvr>
                                    </p:animEffect>
                                  </p:childTnLst>
                                </p:cTn>
                              </p:par>
                              <p:par>
                                <p:cTn id="38" presetID="10" presetClass="entr" presetSubtype="0" fill="hold" nodeType="withEffect">
                                  <p:stCondLst>
                                    <p:cond delay="0"/>
                                  </p:stCondLst>
                                  <p:childTnLst>
                                    <p:set>
                                      <p:cBhvr>
                                        <p:cTn id="39" dur="1" fill="hold">
                                          <p:stCondLst>
                                            <p:cond delay="0"/>
                                          </p:stCondLst>
                                        </p:cTn>
                                        <p:tgtEl>
                                          <p:spTgt spid="2103"/>
                                        </p:tgtEl>
                                        <p:attrNameLst>
                                          <p:attrName>style.visibility</p:attrName>
                                        </p:attrNameLst>
                                      </p:cBhvr>
                                      <p:to>
                                        <p:strVal val="visible"/>
                                      </p:to>
                                    </p:set>
                                    <p:animEffect transition="in" filter="fade">
                                      <p:cBhvr>
                                        <p:cTn id="40" dur="1000"/>
                                        <p:tgtEl>
                                          <p:spTgt spid="2103"/>
                                        </p:tgtEl>
                                      </p:cBhvr>
                                    </p:animEffect>
                                  </p:childTnLst>
                                </p:cTn>
                              </p:par>
                              <p:par>
                                <p:cTn id="41" presetID="10" presetClass="entr" presetSubtype="0" fill="hold" nodeType="withEffect">
                                  <p:stCondLst>
                                    <p:cond delay="0"/>
                                  </p:stCondLst>
                                  <p:childTnLst>
                                    <p:set>
                                      <p:cBhvr>
                                        <p:cTn id="42" dur="1" fill="hold">
                                          <p:stCondLst>
                                            <p:cond delay="0"/>
                                          </p:stCondLst>
                                        </p:cTn>
                                        <p:tgtEl>
                                          <p:spTgt spid="2104"/>
                                        </p:tgtEl>
                                        <p:attrNameLst>
                                          <p:attrName>style.visibility</p:attrName>
                                        </p:attrNameLst>
                                      </p:cBhvr>
                                      <p:to>
                                        <p:strVal val="visible"/>
                                      </p:to>
                                    </p:set>
                                    <p:animEffect transition="in" filter="fade">
                                      <p:cBhvr>
                                        <p:cTn id="43" dur="1000"/>
                                        <p:tgtEl>
                                          <p:spTgt spid="2104"/>
                                        </p:tgtEl>
                                      </p:cBhvr>
                                    </p:animEffect>
                                  </p:childTnLst>
                                </p:cTn>
                              </p:par>
                              <p:par>
                                <p:cTn id="44" presetID="10" presetClass="entr" presetSubtype="0" fill="hold" nodeType="withEffect">
                                  <p:stCondLst>
                                    <p:cond delay="0"/>
                                  </p:stCondLst>
                                  <p:childTnLst>
                                    <p:set>
                                      <p:cBhvr>
                                        <p:cTn id="45" dur="1" fill="hold">
                                          <p:stCondLst>
                                            <p:cond delay="0"/>
                                          </p:stCondLst>
                                        </p:cTn>
                                        <p:tgtEl>
                                          <p:spTgt spid="2105"/>
                                        </p:tgtEl>
                                        <p:attrNameLst>
                                          <p:attrName>style.visibility</p:attrName>
                                        </p:attrNameLst>
                                      </p:cBhvr>
                                      <p:to>
                                        <p:strVal val="visible"/>
                                      </p:to>
                                    </p:set>
                                    <p:animEffect transition="in" filter="fade">
                                      <p:cBhvr>
                                        <p:cTn id="46" dur="1000"/>
                                        <p:tgtEl>
                                          <p:spTgt spid="2105"/>
                                        </p:tgtEl>
                                      </p:cBhvr>
                                    </p:animEffect>
                                  </p:childTnLst>
                                </p:cTn>
                              </p:par>
                              <p:par>
                                <p:cTn id="47" presetID="10" presetClass="entr" presetSubtype="0" fill="hold" nodeType="withEffect">
                                  <p:stCondLst>
                                    <p:cond delay="0"/>
                                  </p:stCondLst>
                                  <p:childTnLst>
                                    <p:set>
                                      <p:cBhvr>
                                        <p:cTn id="48" dur="1" fill="hold">
                                          <p:stCondLst>
                                            <p:cond delay="0"/>
                                          </p:stCondLst>
                                        </p:cTn>
                                        <p:tgtEl>
                                          <p:spTgt spid="2106"/>
                                        </p:tgtEl>
                                        <p:attrNameLst>
                                          <p:attrName>style.visibility</p:attrName>
                                        </p:attrNameLst>
                                      </p:cBhvr>
                                      <p:to>
                                        <p:strVal val="visible"/>
                                      </p:to>
                                    </p:set>
                                    <p:animEffect transition="in" filter="fade">
                                      <p:cBhvr>
                                        <p:cTn id="49" dur="1000"/>
                                        <p:tgtEl>
                                          <p:spTgt spid="2106"/>
                                        </p:tgtEl>
                                      </p:cBhvr>
                                    </p:animEffect>
                                  </p:childTnLst>
                                </p:cTn>
                              </p:par>
                              <p:par>
                                <p:cTn id="50" presetID="10" presetClass="entr" presetSubtype="0" fill="hold" nodeType="withEffect">
                                  <p:stCondLst>
                                    <p:cond delay="0"/>
                                  </p:stCondLst>
                                  <p:childTnLst>
                                    <p:set>
                                      <p:cBhvr>
                                        <p:cTn id="51" dur="1" fill="hold">
                                          <p:stCondLst>
                                            <p:cond delay="0"/>
                                          </p:stCondLst>
                                        </p:cTn>
                                        <p:tgtEl>
                                          <p:spTgt spid="2107"/>
                                        </p:tgtEl>
                                        <p:attrNameLst>
                                          <p:attrName>style.visibility</p:attrName>
                                        </p:attrNameLst>
                                      </p:cBhvr>
                                      <p:to>
                                        <p:strVal val="visible"/>
                                      </p:to>
                                    </p:set>
                                    <p:animEffect transition="in" filter="fade">
                                      <p:cBhvr>
                                        <p:cTn id="52" dur="1000"/>
                                        <p:tgtEl>
                                          <p:spTgt spid="2107"/>
                                        </p:tgtEl>
                                      </p:cBhvr>
                                    </p:animEffect>
                                  </p:childTnLst>
                                </p:cTn>
                              </p:par>
                              <p:par>
                                <p:cTn id="53" presetID="10" presetClass="entr" presetSubtype="0" fill="hold" nodeType="withEffect">
                                  <p:stCondLst>
                                    <p:cond delay="0"/>
                                  </p:stCondLst>
                                  <p:childTnLst>
                                    <p:set>
                                      <p:cBhvr>
                                        <p:cTn id="54" dur="1" fill="hold">
                                          <p:stCondLst>
                                            <p:cond delay="0"/>
                                          </p:stCondLst>
                                        </p:cTn>
                                        <p:tgtEl>
                                          <p:spTgt spid="2108"/>
                                        </p:tgtEl>
                                        <p:attrNameLst>
                                          <p:attrName>style.visibility</p:attrName>
                                        </p:attrNameLst>
                                      </p:cBhvr>
                                      <p:to>
                                        <p:strVal val="visible"/>
                                      </p:to>
                                    </p:set>
                                    <p:animEffect transition="in" filter="fade">
                                      <p:cBhvr>
                                        <p:cTn id="55" dur="1000"/>
                                        <p:tgtEl>
                                          <p:spTgt spid="2108"/>
                                        </p:tgtEl>
                                      </p:cBhvr>
                                    </p:animEffect>
                                  </p:childTnLst>
                                </p:cTn>
                              </p:par>
                              <p:par>
                                <p:cTn id="56" presetID="10" presetClass="entr" presetSubtype="0" fill="hold" nodeType="withEffect">
                                  <p:stCondLst>
                                    <p:cond delay="0"/>
                                  </p:stCondLst>
                                  <p:childTnLst>
                                    <p:set>
                                      <p:cBhvr>
                                        <p:cTn id="57" dur="1" fill="hold">
                                          <p:stCondLst>
                                            <p:cond delay="0"/>
                                          </p:stCondLst>
                                        </p:cTn>
                                        <p:tgtEl>
                                          <p:spTgt spid="2109"/>
                                        </p:tgtEl>
                                        <p:attrNameLst>
                                          <p:attrName>style.visibility</p:attrName>
                                        </p:attrNameLst>
                                      </p:cBhvr>
                                      <p:to>
                                        <p:strVal val="visible"/>
                                      </p:to>
                                    </p:set>
                                    <p:animEffect transition="in" filter="fade">
                                      <p:cBhvr>
                                        <p:cTn id="58" dur="1000"/>
                                        <p:tgtEl>
                                          <p:spTgt spid="2109"/>
                                        </p:tgtEl>
                                      </p:cBhvr>
                                    </p:animEffect>
                                  </p:childTnLst>
                                </p:cTn>
                              </p:par>
                              <p:par>
                                <p:cTn id="59" presetID="10" presetClass="entr" presetSubtype="0" fill="hold" nodeType="withEffect">
                                  <p:stCondLst>
                                    <p:cond delay="0"/>
                                  </p:stCondLst>
                                  <p:childTnLst>
                                    <p:set>
                                      <p:cBhvr>
                                        <p:cTn id="60" dur="1" fill="hold">
                                          <p:stCondLst>
                                            <p:cond delay="0"/>
                                          </p:stCondLst>
                                        </p:cTn>
                                        <p:tgtEl>
                                          <p:spTgt spid="2110"/>
                                        </p:tgtEl>
                                        <p:attrNameLst>
                                          <p:attrName>style.visibility</p:attrName>
                                        </p:attrNameLst>
                                      </p:cBhvr>
                                      <p:to>
                                        <p:strVal val="visible"/>
                                      </p:to>
                                    </p:set>
                                    <p:animEffect transition="in" filter="fade">
                                      <p:cBhvr>
                                        <p:cTn id="61" dur="1000"/>
                                        <p:tgtEl>
                                          <p:spTgt spid="2110"/>
                                        </p:tgtEl>
                                      </p:cBhvr>
                                    </p:animEffect>
                                  </p:childTnLst>
                                </p:cTn>
                              </p:par>
                              <p:par>
                                <p:cTn id="62" presetID="10" presetClass="entr" presetSubtype="0" fill="hold" nodeType="withEffect">
                                  <p:stCondLst>
                                    <p:cond delay="0"/>
                                  </p:stCondLst>
                                  <p:childTnLst>
                                    <p:set>
                                      <p:cBhvr>
                                        <p:cTn id="63" dur="1" fill="hold">
                                          <p:stCondLst>
                                            <p:cond delay="0"/>
                                          </p:stCondLst>
                                        </p:cTn>
                                        <p:tgtEl>
                                          <p:spTgt spid="2111"/>
                                        </p:tgtEl>
                                        <p:attrNameLst>
                                          <p:attrName>style.visibility</p:attrName>
                                        </p:attrNameLst>
                                      </p:cBhvr>
                                      <p:to>
                                        <p:strVal val="visible"/>
                                      </p:to>
                                    </p:set>
                                    <p:animEffect transition="in" filter="fade">
                                      <p:cBhvr>
                                        <p:cTn id="64" dur="1000"/>
                                        <p:tgtEl>
                                          <p:spTgt spid="2111"/>
                                        </p:tgtEl>
                                      </p:cBhvr>
                                    </p:animEffect>
                                  </p:childTnLst>
                                </p:cTn>
                              </p:par>
                              <p:par>
                                <p:cTn id="65" presetID="10" presetClass="entr" presetSubtype="0" fill="hold" nodeType="withEffect">
                                  <p:stCondLst>
                                    <p:cond delay="0"/>
                                  </p:stCondLst>
                                  <p:childTnLst>
                                    <p:set>
                                      <p:cBhvr>
                                        <p:cTn id="66" dur="1" fill="hold">
                                          <p:stCondLst>
                                            <p:cond delay="0"/>
                                          </p:stCondLst>
                                        </p:cTn>
                                        <p:tgtEl>
                                          <p:spTgt spid="2112"/>
                                        </p:tgtEl>
                                        <p:attrNameLst>
                                          <p:attrName>style.visibility</p:attrName>
                                        </p:attrNameLst>
                                      </p:cBhvr>
                                      <p:to>
                                        <p:strVal val="visible"/>
                                      </p:to>
                                    </p:set>
                                    <p:animEffect transition="in" filter="fade">
                                      <p:cBhvr>
                                        <p:cTn id="67" dur="1000"/>
                                        <p:tgtEl>
                                          <p:spTgt spid="2112"/>
                                        </p:tgtEl>
                                      </p:cBhvr>
                                    </p:animEffect>
                                  </p:childTnLst>
                                </p:cTn>
                              </p:par>
                              <p:par>
                                <p:cTn id="68" presetID="10" presetClass="entr" presetSubtype="0" fill="hold" nodeType="withEffect">
                                  <p:stCondLst>
                                    <p:cond delay="0"/>
                                  </p:stCondLst>
                                  <p:childTnLst>
                                    <p:set>
                                      <p:cBhvr>
                                        <p:cTn id="69" dur="1" fill="hold">
                                          <p:stCondLst>
                                            <p:cond delay="0"/>
                                          </p:stCondLst>
                                        </p:cTn>
                                        <p:tgtEl>
                                          <p:spTgt spid="2113"/>
                                        </p:tgtEl>
                                        <p:attrNameLst>
                                          <p:attrName>style.visibility</p:attrName>
                                        </p:attrNameLst>
                                      </p:cBhvr>
                                      <p:to>
                                        <p:strVal val="visible"/>
                                      </p:to>
                                    </p:set>
                                    <p:animEffect transition="in" filter="fade">
                                      <p:cBhvr>
                                        <p:cTn id="70" dur="1000"/>
                                        <p:tgtEl>
                                          <p:spTgt spid="2113"/>
                                        </p:tgtEl>
                                      </p:cBhvr>
                                    </p:animEffect>
                                  </p:childTnLst>
                                </p:cTn>
                              </p:par>
                              <p:par>
                                <p:cTn id="71" presetID="10" presetClass="entr" presetSubtype="0" fill="hold" nodeType="withEffect">
                                  <p:stCondLst>
                                    <p:cond delay="0"/>
                                  </p:stCondLst>
                                  <p:childTnLst>
                                    <p:set>
                                      <p:cBhvr>
                                        <p:cTn id="72" dur="1" fill="hold">
                                          <p:stCondLst>
                                            <p:cond delay="0"/>
                                          </p:stCondLst>
                                        </p:cTn>
                                        <p:tgtEl>
                                          <p:spTgt spid="2114"/>
                                        </p:tgtEl>
                                        <p:attrNameLst>
                                          <p:attrName>style.visibility</p:attrName>
                                        </p:attrNameLst>
                                      </p:cBhvr>
                                      <p:to>
                                        <p:strVal val="visible"/>
                                      </p:to>
                                    </p:set>
                                    <p:animEffect transition="in" filter="fade">
                                      <p:cBhvr>
                                        <p:cTn id="73" dur="1000"/>
                                        <p:tgtEl>
                                          <p:spTgt spid="2114"/>
                                        </p:tgtEl>
                                      </p:cBhvr>
                                    </p:animEffect>
                                  </p:childTnLst>
                                </p:cTn>
                              </p:par>
                              <p:par>
                                <p:cTn id="74" presetID="10" presetClass="entr" presetSubtype="0" fill="hold" nodeType="withEffect">
                                  <p:stCondLst>
                                    <p:cond delay="0"/>
                                  </p:stCondLst>
                                  <p:childTnLst>
                                    <p:set>
                                      <p:cBhvr>
                                        <p:cTn id="75" dur="1" fill="hold">
                                          <p:stCondLst>
                                            <p:cond delay="0"/>
                                          </p:stCondLst>
                                        </p:cTn>
                                        <p:tgtEl>
                                          <p:spTgt spid="2115"/>
                                        </p:tgtEl>
                                        <p:attrNameLst>
                                          <p:attrName>style.visibility</p:attrName>
                                        </p:attrNameLst>
                                      </p:cBhvr>
                                      <p:to>
                                        <p:strVal val="visible"/>
                                      </p:to>
                                    </p:set>
                                    <p:animEffect transition="in" filter="fade">
                                      <p:cBhvr>
                                        <p:cTn id="76" dur="1000"/>
                                        <p:tgtEl>
                                          <p:spTgt spid="2115"/>
                                        </p:tgtEl>
                                      </p:cBhvr>
                                    </p:animEffect>
                                  </p:childTnLst>
                                </p:cTn>
                              </p:par>
                              <p:par>
                                <p:cTn id="77" presetID="10" presetClass="entr" presetSubtype="0" fill="hold" nodeType="withEffect">
                                  <p:stCondLst>
                                    <p:cond delay="0"/>
                                  </p:stCondLst>
                                  <p:childTnLst>
                                    <p:set>
                                      <p:cBhvr>
                                        <p:cTn id="78" dur="1" fill="hold">
                                          <p:stCondLst>
                                            <p:cond delay="0"/>
                                          </p:stCondLst>
                                        </p:cTn>
                                        <p:tgtEl>
                                          <p:spTgt spid="2120"/>
                                        </p:tgtEl>
                                        <p:attrNameLst>
                                          <p:attrName>style.visibility</p:attrName>
                                        </p:attrNameLst>
                                      </p:cBhvr>
                                      <p:to>
                                        <p:strVal val="visible"/>
                                      </p:to>
                                    </p:set>
                                    <p:animEffect transition="in" filter="fade">
                                      <p:cBhvr>
                                        <p:cTn id="79" dur="1000"/>
                                        <p:tgtEl>
                                          <p:spTgt spid="2120"/>
                                        </p:tgtEl>
                                      </p:cBhvr>
                                    </p:animEffect>
                                  </p:childTnLst>
                                </p:cTn>
                              </p:par>
                              <p:par>
                                <p:cTn id="80" presetID="10" presetClass="entr" presetSubtype="0" fill="hold" nodeType="withEffect">
                                  <p:stCondLst>
                                    <p:cond delay="0"/>
                                  </p:stCondLst>
                                  <p:childTnLst>
                                    <p:set>
                                      <p:cBhvr>
                                        <p:cTn id="81" dur="1" fill="hold">
                                          <p:stCondLst>
                                            <p:cond delay="0"/>
                                          </p:stCondLst>
                                        </p:cTn>
                                        <p:tgtEl>
                                          <p:spTgt spid="2129"/>
                                        </p:tgtEl>
                                        <p:attrNameLst>
                                          <p:attrName>style.visibility</p:attrName>
                                        </p:attrNameLst>
                                      </p:cBhvr>
                                      <p:to>
                                        <p:strVal val="visible"/>
                                      </p:to>
                                    </p:set>
                                    <p:animEffect transition="in" filter="fade">
                                      <p:cBhvr>
                                        <p:cTn id="82" dur="1000"/>
                                        <p:tgtEl>
                                          <p:spTgt spid="2129"/>
                                        </p:tgtEl>
                                      </p:cBhvr>
                                    </p:animEffect>
                                  </p:childTnLst>
                                </p:cTn>
                              </p:par>
                              <p:par>
                                <p:cTn id="83" presetID="10" presetClass="entr" presetSubtype="0" fill="hold" nodeType="withEffect">
                                  <p:stCondLst>
                                    <p:cond delay="0"/>
                                  </p:stCondLst>
                                  <p:childTnLst>
                                    <p:set>
                                      <p:cBhvr>
                                        <p:cTn id="84" dur="1" fill="hold">
                                          <p:stCondLst>
                                            <p:cond delay="0"/>
                                          </p:stCondLst>
                                        </p:cTn>
                                        <p:tgtEl>
                                          <p:spTgt spid="2132"/>
                                        </p:tgtEl>
                                        <p:attrNameLst>
                                          <p:attrName>style.visibility</p:attrName>
                                        </p:attrNameLst>
                                      </p:cBhvr>
                                      <p:to>
                                        <p:strVal val="visible"/>
                                      </p:to>
                                    </p:set>
                                    <p:animEffect transition="in" filter="fade">
                                      <p:cBhvr>
                                        <p:cTn id="85" dur="1000"/>
                                        <p:tgtEl>
                                          <p:spTgt spid="2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86"/>
          <p:cNvSpPr/>
          <p:nvPr/>
        </p:nvSpPr>
        <p:spPr>
          <a:xfrm flipH="1">
            <a:off x="4860800" y="3158463"/>
            <a:ext cx="35730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145" name="Google Shape;2145;p86"/>
          <p:cNvSpPr txBox="1">
            <a:spLocks noGrp="1"/>
          </p:cNvSpPr>
          <p:nvPr>
            <p:ph type="title"/>
          </p:nvPr>
        </p:nvSpPr>
        <p:spPr>
          <a:xfrm flipH="1">
            <a:off x="4901400" y="1582438"/>
            <a:ext cx="3457500" cy="129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Web design</a:t>
            </a:r>
            <a:endParaRPr/>
          </a:p>
        </p:txBody>
      </p:sp>
      <p:sp>
        <p:nvSpPr>
          <p:cNvPr id="2146" name="Google Shape;2146;p86"/>
          <p:cNvSpPr txBox="1">
            <a:spLocks noGrp="1"/>
          </p:cNvSpPr>
          <p:nvPr>
            <p:ph type="subTitle" idx="1"/>
          </p:nvPr>
        </p:nvSpPr>
        <p:spPr>
          <a:xfrm flipH="1">
            <a:off x="4751400" y="3131213"/>
            <a:ext cx="3607500" cy="344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sp>
        <p:nvSpPr>
          <p:cNvPr id="2147" name="Google Shape;2147;p8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6"/>
          <p:cNvSpPr/>
          <p:nvPr/>
        </p:nvSpPr>
        <p:spPr>
          <a:xfrm>
            <a:off x="4860800" y="16316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6"/>
          <p:cNvSpPr txBox="1">
            <a:spLocks noGrp="1"/>
          </p:cNvSpPr>
          <p:nvPr>
            <p:ph type="title" idx="2"/>
          </p:nvPr>
        </p:nvSpPr>
        <p:spPr>
          <a:xfrm>
            <a:off x="4860800" y="1759500"/>
            <a:ext cx="8913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2153" name="Google Shape;2153;p86"/>
          <p:cNvGrpSpPr/>
          <p:nvPr/>
        </p:nvGrpSpPr>
        <p:grpSpPr>
          <a:xfrm>
            <a:off x="5809599" y="1827799"/>
            <a:ext cx="825589" cy="93999"/>
            <a:chOff x="5718423" y="809024"/>
            <a:chExt cx="830071" cy="94500"/>
          </a:xfrm>
        </p:grpSpPr>
        <p:sp>
          <p:nvSpPr>
            <p:cNvPr id="2154" name="Google Shape;2154;p8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6"/>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6"/>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6"/>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6"/>
          <p:cNvGrpSpPr/>
          <p:nvPr/>
        </p:nvGrpSpPr>
        <p:grpSpPr>
          <a:xfrm>
            <a:off x="1015094" y="1631625"/>
            <a:ext cx="3114372" cy="2199745"/>
            <a:chOff x="1015094" y="1631625"/>
            <a:chExt cx="3114372" cy="2199745"/>
          </a:xfrm>
        </p:grpSpPr>
        <p:sp>
          <p:nvSpPr>
            <p:cNvPr id="2159" name="Google Shape;2159;p86"/>
            <p:cNvSpPr/>
            <p:nvPr/>
          </p:nvSpPr>
          <p:spPr>
            <a:xfrm>
              <a:off x="1628899" y="1736167"/>
              <a:ext cx="978242" cy="44651"/>
            </a:xfrm>
            <a:custGeom>
              <a:avLst/>
              <a:gdLst/>
              <a:ahLst/>
              <a:cxnLst/>
              <a:rect l="l" t="t" r="r" b="b"/>
              <a:pathLst>
                <a:path w="36522" h="1667" extrusionOk="0">
                  <a:moveTo>
                    <a:pt x="1" y="0"/>
                  </a:moveTo>
                  <a:lnTo>
                    <a:pt x="1" y="1666"/>
                  </a:lnTo>
                  <a:lnTo>
                    <a:pt x="36521" y="1666"/>
                  </a:lnTo>
                  <a:lnTo>
                    <a:pt x="36521" y="0"/>
                  </a:lnTo>
                  <a:close/>
                </a:path>
              </a:pathLst>
            </a:custGeom>
            <a:solidFill>
              <a:srgbClr val="CDCDCD"/>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6"/>
            <p:cNvSpPr/>
            <p:nvPr/>
          </p:nvSpPr>
          <p:spPr>
            <a:xfrm>
              <a:off x="1628899" y="1736167"/>
              <a:ext cx="429230" cy="44651"/>
            </a:xfrm>
            <a:custGeom>
              <a:avLst/>
              <a:gdLst/>
              <a:ahLst/>
              <a:cxnLst/>
              <a:rect l="l" t="t" r="r" b="b"/>
              <a:pathLst>
                <a:path w="16025" h="1667" extrusionOk="0">
                  <a:moveTo>
                    <a:pt x="16024" y="1666"/>
                  </a:moveTo>
                  <a:lnTo>
                    <a:pt x="1" y="1666"/>
                  </a:lnTo>
                  <a:lnTo>
                    <a:pt x="1" y="0"/>
                  </a:lnTo>
                  <a:lnTo>
                    <a:pt x="16024" y="0"/>
                  </a:lnTo>
                  <a:close/>
                </a:path>
              </a:pathLst>
            </a:custGeom>
            <a:solidFill>
              <a:srgbClr val="FF957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6"/>
            <p:cNvSpPr/>
            <p:nvPr/>
          </p:nvSpPr>
          <p:spPr>
            <a:xfrm>
              <a:off x="2350326" y="3495593"/>
              <a:ext cx="492817" cy="310090"/>
            </a:xfrm>
            <a:custGeom>
              <a:avLst/>
              <a:gdLst/>
              <a:ahLst/>
              <a:cxnLst/>
              <a:rect l="l" t="t" r="r" b="b"/>
              <a:pathLst>
                <a:path w="18399" h="11577" extrusionOk="0">
                  <a:moveTo>
                    <a:pt x="17746" y="1"/>
                  </a:moveTo>
                  <a:cubicBezTo>
                    <a:pt x="17642" y="1"/>
                    <a:pt x="17536" y="31"/>
                    <a:pt x="17439" y="96"/>
                  </a:cubicBezTo>
                  <a:lnTo>
                    <a:pt x="366" y="10504"/>
                  </a:lnTo>
                  <a:cubicBezTo>
                    <a:pt x="92" y="10664"/>
                    <a:pt x="1" y="11029"/>
                    <a:pt x="161" y="11303"/>
                  </a:cubicBezTo>
                  <a:cubicBezTo>
                    <a:pt x="275" y="11485"/>
                    <a:pt x="480" y="11577"/>
                    <a:pt x="663" y="11577"/>
                  </a:cubicBezTo>
                  <a:cubicBezTo>
                    <a:pt x="777" y="11577"/>
                    <a:pt x="868" y="11554"/>
                    <a:pt x="959" y="11485"/>
                  </a:cubicBezTo>
                  <a:lnTo>
                    <a:pt x="18033" y="1077"/>
                  </a:lnTo>
                  <a:cubicBezTo>
                    <a:pt x="18307" y="895"/>
                    <a:pt x="18398" y="552"/>
                    <a:pt x="18238" y="278"/>
                  </a:cubicBezTo>
                  <a:cubicBezTo>
                    <a:pt x="18120" y="101"/>
                    <a:pt x="17936" y="1"/>
                    <a:pt x="17746" y="1"/>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6"/>
            <p:cNvSpPr/>
            <p:nvPr/>
          </p:nvSpPr>
          <p:spPr>
            <a:xfrm>
              <a:off x="2669469" y="3495593"/>
              <a:ext cx="492174" cy="310090"/>
            </a:xfrm>
            <a:custGeom>
              <a:avLst/>
              <a:gdLst/>
              <a:ahLst/>
              <a:cxnLst/>
              <a:rect l="l" t="t" r="r" b="b"/>
              <a:pathLst>
                <a:path w="18375" h="11577" extrusionOk="0">
                  <a:moveTo>
                    <a:pt x="641" y="1"/>
                  </a:moveTo>
                  <a:cubicBezTo>
                    <a:pt x="452" y="1"/>
                    <a:pt x="264" y="101"/>
                    <a:pt x="160" y="278"/>
                  </a:cubicBezTo>
                  <a:cubicBezTo>
                    <a:pt x="1" y="552"/>
                    <a:pt x="69" y="895"/>
                    <a:pt x="343" y="1077"/>
                  </a:cubicBezTo>
                  <a:lnTo>
                    <a:pt x="17416" y="11485"/>
                  </a:lnTo>
                  <a:cubicBezTo>
                    <a:pt x="17508" y="11554"/>
                    <a:pt x="17622" y="11577"/>
                    <a:pt x="17713" y="11577"/>
                  </a:cubicBezTo>
                  <a:cubicBezTo>
                    <a:pt x="17918" y="11577"/>
                    <a:pt x="18101" y="11485"/>
                    <a:pt x="18215" y="11303"/>
                  </a:cubicBezTo>
                  <a:cubicBezTo>
                    <a:pt x="18375" y="11029"/>
                    <a:pt x="18284" y="10664"/>
                    <a:pt x="18033" y="10504"/>
                  </a:cubicBezTo>
                  <a:lnTo>
                    <a:pt x="936" y="96"/>
                  </a:lnTo>
                  <a:cubicBezTo>
                    <a:pt x="848" y="31"/>
                    <a:pt x="744" y="1"/>
                    <a:pt x="641" y="1"/>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6"/>
            <p:cNvSpPr/>
            <p:nvPr/>
          </p:nvSpPr>
          <p:spPr>
            <a:xfrm>
              <a:off x="2072780" y="1969089"/>
              <a:ext cx="1367053" cy="1642188"/>
            </a:xfrm>
            <a:custGeom>
              <a:avLst/>
              <a:gdLst/>
              <a:ahLst/>
              <a:cxnLst/>
              <a:rect l="l" t="t" r="r" b="b"/>
              <a:pathLst>
                <a:path w="51038" h="61310" extrusionOk="0">
                  <a:moveTo>
                    <a:pt x="1895" y="1"/>
                  </a:moveTo>
                  <a:cubicBezTo>
                    <a:pt x="845" y="1"/>
                    <a:pt x="0" y="868"/>
                    <a:pt x="0" y="1918"/>
                  </a:cubicBezTo>
                  <a:lnTo>
                    <a:pt x="0" y="59415"/>
                  </a:lnTo>
                  <a:cubicBezTo>
                    <a:pt x="0" y="60465"/>
                    <a:pt x="845" y="61309"/>
                    <a:pt x="1895" y="61309"/>
                  </a:cubicBezTo>
                  <a:lnTo>
                    <a:pt x="49120" y="61309"/>
                  </a:lnTo>
                  <a:cubicBezTo>
                    <a:pt x="50170" y="61309"/>
                    <a:pt x="51038" y="60465"/>
                    <a:pt x="51038" y="59415"/>
                  </a:cubicBezTo>
                  <a:lnTo>
                    <a:pt x="51038" y="1918"/>
                  </a:lnTo>
                  <a:cubicBezTo>
                    <a:pt x="51038" y="868"/>
                    <a:pt x="50170" y="1"/>
                    <a:pt x="49120" y="1"/>
                  </a:cubicBez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6"/>
            <p:cNvSpPr/>
            <p:nvPr/>
          </p:nvSpPr>
          <p:spPr>
            <a:xfrm>
              <a:off x="2136957" y="2437639"/>
              <a:ext cx="1233181" cy="993268"/>
            </a:xfrm>
            <a:custGeom>
              <a:avLst/>
              <a:gdLst/>
              <a:ahLst/>
              <a:cxnLst/>
              <a:rect l="l" t="t" r="r" b="b"/>
              <a:pathLst>
                <a:path w="46040" h="37083" extrusionOk="0">
                  <a:moveTo>
                    <a:pt x="45549" y="0"/>
                  </a:moveTo>
                  <a:cubicBezTo>
                    <a:pt x="43729" y="0"/>
                    <a:pt x="37321" y="1263"/>
                    <a:pt x="34535" y="18480"/>
                  </a:cubicBezTo>
                  <a:cubicBezTo>
                    <a:pt x="32741" y="29575"/>
                    <a:pt x="27875" y="34845"/>
                    <a:pt x="23456" y="34845"/>
                  </a:cubicBezTo>
                  <a:cubicBezTo>
                    <a:pt x="19838" y="34845"/>
                    <a:pt x="16520" y="31313"/>
                    <a:pt x="15431" y="24552"/>
                  </a:cubicBezTo>
                  <a:cubicBezTo>
                    <a:pt x="13723" y="13969"/>
                    <a:pt x="6742" y="12412"/>
                    <a:pt x="2780" y="12412"/>
                  </a:cubicBezTo>
                  <a:cubicBezTo>
                    <a:pt x="1128" y="12412"/>
                    <a:pt x="1" y="12683"/>
                    <a:pt x="1" y="12683"/>
                  </a:cubicBezTo>
                  <a:lnTo>
                    <a:pt x="1" y="37083"/>
                  </a:lnTo>
                  <a:lnTo>
                    <a:pt x="46039" y="37083"/>
                  </a:lnTo>
                  <a:lnTo>
                    <a:pt x="46039" y="37"/>
                  </a:lnTo>
                  <a:cubicBezTo>
                    <a:pt x="46039" y="37"/>
                    <a:pt x="45862" y="0"/>
                    <a:pt x="45549"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6"/>
            <p:cNvSpPr/>
            <p:nvPr/>
          </p:nvSpPr>
          <p:spPr>
            <a:xfrm>
              <a:off x="2136957" y="2665446"/>
              <a:ext cx="1233181" cy="860227"/>
            </a:xfrm>
            <a:custGeom>
              <a:avLst/>
              <a:gdLst/>
              <a:ahLst/>
              <a:cxnLst/>
              <a:rect l="l" t="t" r="r" b="b"/>
              <a:pathLst>
                <a:path w="46040" h="32116" extrusionOk="0">
                  <a:moveTo>
                    <a:pt x="30695" y="0"/>
                  </a:moveTo>
                  <a:cubicBezTo>
                    <a:pt x="30682" y="0"/>
                    <a:pt x="30669" y="0"/>
                    <a:pt x="30655" y="1"/>
                  </a:cubicBezTo>
                  <a:cubicBezTo>
                    <a:pt x="25096" y="45"/>
                    <a:pt x="26865" y="17283"/>
                    <a:pt x="23972" y="17283"/>
                  </a:cubicBezTo>
                  <a:cubicBezTo>
                    <a:pt x="23884" y="17283"/>
                    <a:pt x="23791" y="17267"/>
                    <a:pt x="23693" y="17234"/>
                  </a:cubicBezTo>
                  <a:cubicBezTo>
                    <a:pt x="20429" y="16138"/>
                    <a:pt x="20292" y="5547"/>
                    <a:pt x="17576" y="5524"/>
                  </a:cubicBezTo>
                  <a:cubicBezTo>
                    <a:pt x="17567" y="5524"/>
                    <a:pt x="17558" y="5524"/>
                    <a:pt x="17549" y="5524"/>
                  </a:cubicBezTo>
                  <a:cubicBezTo>
                    <a:pt x="14838" y="5524"/>
                    <a:pt x="14970" y="8888"/>
                    <a:pt x="13627" y="18101"/>
                  </a:cubicBezTo>
                  <a:cubicBezTo>
                    <a:pt x="12845" y="23373"/>
                    <a:pt x="11927" y="26608"/>
                    <a:pt x="10854" y="26608"/>
                  </a:cubicBezTo>
                  <a:cubicBezTo>
                    <a:pt x="10051" y="26608"/>
                    <a:pt x="9160" y="24793"/>
                    <a:pt x="8172" y="20657"/>
                  </a:cubicBezTo>
                  <a:cubicBezTo>
                    <a:pt x="6715" y="14627"/>
                    <a:pt x="3879" y="13499"/>
                    <a:pt x="1962" y="13499"/>
                  </a:cubicBezTo>
                  <a:cubicBezTo>
                    <a:pt x="818" y="13499"/>
                    <a:pt x="1" y="13901"/>
                    <a:pt x="1" y="13901"/>
                  </a:cubicBezTo>
                  <a:lnTo>
                    <a:pt x="1" y="32116"/>
                  </a:lnTo>
                  <a:lnTo>
                    <a:pt x="46039" y="32116"/>
                  </a:lnTo>
                  <a:lnTo>
                    <a:pt x="46039" y="26638"/>
                  </a:lnTo>
                  <a:cubicBezTo>
                    <a:pt x="45803" y="26659"/>
                    <a:pt x="45573" y="26669"/>
                    <a:pt x="45349" y="26669"/>
                  </a:cubicBezTo>
                  <a:cubicBezTo>
                    <a:pt x="33991" y="26669"/>
                    <a:pt x="38653" y="0"/>
                    <a:pt x="30695"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6"/>
            <p:cNvSpPr/>
            <p:nvPr/>
          </p:nvSpPr>
          <p:spPr>
            <a:xfrm>
              <a:off x="2160206" y="2082818"/>
              <a:ext cx="139416" cy="139416"/>
            </a:xfrm>
            <a:custGeom>
              <a:avLst/>
              <a:gdLst/>
              <a:ahLst/>
              <a:cxnLst/>
              <a:rect l="l" t="t" r="r" b="b"/>
              <a:pathLst>
                <a:path w="5205" h="5205" extrusionOk="0">
                  <a:moveTo>
                    <a:pt x="0" y="0"/>
                  </a:moveTo>
                  <a:lnTo>
                    <a:pt x="0" y="5204"/>
                  </a:lnTo>
                  <a:lnTo>
                    <a:pt x="5204" y="5204"/>
                  </a:lnTo>
                  <a:lnTo>
                    <a:pt x="5204" y="0"/>
                  </a:lnTo>
                  <a:close/>
                </a:path>
              </a:pathLst>
            </a:custGeom>
            <a:solidFill>
              <a:srgbClr val="E5E4E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6"/>
            <p:cNvSpPr/>
            <p:nvPr/>
          </p:nvSpPr>
          <p:spPr>
            <a:xfrm>
              <a:off x="2335058" y="2082818"/>
              <a:ext cx="1035080" cy="40365"/>
            </a:xfrm>
            <a:custGeom>
              <a:avLst/>
              <a:gdLst/>
              <a:ahLst/>
              <a:cxnLst/>
              <a:rect l="l" t="t" r="r" b="b"/>
              <a:pathLst>
                <a:path w="38644" h="1507" extrusionOk="0">
                  <a:moveTo>
                    <a:pt x="0" y="0"/>
                  </a:moveTo>
                  <a:lnTo>
                    <a:pt x="0" y="1507"/>
                  </a:lnTo>
                  <a:lnTo>
                    <a:pt x="38643" y="1507"/>
                  </a:lnTo>
                  <a:lnTo>
                    <a:pt x="38643"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6"/>
            <p:cNvSpPr/>
            <p:nvPr/>
          </p:nvSpPr>
          <p:spPr>
            <a:xfrm>
              <a:off x="2335058" y="2152513"/>
              <a:ext cx="1035080" cy="40365"/>
            </a:xfrm>
            <a:custGeom>
              <a:avLst/>
              <a:gdLst/>
              <a:ahLst/>
              <a:cxnLst/>
              <a:rect l="l" t="t" r="r" b="b"/>
              <a:pathLst>
                <a:path w="38644" h="1507" extrusionOk="0">
                  <a:moveTo>
                    <a:pt x="0" y="0"/>
                  </a:moveTo>
                  <a:lnTo>
                    <a:pt x="0" y="1507"/>
                  </a:lnTo>
                  <a:lnTo>
                    <a:pt x="38643" y="1507"/>
                  </a:lnTo>
                  <a:lnTo>
                    <a:pt x="38643"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6"/>
            <p:cNvSpPr/>
            <p:nvPr/>
          </p:nvSpPr>
          <p:spPr>
            <a:xfrm>
              <a:off x="2335058" y="2222207"/>
              <a:ext cx="1035080" cy="40365"/>
            </a:xfrm>
            <a:custGeom>
              <a:avLst/>
              <a:gdLst/>
              <a:ahLst/>
              <a:cxnLst/>
              <a:rect l="l" t="t" r="r" b="b"/>
              <a:pathLst>
                <a:path w="38644" h="1507" extrusionOk="0">
                  <a:moveTo>
                    <a:pt x="0" y="0"/>
                  </a:moveTo>
                  <a:lnTo>
                    <a:pt x="0" y="1507"/>
                  </a:lnTo>
                  <a:lnTo>
                    <a:pt x="38643" y="1507"/>
                  </a:lnTo>
                  <a:lnTo>
                    <a:pt x="38643"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6"/>
            <p:cNvSpPr/>
            <p:nvPr/>
          </p:nvSpPr>
          <p:spPr>
            <a:xfrm>
              <a:off x="2169366" y="2351820"/>
              <a:ext cx="517245" cy="40365"/>
            </a:xfrm>
            <a:custGeom>
              <a:avLst/>
              <a:gdLst/>
              <a:ahLst/>
              <a:cxnLst/>
              <a:rect l="l" t="t" r="r" b="b"/>
              <a:pathLst>
                <a:path w="19311" h="1507" extrusionOk="0">
                  <a:moveTo>
                    <a:pt x="1" y="0"/>
                  </a:moveTo>
                  <a:lnTo>
                    <a:pt x="1" y="1507"/>
                  </a:lnTo>
                  <a:lnTo>
                    <a:pt x="19311" y="1507"/>
                  </a:lnTo>
                  <a:lnTo>
                    <a:pt x="19311" y="0"/>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6"/>
            <p:cNvSpPr/>
            <p:nvPr/>
          </p:nvSpPr>
          <p:spPr>
            <a:xfrm>
              <a:off x="2169366" y="2417229"/>
              <a:ext cx="517245" cy="40392"/>
            </a:xfrm>
            <a:custGeom>
              <a:avLst/>
              <a:gdLst/>
              <a:ahLst/>
              <a:cxnLst/>
              <a:rect l="l" t="t" r="r" b="b"/>
              <a:pathLst>
                <a:path w="19311" h="1508" extrusionOk="0">
                  <a:moveTo>
                    <a:pt x="1" y="1"/>
                  </a:moveTo>
                  <a:lnTo>
                    <a:pt x="1" y="1507"/>
                  </a:lnTo>
                  <a:lnTo>
                    <a:pt x="19311" y="1507"/>
                  </a:lnTo>
                  <a:lnTo>
                    <a:pt x="19311"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6"/>
            <p:cNvSpPr/>
            <p:nvPr/>
          </p:nvSpPr>
          <p:spPr>
            <a:xfrm>
              <a:off x="2169366" y="2482638"/>
              <a:ext cx="517245" cy="41008"/>
            </a:xfrm>
            <a:custGeom>
              <a:avLst/>
              <a:gdLst/>
              <a:ahLst/>
              <a:cxnLst/>
              <a:rect l="l" t="t" r="r" b="b"/>
              <a:pathLst>
                <a:path w="19311" h="1531" extrusionOk="0">
                  <a:moveTo>
                    <a:pt x="1" y="1"/>
                  </a:moveTo>
                  <a:lnTo>
                    <a:pt x="1" y="1530"/>
                  </a:lnTo>
                  <a:lnTo>
                    <a:pt x="19311" y="1530"/>
                  </a:lnTo>
                  <a:lnTo>
                    <a:pt x="19311"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6"/>
            <p:cNvSpPr/>
            <p:nvPr/>
          </p:nvSpPr>
          <p:spPr>
            <a:xfrm>
              <a:off x="1298157" y="2697855"/>
              <a:ext cx="375847" cy="809523"/>
            </a:xfrm>
            <a:custGeom>
              <a:avLst/>
              <a:gdLst/>
              <a:ahLst/>
              <a:cxnLst/>
              <a:rect l="l" t="t" r="r" b="b"/>
              <a:pathLst>
                <a:path w="14032" h="30223" extrusionOk="0">
                  <a:moveTo>
                    <a:pt x="8091" y="0"/>
                  </a:moveTo>
                  <a:cubicBezTo>
                    <a:pt x="7784" y="0"/>
                    <a:pt x="7471" y="83"/>
                    <a:pt x="7168" y="274"/>
                  </a:cubicBezTo>
                  <a:cubicBezTo>
                    <a:pt x="5638" y="1210"/>
                    <a:pt x="6529" y="2922"/>
                    <a:pt x="5935" y="4223"/>
                  </a:cubicBezTo>
                  <a:cubicBezTo>
                    <a:pt x="5387" y="5433"/>
                    <a:pt x="3767" y="5958"/>
                    <a:pt x="3379" y="7259"/>
                  </a:cubicBezTo>
                  <a:cubicBezTo>
                    <a:pt x="2922" y="8742"/>
                    <a:pt x="3767" y="10386"/>
                    <a:pt x="3538" y="11892"/>
                  </a:cubicBezTo>
                  <a:cubicBezTo>
                    <a:pt x="3401" y="12851"/>
                    <a:pt x="2854" y="13513"/>
                    <a:pt x="2100" y="14175"/>
                  </a:cubicBezTo>
                  <a:cubicBezTo>
                    <a:pt x="1598" y="14631"/>
                    <a:pt x="1119" y="15088"/>
                    <a:pt x="913" y="15704"/>
                  </a:cubicBezTo>
                  <a:cubicBezTo>
                    <a:pt x="388" y="17256"/>
                    <a:pt x="1575" y="18831"/>
                    <a:pt x="2374" y="20224"/>
                  </a:cubicBezTo>
                  <a:cubicBezTo>
                    <a:pt x="2854" y="21068"/>
                    <a:pt x="3310" y="22141"/>
                    <a:pt x="3036" y="23031"/>
                  </a:cubicBezTo>
                  <a:cubicBezTo>
                    <a:pt x="2740" y="23944"/>
                    <a:pt x="1712" y="24195"/>
                    <a:pt x="1005" y="24789"/>
                  </a:cubicBezTo>
                  <a:cubicBezTo>
                    <a:pt x="0" y="25610"/>
                    <a:pt x="137" y="27025"/>
                    <a:pt x="959" y="28030"/>
                  </a:cubicBezTo>
                  <a:cubicBezTo>
                    <a:pt x="1370" y="28532"/>
                    <a:pt x="1918" y="28920"/>
                    <a:pt x="2511" y="29171"/>
                  </a:cubicBezTo>
                  <a:cubicBezTo>
                    <a:pt x="3744" y="29924"/>
                    <a:pt x="5273" y="30153"/>
                    <a:pt x="6711" y="30198"/>
                  </a:cubicBezTo>
                  <a:cubicBezTo>
                    <a:pt x="7052" y="30213"/>
                    <a:pt x="7425" y="30223"/>
                    <a:pt x="7817" y="30223"/>
                  </a:cubicBezTo>
                  <a:cubicBezTo>
                    <a:pt x="10496" y="30223"/>
                    <a:pt x="14032" y="29751"/>
                    <a:pt x="13833" y="27003"/>
                  </a:cubicBezTo>
                  <a:cubicBezTo>
                    <a:pt x="13741" y="25747"/>
                    <a:pt x="12532" y="24789"/>
                    <a:pt x="12166" y="23625"/>
                  </a:cubicBezTo>
                  <a:cubicBezTo>
                    <a:pt x="11915" y="22803"/>
                    <a:pt x="12417" y="22232"/>
                    <a:pt x="12691" y="21502"/>
                  </a:cubicBezTo>
                  <a:cubicBezTo>
                    <a:pt x="12920" y="20954"/>
                    <a:pt x="12920" y="20361"/>
                    <a:pt x="12691" y="19767"/>
                  </a:cubicBezTo>
                  <a:cubicBezTo>
                    <a:pt x="12258" y="18626"/>
                    <a:pt x="11094" y="17644"/>
                    <a:pt x="10911" y="16457"/>
                  </a:cubicBezTo>
                  <a:cubicBezTo>
                    <a:pt x="10706" y="15019"/>
                    <a:pt x="12326" y="14061"/>
                    <a:pt x="12851" y="12851"/>
                  </a:cubicBezTo>
                  <a:cubicBezTo>
                    <a:pt x="13330" y="11733"/>
                    <a:pt x="12851" y="10591"/>
                    <a:pt x="12189" y="9541"/>
                  </a:cubicBezTo>
                  <a:cubicBezTo>
                    <a:pt x="11847" y="8971"/>
                    <a:pt x="11436" y="8400"/>
                    <a:pt x="11162" y="7784"/>
                  </a:cubicBezTo>
                  <a:cubicBezTo>
                    <a:pt x="10728" y="6916"/>
                    <a:pt x="10820" y="6095"/>
                    <a:pt x="10979" y="5227"/>
                  </a:cubicBezTo>
                  <a:cubicBezTo>
                    <a:pt x="11276" y="3789"/>
                    <a:pt x="11116" y="2397"/>
                    <a:pt x="10066" y="1119"/>
                  </a:cubicBezTo>
                  <a:cubicBezTo>
                    <a:pt x="9579" y="502"/>
                    <a:pt x="8850" y="0"/>
                    <a:pt x="8091" y="0"/>
                  </a:cubicBezTo>
                  <a:close/>
                </a:path>
              </a:pathLst>
            </a:custGeom>
            <a:solidFill>
              <a:schemeClr val="accent4"/>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6"/>
            <p:cNvSpPr/>
            <p:nvPr/>
          </p:nvSpPr>
          <p:spPr>
            <a:xfrm>
              <a:off x="1481581" y="2964259"/>
              <a:ext cx="15294" cy="836549"/>
            </a:xfrm>
            <a:custGeom>
              <a:avLst/>
              <a:gdLst/>
              <a:ahLst/>
              <a:cxnLst/>
              <a:rect l="l" t="t" r="r" b="b"/>
              <a:pathLst>
                <a:path w="571" h="31232" extrusionOk="0">
                  <a:moveTo>
                    <a:pt x="285" y="0"/>
                  </a:moveTo>
                  <a:cubicBezTo>
                    <a:pt x="143" y="0"/>
                    <a:pt x="0" y="86"/>
                    <a:pt x="0" y="257"/>
                  </a:cubicBezTo>
                  <a:lnTo>
                    <a:pt x="0" y="30957"/>
                  </a:lnTo>
                  <a:cubicBezTo>
                    <a:pt x="0" y="31140"/>
                    <a:pt x="143" y="31231"/>
                    <a:pt x="285" y="31231"/>
                  </a:cubicBezTo>
                  <a:cubicBezTo>
                    <a:pt x="428" y="31231"/>
                    <a:pt x="571" y="31140"/>
                    <a:pt x="571" y="30957"/>
                  </a:cubicBezTo>
                  <a:lnTo>
                    <a:pt x="571" y="257"/>
                  </a:lnTo>
                  <a:cubicBezTo>
                    <a:pt x="571" y="86"/>
                    <a:pt x="428" y="0"/>
                    <a:pt x="285"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6"/>
            <p:cNvSpPr/>
            <p:nvPr/>
          </p:nvSpPr>
          <p:spPr>
            <a:xfrm>
              <a:off x="1369218" y="3360463"/>
              <a:ext cx="127925" cy="94337"/>
            </a:xfrm>
            <a:custGeom>
              <a:avLst/>
              <a:gdLst/>
              <a:ahLst/>
              <a:cxnLst/>
              <a:rect l="l" t="t" r="r" b="b"/>
              <a:pathLst>
                <a:path w="4776" h="3522" extrusionOk="0">
                  <a:moveTo>
                    <a:pt x="373" y="1"/>
                  </a:moveTo>
                  <a:cubicBezTo>
                    <a:pt x="147" y="1"/>
                    <a:pt x="0" y="359"/>
                    <a:pt x="246" y="530"/>
                  </a:cubicBezTo>
                  <a:cubicBezTo>
                    <a:pt x="1616" y="1420"/>
                    <a:pt x="2940" y="2379"/>
                    <a:pt x="4172" y="3452"/>
                  </a:cubicBezTo>
                  <a:cubicBezTo>
                    <a:pt x="4231" y="3500"/>
                    <a:pt x="4295" y="3521"/>
                    <a:pt x="4356" y="3521"/>
                  </a:cubicBezTo>
                  <a:cubicBezTo>
                    <a:pt x="4582" y="3521"/>
                    <a:pt x="4776" y="3243"/>
                    <a:pt x="4560" y="3064"/>
                  </a:cubicBezTo>
                  <a:cubicBezTo>
                    <a:pt x="3282" y="1968"/>
                    <a:pt x="1935" y="964"/>
                    <a:pt x="520" y="51"/>
                  </a:cubicBezTo>
                  <a:cubicBezTo>
                    <a:pt x="470" y="16"/>
                    <a:pt x="420" y="1"/>
                    <a:pt x="37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6"/>
            <p:cNvSpPr/>
            <p:nvPr/>
          </p:nvSpPr>
          <p:spPr>
            <a:xfrm>
              <a:off x="1481340" y="3198922"/>
              <a:ext cx="103203" cy="111185"/>
            </a:xfrm>
            <a:custGeom>
              <a:avLst/>
              <a:gdLst/>
              <a:ahLst/>
              <a:cxnLst/>
              <a:rect l="l" t="t" r="r" b="b"/>
              <a:pathLst>
                <a:path w="3853" h="4151" extrusionOk="0">
                  <a:moveTo>
                    <a:pt x="3430" y="0"/>
                  </a:moveTo>
                  <a:cubicBezTo>
                    <a:pt x="3368" y="0"/>
                    <a:pt x="3305" y="23"/>
                    <a:pt x="3250" y="79"/>
                  </a:cubicBezTo>
                  <a:cubicBezTo>
                    <a:pt x="2086" y="1197"/>
                    <a:pt x="1059" y="2430"/>
                    <a:pt x="146" y="3731"/>
                  </a:cubicBezTo>
                  <a:cubicBezTo>
                    <a:pt x="1" y="3940"/>
                    <a:pt x="198" y="4150"/>
                    <a:pt x="398" y="4150"/>
                  </a:cubicBezTo>
                  <a:cubicBezTo>
                    <a:pt x="482" y="4150"/>
                    <a:pt x="565" y="4114"/>
                    <a:pt x="625" y="4027"/>
                  </a:cubicBezTo>
                  <a:cubicBezTo>
                    <a:pt x="1516" y="2749"/>
                    <a:pt x="2520" y="1562"/>
                    <a:pt x="3638" y="489"/>
                  </a:cubicBezTo>
                  <a:cubicBezTo>
                    <a:pt x="3852" y="293"/>
                    <a:pt x="3649" y="0"/>
                    <a:pt x="3430"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6"/>
            <p:cNvSpPr/>
            <p:nvPr/>
          </p:nvSpPr>
          <p:spPr>
            <a:xfrm>
              <a:off x="1404896" y="3067703"/>
              <a:ext cx="95381" cy="87185"/>
            </a:xfrm>
            <a:custGeom>
              <a:avLst/>
              <a:gdLst/>
              <a:ahLst/>
              <a:cxnLst/>
              <a:rect l="l" t="t" r="r" b="b"/>
              <a:pathLst>
                <a:path w="3561" h="3255" extrusionOk="0">
                  <a:moveTo>
                    <a:pt x="430" y="1"/>
                  </a:moveTo>
                  <a:cubicBezTo>
                    <a:pt x="194" y="1"/>
                    <a:pt x="0" y="279"/>
                    <a:pt x="215" y="458"/>
                  </a:cubicBezTo>
                  <a:cubicBezTo>
                    <a:pt x="1242" y="1257"/>
                    <a:pt x="2155" y="2170"/>
                    <a:pt x="2977" y="3152"/>
                  </a:cubicBezTo>
                  <a:cubicBezTo>
                    <a:pt x="3033" y="3224"/>
                    <a:pt x="3100" y="3255"/>
                    <a:pt x="3166" y="3255"/>
                  </a:cubicBezTo>
                  <a:cubicBezTo>
                    <a:pt x="3369" y="3255"/>
                    <a:pt x="3560" y="2970"/>
                    <a:pt x="3388" y="2764"/>
                  </a:cubicBezTo>
                  <a:cubicBezTo>
                    <a:pt x="2566" y="1759"/>
                    <a:pt x="1630" y="869"/>
                    <a:pt x="626" y="70"/>
                  </a:cubicBezTo>
                  <a:cubicBezTo>
                    <a:pt x="563" y="21"/>
                    <a:pt x="495" y="1"/>
                    <a:pt x="430"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6"/>
            <p:cNvSpPr/>
            <p:nvPr/>
          </p:nvSpPr>
          <p:spPr>
            <a:xfrm>
              <a:off x="1413708" y="3693159"/>
              <a:ext cx="147987" cy="138211"/>
            </a:xfrm>
            <a:custGeom>
              <a:avLst/>
              <a:gdLst/>
              <a:ahLst/>
              <a:cxnLst/>
              <a:rect l="l" t="t" r="r" b="b"/>
              <a:pathLst>
                <a:path w="5525" h="5160" extrusionOk="0">
                  <a:moveTo>
                    <a:pt x="0" y="1"/>
                  </a:moveTo>
                  <a:lnTo>
                    <a:pt x="731" y="5159"/>
                  </a:lnTo>
                  <a:lnTo>
                    <a:pt x="4680"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6"/>
            <p:cNvSpPr/>
            <p:nvPr/>
          </p:nvSpPr>
          <p:spPr>
            <a:xfrm>
              <a:off x="1658898" y="2990374"/>
              <a:ext cx="276341" cy="595136"/>
            </a:xfrm>
            <a:custGeom>
              <a:avLst/>
              <a:gdLst/>
              <a:ahLst/>
              <a:cxnLst/>
              <a:rect l="l" t="t" r="r" b="b"/>
              <a:pathLst>
                <a:path w="10317" h="22219" extrusionOk="0">
                  <a:moveTo>
                    <a:pt x="4384" y="0"/>
                  </a:moveTo>
                  <a:cubicBezTo>
                    <a:pt x="3826" y="0"/>
                    <a:pt x="3280" y="371"/>
                    <a:pt x="2921" y="812"/>
                  </a:cubicBezTo>
                  <a:cubicBezTo>
                    <a:pt x="2145" y="1770"/>
                    <a:pt x="2031" y="2797"/>
                    <a:pt x="2259" y="3847"/>
                  </a:cubicBezTo>
                  <a:cubicBezTo>
                    <a:pt x="2373" y="4486"/>
                    <a:pt x="2442" y="5080"/>
                    <a:pt x="2122" y="5719"/>
                  </a:cubicBezTo>
                  <a:cubicBezTo>
                    <a:pt x="1917" y="6175"/>
                    <a:pt x="1620" y="6586"/>
                    <a:pt x="1369" y="7020"/>
                  </a:cubicBezTo>
                  <a:cubicBezTo>
                    <a:pt x="890" y="7796"/>
                    <a:pt x="524" y="8618"/>
                    <a:pt x="867" y="9440"/>
                  </a:cubicBezTo>
                  <a:cubicBezTo>
                    <a:pt x="1255" y="10330"/>
                    <a:pt x="2442" y="11037"/>
                    <a:pt x="2305" y="12087"/>
                  </a:cubicBezTo>
                  <a:cubicBezTo>
                    <a:pt x="2168" y="12977"/>
                    <a:pt x="1323" y="13685"/>
                    <a:pt x="1004" y="14530"/>
                  </a:cubicBezTo>
                  <a:cubicBezTo>
                    <a:pt x="844" y="14963"/>
                    <a:pt x="821" y="15397"/>
                    <a:pt x="1004" y="15808"/>
                  </a:cubicBezTo>
                  <a:cubicBezTo>
                    <a:pt x="1209" y="16333"/>
                    <a:pt x="1574" y="16744"/>
                    <a:pt x="1392" y="17360"/>
                  </a:cubicBezTo>
                  <a:cubicBezTo>
                    <a:pt x="1118" y="18227"/>
                    <a:pt x="228" y="18912"/>
                    <a:pt x="159" y="19848"/>
                  </a:cubicBezTo>
                  <a:cubicBezTo>
                    <a:pt x="0" y="21855"/>
                    <a:pt x="2594" y="22219"/>
                    <a:pt x="4563" y="22219"/>
                  </a:cubicBezTo>
                  <a:cubicBezTo>
                    <a:pt x="4854" y="22219"/>
                    <a:pt x="5133" y="22211"/>
                    <a:pt x="5386" y="22199"/>
                  </a:cubicBezTo>
                  <a:cubicBezTo>
                    <a:pt x="6436" y="22153"/>
                    <a:pt x="7577" y="21993"/>
                    <a:pt x="8468" y="21446"/>
                  </a:cubicBezTo>
                  <a:cubicBezTo>
                    <a:pt x="8901" y="21240"/>
                    <a:pt x="9312" y="20966"/>
                    <a:pt x="9609" y="20601"/>
                  </a:cubicBezTo>
                  <a:cubicBezTo>
                    <a:pt x="10225" y="19848"/>
                    <a:pt x="10316" y="18821"/>
                    <a:pt x="9586" y="18204"/>
                  </a:cubicBezTo>
                  <a:cubicBezTo>
                    <a:pt x="9061" y="17771"/>
                    <a:pt x="8308" y="17588"/>
                    <a:pt x="8102" y="16926"/>
                  </a:cubicBezTo>
                  <a:cubicBezTo>
                    <a:pt x="7874" y="16264"/>
                    <a:pt x="8217" y="15488"/>
                    <a:pt x="8582" y="14849"/>
                  </a:cubicBezTo>
                  <a:cubicBezTo>
                    <a:pt x="9152" y="13845"/>
                    <a:pt x="10043" y="12681"/>
                    <a:pt x="9655" y="11539"/>
                  </a:cubicBezTo>
                  <a:cubicBezTo>
                    <a:pt x="9495" y="11083"/>
                    <a:pt x="9130" y="10741"/>
                    <a:pt x="8764" y="10421"/>
                  </a:cubicBezTo>
                  <a:cubicBezTo>
                    <a:pt x="8239" y="9919"/>
                    <a:pt x="7828" y="9462"/>
                    <a:pt x="7714" y="8755"/>
                  </a:cubicBezTo>
                  <a:cubicBezTo>
                    <a:pt x="7555" y="7636"/>
                    <a:pt x="8171" y="6427"/>
                    <a:pt x="7851" y="5331"/>
                  </a:cubicBezTo>
                  <a:cubicBezTo>
                    <a:pt x="7555" y="4395"/>
                    <a:pt x="6368" y="4007"/>
                    <a:pt x="5957" y="3117"/>
                  </a:cubicBezTo>
                  <a:cubicBezTo>
                    <a:pt x="5523" y="2158"/>
                    <a:pt x="6162" y="880"/>
                    <a:pt x="5044" y="195"/>
                  </a:cubicBezTo>
                  <a:cubicBezTo>
                    <a:pt x="4829" y="59"/>
                    <a:pt x="4606" y="0"/>
                    <a:pt x="4384" y="0"/>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6"/>
            <p:cNvSpPr/>
            <p:nvPr/>
          </p:nvSpPr>
          <p:spPr>
            <a:xfrm>
              <a:off x="1789100" y="3186200"/>
              <a:ext cx="11035" cy="614609"/>
            </a:xfrm>
            <a:custGeom>
              <a:avLst/>
              <a:gdLst/>
              <a:ahLst/>
              <a:cxnLst/>
              <a:rect l="l" t="t" r="r" b="b"/>
              <a:pathLst>
                <a:path w="412" h="22946" extrusionOk="0">
                  <a:moveTo>
                    <a:pt x="206" y="0"/>
                  </a:moveTo>
                  <a:cubicBezTo>
                    <a:pt x="103" y="0"/>
                    <a:pt x="0" y="63"/>
                    <a:pt x="0" y="188"/>
                  </a:cubicBezTo>
                  <a:lnTo>
                    <a:pt x="0" y="22740"/>
                  </a:lnTo>
                  <a:cubicBezTo>
                    <a:pt x="0" y="22877"/>
                    <a:pt x="103" y="22945"/>
                    <a:pt x="206" y="22945"/>
                  </a:cubicBezTo>
                  <a:cubicBezTo>
                    <a:pt x="308" y="22945"/>
                    <a:pt x="411" y="22877"/>
                    <a:pt x="411" y="22740"/>
                  </a:cubicBezTo>
                  <a:lnTo>
                    <a:pt x="411" y="188"/>
                  </a:lnTo>
                  <a:cubicBezTo>
                    <a:pt x="411" y="63"/>
                    <a:pt x="308" y="0"/>
                    <a:pt x="206"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6"/>
            <p:cNvSpPr/>
            <p:nvPr/>
          </p:nvSpPr>
          <p:spPr>
            <a:xfrm>
              <a:off x="1789019" y="3477111"/>
              <a:ext cx="94497" cy="69427"/>
            </a:xfrm>
            <a:custGeom>
              <a:avLst/>
              <a:gdLst/>
              <a:ahLst/>
              <a:cxnLst/>
              <a:rect l="l" t="t" r="r" b="b"/>
              <a:pathLst>
                <a:path w="3528" h="2592" extrusionOk="0">
                  <a:moveTo>
                    <a:pt x="3237" y="1"/>
                  </a:moveTo>
                  <a:cubicBezTo>
                    <a:pt x="3203" y="1"/>
                    <a:pt x="3167" y="10"/>
                    <a:pt x="3130" y="32"/>
                  </a:cubicBezTo>
                  <a:cubicBezTo>
                    <a:pt x="2080" y="717"/>
                    <a:pt x="1099" y="1448"/>
                    <a:pt x="163" y="2246"/>
                  </a:cubicBezTo>
                  <a:cubicBezTo>
                    <a:pt x="1" y="2390"/>
                    <a:pt x="151" y="2591"/>
                    <a:pt x="312" y="2591"/>
                  </a:cubicBezTo>
                  <a:cubicBezTo>
                    <a:pt x="355" y="2591"/>
                    <a:pt x="398" y="2577"/>
                    <a:pt x="437" y="2543"/>
                  </a:cubicBezTo>
                  <a:cubicBezTo>
                    <a:pt x="1350" y="1767"/>
                    <a:pt x="2331" y="1037"/>
                    <a:pt x="3336" y="398"/>
                  </a:cubicBezTo>
                  <a:cubicBezTo>
                    <a:pt x="3527" y="264"/>
                    <a:pt x="3413" y="1"/>
                    <a:pt x="3237"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6"/>
            <p:cNvSpPr/>
            <p:nvPr/>
          </p:nvSpPr>
          <p:spPr>
            <a:xfrm>
              <a:off x="1724896" y="3358427"/>
              <a:ext cx="75748" cy="81882"/>
            </a:xfrm>
            <a:custGeom>
              <a:avLst/>
              <a:gdLst/>
              <a:ahLst/>
              <a:cxnLst/>
              <a:rect l="l" t="t" r="r" b="b"/>
              <a:pathLst>
                <a:path w="2828" h="3057" extrusionOk="0">
                  <a:moveTo>
                    <a:pt x="303" y="1"/>
                  </a:moveTo>
                  <a:cubicBezTo>
                    <a:pt x="145" y="1"/>
                    <a:pt x="0" y="213"/>
                    <a:pt x="160" y="355"/>
                  </a:cubicBezTo>
                  <a:cubicBezTo>
                    <a:pt x="982" y="1154"/>
                    <a:pt x="1712" y="2021"/>
                    <a:pt x="2374" y="2957"/>
                  </a:cubicBezTo>
                  <a:cubicBezTo>
                    <a:pt x="2417" y="3027"/>
                    <a:pt x="2480" y="3056"/>
                    <a:pt x="2544" y="3056"/>
                  </a:cubicBezTo>
                  <a:cubicBezTo>
                    <a:pt x="2687" y="3056"/>
                    <a:pt x="2827" y="2909"/>
                    <a:pt x="2717" y="2752"/>
                  </a:cubicBezTo>
                  <a:cubicBezTo>
                    <a:pt x="2055" y="1793"/>
                    <a:pt x="1302" y="880"/>
                    <a:pt x="434" y="58"/>
                  </a:cubicBezTo>
                  <a:cubicBezTo>
                    <a:pt x="394" y="18"/>
                    <a:pt x="348" y="1"/>
                    <a:pt x="30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6"/>
            <p:cNvSpPr/>
            <p:nvPr/>
          </p:nvSpPr>
          <p:spPr>
            <a:xfrm>
              <a:off x="1787064" y="3262135"/>
              <a:ext cx="70043" cy="64257"/>
            </a:xfrm>
            <a:custGeom>
              <a:avLst/>
              <a:gdLst/>
              <a:ahLst/>
              <a:cxnLst/>
              <a:rect l="l" t="t" r="r" b="b"/>
              <a:pathLst>
                <a:path w="2615" h="2399" extrusionOk="0">
                  <a:moveTo>
                    <a:pt x="2284" y="1"/>
                  </a:moveTo>
                  <a:cubicBezTo>
                    <a:pt x="2240" y="1"/>
                    <a:pt x="2195" y="15"/>
                    <a:pt x="2153" y="47"/>
                  </a:cubicBezTo>
                  <a:cubicBezTo>
                    <a:pt x="1400" y="640"/>
                    <a:pt x="738" y="1302"/>
                    <a:pt x="122" y="2033"/>
                  </a:cubicBezTo>
                  <a:cubicBezTo>
                    <a:pt x="0" y="2189"/>
                    <a:pt x="130" y="2399"/>
                    <a:pt x="280" y="2399"/>
                  </a:cubicBezTo>
                  <a:cubicBezTo>
                    <a:pt x="326" y="2399"/>
                    <a:pt x="375" y="2378"/>
                    <a:pt x="419" y="2329"/>
                  </a:cubicBezTo>
                  <a:cubicBezTo>
                    <a:pt x="1012" y="1599"/>
                    <a:pt x="1697" y="937"/>
                    <a:pt x="2450" y="343"/>
                  </a:cubicBezTo>
                  <a:cubicBezTo>
                    <a:pt x="2614" y="216"/>
                    <a:pt x="2458" y="1"/>
                    <a:pt x="2284"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6"/>
            <p:cNvSpPr/>
            <p:nvPr/>
          </p:nvSpPr>
          <p:spPr>
            <a:xfrm>
              <a:off x="1724896" y="3693159"/>
              <a:ext cx="147987" cy="138211"/>
            </a:xfrm>
            <a:custGeom>
              <a:avLst/>
              <a:gdLst/>
              <a:ahLst/>
              <a:cxnLst/>
              <a:rect l="l" t="t" r="r" b="b"/>
              <a:pathLst>
                <a:path w="5525" h="5160" extrusionOk="0">
                  <a:moveTo>
                    <a:pt x="1" y="1"/>
                  </a:moveTo>
                  <a:lnTo>
                    <a:pt x="731" y="5159"/>
                  </a:lnTo>
                  <a:lnTo>
                    <a:pt x="4703"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6"/>
            <p:cNvSpPr/>
            <p:nvPr/>
          </p:nvSpPr>
          <p:spPr>
            <a:xfrm>
              <a:off x="1015094" y="1689079"/>
              <a:ext cx="1675804" cy="560664"/>
            </a:xfrm>
            <a:custGeom>
              <a:avLst/>
              <a:gdLst/>
              <a:ahLst/>
              <a:cxnLst/>
              <a:rect l="l" t="t" r="r" b="b"/>
              <a:pathLst>
                <a:path w="62565" h="20932" extrusionOk="0">
                  <a:moveTo>
                    <a:pt x="60647" y="20931"/>
                  </a:moveTo>
                  <a:lnTo>
                    <a:pt x="1895" y="20931"/>
                  </a:lnTo>
                  <a:cubicBezTo>
                    <a:pt x="845" y="20931"/>
                    <a:pt x="0" y="20064"/>
                    <a:pt x="0" y="19014"/>
                  </a:cubicBezTo>
                  <a:lnTo>
                    <a:pt x="0" y="1895"/>
                  </a:lnTo>
                  <a:cubicBezTo>
                    <a:pt x="0" y="845"/>
                    <a:pt x="845" y="1"/>
                    <a:pt x="1895" y="1"/>
                  </a:cubicBezTo>
                  <a:lnTo>
                    <a:pt x="60647" y="1"/>
                  </a:lnTo>
                  <a:cubicBezTo>
                    <a:pt x="61720" y="1"/>
                    <a:pt x="62565" y="845"/>
                    <a:pt x="62565" y="1895"/>
                  </a:cubicBezTo>
                  <a:lnTo>
                    <a:pt x="62565" y="19014"/>
                  </a:lnTo>
                  <a:cubicBezTo>
                    <a:pt x="62565" y="20064"/>
                    <a:pt x="61720" y="20931"/>
                    <a:pt x="60647" y="2093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6"/>
            <p:cNvSpPr/>
            <p:nvPr/>
          </p:nvSpPr>
          <p:spPr>
            <a:xfrm>
              <a:off x="1537214" y="2326133"/>
              <a:ext cx="445086" cy="279421"/>
            </a:xfrm>
            <a:custGeom>
              <a:avLst/>
              <a:gdLst/>
              <a:ahLst/>
              <a:cxnLst/>
              <a:rect l="l" t="t" r="r" b="b"/>
              <a:pathLst>
                <a:path w="16617" h="10432" extrusionOk="0">
                  <a:moveTo>
                    <a:pt x="14837" y="6483"/>
                  </a:moveTo>
                  <a:cubicBezTo>
                    <a:pt x="14951" y="6072"/>
                    <a:pt x="14996" y="5638"/>
                    <a:pt x="14996" y="5205"/>
                  </a:cubicBezTo>
                  <a:cubicBezTo>
                    <a:pt x="14996" y="2329"/>
                    <a:pt x="12668" y="1"/>
                    <a:pt x="9815" y="1"/>
                  </a:cubicBezTo>
                  <a:cubicBezTo>
                    <a:pt x="7715" y="1"/>
                    <a:pt x="5912" y="1256"/>
                    <a:pt x="5090" y="3036"/>
                  </a:cubicBezTo>
                  <a:cubicBezTo>
                    <a:pt x="4816" y="2945"/>
                    <a:pt x="4520" y="2877"/>
                    <a:pt x="4223" y="2877"/>
                  </a:cubicBezTo>
                  <a:cubicBezTo>
                    <a:pt x="2785" y="2877"/>
                    <a:pt x="1644" y="4041"/>
                    <a:pt x="1644" y="5456"/>
                  </a:cubicBezTo>
                  <a:cubicBezTo>
                    <a:pt x="1644" y="5821"/>
                    <a:pt x="1735" y="6163"/>
                    <a:pt x="1872" y="6483"/>
                  </a:cubicBezTo>
                  <a:cubicBezTo>
                    <a:pt x="822" y="6551"/>
                    <a:pt x="0" y="7396"/>
                    <a:pt x="0" y="8446"/>
                  </a:cubicBezTo>
                  <a:cubicBezTo>
                    <a:pt x="0" y="9542"/>
                    <a:pt x="890" y="10432"/>
                    <a:pt x="1986" y="10432"/>
                  </a:cubicBezTo>
                  <a:lnTo>
                    <a:pt x="14631" y="10432"/>
                  </a:lnTo>
                  <a:cubicBezTo>
                    <a:pt x="15727" y="10432"/>
                    <a:pt x="16617" y="9542"/>
                    <a:pt x="16617" y="8446"/>
                  </a:cubicBezTo>
                  <a:cubicBezTo>
                    <a:pt x="16617" y="7419"/>
                    <a:pt x="15841" y="6597"/>
                    <a:pt x="14837" y="6483"/>
                  </a:cubicBez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6"/>
            <p:cNvSpPr/>
            <p:nvPr/>
          </p:nvSpPr>
          <p:spPr>
            <a:xfrm>
              <a:off x="3345656" y="2089541"/>
              <a:ext cx="21428" cy="14089"/>
            </a:xfrm>
            <a:custGeom>
              <a:avLst/>
              <a:gdLst/>
              <a:ahLst/>
              <a:cxnLst/>
              <a:rect l="l" t="t" r="r" b="b"/>
              <a:pathLst>
                <a:path w="800" h="526" fill="none" extrusionOk="0">
                  <a:moveTo>
                    <a:pt x="0" y="0"/>
                  </a:moveTo>
                  <a:lnTo>
                    <a:pt x="799" y="525"/>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6"/>
            <p:cNvSpPr/>
            <p:nvPr/>
          </p:nvSpPr>
          <p:spPr>
            <a:xfrm>
              <a:off x="3404342" y="2127442"/>
              <a:ext cx="399873" cy="255582"/>
            </a:xfrm>
            <a:custGeom>
              <a:avLst/>
              <a:gdLst/>
              <a:ahLst/>
              <a:cxnLst/>
              <a:rect l="l" t="t" r="r" b="b"/>
              <a:pathLst>
                <a:path w="14929" h="9542" fill="none" extrusionOk="0">
                  <a:moveTo>
                    <a:pt x="1" y="0"/>
                  </a:moveTo>
                  <a:lnTo>
                    <a:pt x="14928" y="9541"/>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6"/>
            <p:cNvSpPr/>
            <p:nvPr/>
          </p:nvSpPr>
          <p:spPr>
            <a:xfrm>
              <a:off x="3822537" y="2394622"/>
              <a:ext cx="21428" cy="14089"/>
            </a:xfrm>
            <a:custGeom>
              <a:avLst/>
              <a:gdLst/>
              <a:ahLst/>
              <a:cxnLst/>
              <a:rect l="l" t="t" r="r" b="b"/>
              <a:pathLst>
                <a:path w="800" h="526" fill="none" extrusionOk="0">
                  <a:moveTo>
                    <a:pt x="0" y="0"/>
                  </a:moveTo>
                  <a:lnTo>
                    <a:pt x="799" y="525"/>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6"/>
            <p:cNvSpPr/>
            <p:nvPr/>
          </p:nvSpPr>
          <p:spPr>
            <a:xfrm>
              <a:off x="2824769" y="2759595"/>
              <a:ext cx="13473" cy="21428"/>
            </a:xfrm>
            <a:custGeom>
              <a:avLst/>
              <a:gdLst/>
              <a:ahLst/>
              <a:cxnLst/>
              <a:rect l="l" t="t" r="r" b="b"/>
              <a:pathLst>
                <a:path w="503" h="800" fill="none" extrusionOk="0">
                  <a:moveTo>
                    <a:pt x="0" y="800"/>
                  </a:moveTo>
                  <a:lnTo>
                    <a:pt x="502" y="1"/>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6"/>
            <p:cNvSpPr/>
            <p:nvPr/>
          </p:nvSpPr>
          <p:spPr>
            <a:xfrm>
              <a:off x="2859000" y="2129879"/>
              <a:ext cx="360740" cy="595511"/>
            </a:xfrm>
            <a:custGeom>
              <a:avLst/>
              <a:gdLst/>
              <a:ahLst/>
              <a:cxnLst/>
              <a:rect l="l" t="t" r="r" b="b"/>
              <a:pathLst>
                <a:path w="13468" h="22233" fill="none" extrusionOk="0">
                  <a:moveTo>
                    <a:pt x="0" y="22233"/>
                  </a:moveTo>
                  <a:lnTo>
                    <a:pt x="13467" y="1"/>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6"/>
            <p:cNvSpPr/>
            <p:nvPr/>
          </p:nvSpPr>
          <p:spPr>
            <a:xfrm>
              <a:off x="3230106" y="2091363"/>
              <a:ext cx="12857" cy="21428"/>
            </a:xfrm>
            <a:custGeom>
              <a:avLst/>
              <a:gdLst/>
              <a:ahLst/>
              <a:cxnLst/>
              <a:rect l="l" t="t" r="r" b="b"/>
              <a:pathLst>
                <a:path w="480" h="800" fill="none" extrusionOk="0">
                  <a:moveTo>
                    <a:pt x="0" y="800"/>
                  </a:moveTo>
                  <a:lnTo>
                    <a:pt x="480" y="1"/>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6"/>
            <p:cNvSpPr/>
            <p:nvPr/>
          </p:nvSpPr>
          <p:spPr>
            <a:xfrm>
              <a:off x="2269033" y="2672785"/>
              <a:ext cx="24481" cy="7366"/>
            </a:xfrm>
            <a:custGeom>
              <a:avLst/>
              <a:gdLst/>
              <a:ahLst/>
              <a:cxnLst/>
              <a:rect l="l" t="t" r="r" b="b"/>
              <a:pathLst>
                <a:path w="914" h="275" fill="none" extrusionOk="0">
                  <a:moveTo>
                    <a:pt x="0" y="1"/>
                  </a:moveTo>
                  <a:lnTo>
                    <a:pt x="913" y="274"/>
                  </a:lnTo>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6"/>
            <p:cNvSpPr/>
            <p:nvPr/>
          </p:nvSpPr>
          <p:spPr>
            <a:xfrm>
              <a:off x="2335058" y="2692954"/>
              <a:ext cx="352169" cy="107033"/>
            </a:xfrm>
            <a:custGeom>
              <a:avLst/>
              <a:gdLst/>
              <a:ahLst/>
              <a:cxnLst/>
              <a:rect l="l" t="t" r="r" b="b"/>
              <a:pathLst>
                <a:path w="13148" h="3996" fill="none" extrusionOk="0">
                  <a:moveTo>
                    <a:pt x="0" y="1"/>
                  </a:moveTo>
                  <a:lnTo>
                    <a:pt x="13148" y="3995"/>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6"/>
            <p:cNvSpPr/>
            <p:nvPr/>
          </p:nvSpPr>
          <p:spPr>
            <a:xfrm>
              <a:off x="2707986" y="2806683"/>
              <a:ext cx="24481" cy="7366"/>
            </a:xfrm>
            <a:custGeom>
              <a:avLst/>
              <a:gdLst/>
              <a:ahLst/>
              <a:cxnLst/>
              <a:rect l="l" t="t" r="r" b="b"/>
              <a:pathLst>
                <a:path w="914" h="275" fill="none" extrusionOk="0">
                  <a:moveTo>
                    <a:pt x="1" y="0"/>
                  </a:moveTo>
                  <a:lnTo>
                    <a:pt x="914" y="274"/>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6"/>
            <p:cNvSpPr/>
            <p:nvPr/>
          </p:nvSpPr>
          <p:spPr>
            <a:xfrm>
              <a:off x="1855741" y="2888591"/>
              <a:ext cx="20812" cy="14705"/>
            </a:xfrm>
            <a:custGeom>
              <a:avLst/>
              <a:gdLst/>
              <a:ahLst/>
              <a:cxnLst/>
              <a:rect l="l" t="t" r="r" b="b"/>
              <a:pathLst>
                <a:path w="777" h="549" fill="none" extrusionOk="0">
                  <a:moveTo>
                    <a:pt x="0" y="549"/>
                  </a:moveTo>
                  <a:lnTo>
                    <a:pt x="776" y="1"/>
                  </a:lnTo>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6"/>
            <p:cNvSpPr/>
            <p:nvPr/>
          </p:nvSpPr>
          <p:spPr>
            <a:xfrm>
              <a:off x="1913811" y="2706400"/>
              <a:ext cx="234181" cy="157174"/>
            </a:xfrm>
            <a:custGeom>
              <a:avLst/>
              <a:gdLst/>
              <a:ahLst/>
              <a:cxnLst/>
              <a:rect l="l" t="t" r="r" b="b"/>
              <a:pathLst>
                <a:path w="8743" h="5868" fill="none" extrusionOk="0">
                  <a:moveTo>
                    <a:pt x="1" y="5867"/>
                  </a:moveTo>
                  <a:lnTo>
                    <a:pt x="8743" y="1"/>
                  </a:lnTo>
                </a:path>
              </a:pathLst>
            </a:custGeom>
            <a:noFill/>
            <a:ln w="9525" cap="flat" cmpd="sng">
              <a:solidFill>
                <a:schemeClr val="dk2"/>
              </a:solidFill>
              <a:prstDash val="dash"/>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6"/>
            <p:cNvSpPr/>
            <p:nvPr/>
          </p:nvSpPr>
          <p:spPr>
            <a:xfrm>
              <a:off x="2166313" y="2679508"/>
              <a:ext cx="21428" cy="14089"/>
            </a:xfrm>
            <a:custGeom>
              <a:avLst/>
              <a:gdLst/>
              <a:ahLst/>
              <a:cxnLst/>
              <a:rect l="l" t="t" r="r" b="b"/>
              <a:pathLst>
                <a:path w="800" h="526" fill="none" extrusionOk="0">
                  <a:moveTo>
                    <a:pt x="0" y="526"/>
                  </a:moveTo>
                  <a:lnTo>
                    <a:pt x="799" y="1"/>
                  </a:lnTo>
                </a:path>
              </a:pathLst>
            </a:custGeom>
            <a:noFill/>
            <a:ln w="9700" cap="flat" cmpd="sng">
              <a:solidFill>
                <a:schemeClr val="accent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6"/>
            <p:cNvSpPr/>
            <p:nvPr/>
          </p:nvSpPr>
          <p:spPr>
            <a:xfrm>
              <a:off x="3836599" y="2394622"/>
              <a:ext cx="71543" cy="70927"/>
            </a:xfrm>
            <a:custGeom>
              <a:avLst/>
              <a:gdLst/>
              <a:ahLst/>
              <a:cxnLst/>
              <a:rect l="l" t="t" r="r" b="b"/>
              <a:pathLst>
                <a:path w="2671" h="2648" fill="none" extrusionOk="0">
                  <a:moveTo>
                    <a:pt x="2671" y="1324"/>
                  </a:moveTo>
                  <a:cubicBezTo>
                    <a:pt x="2671" y="2054"/>
                    <a:pt x="2077" y="2648"/>
                    <a:pt x="1347" y="2648"/>
                  </a:cubicBezTo>
                  <a:cubicBezTo>
                    <a:pt x="594" y="2648"/>
                    <a:pt x="0" y="2054"/>
                    <a:pt x="0" y="1324"/>
                  </a:cubicBezTo>
                  <a:cubicBezTo>
                    <a:pt x="0" y="594"/>
                    <a:pt x="594" y="0"/>
                    <a:pt x="1347" y="0"/>
                  </a:cubicBezTo>
                  <a:cubicBezTo>
                    <a:pt x="2077" y="0"/>
                    <a:pt x="2671" y="594"/>
                    <a:pt x="2671" y="1324"/>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6"/>
            <p:cNvSpPr/>
            <p:nvPr/>
          </p:nvSpPr>
          <p:spPr>
            <a:xfrm>
              <a:off x="3238061" y="2006990"/>
              <a:ext cx="71543" cy="71570"/>
            </a:xfrm>
            <a:custGeom>
              <a:avLst/>
              <a:gdLst/>
              <a:ahLst/>
              <a:cxnLst/>
              <a:rect l="l" t="t" r="r" b="b"/>
              <a:pathLst>
                <a:path w="2671" h="2672" fill="none" extrusionOk="0">
                  <a:moveTo>
                    <a:pt x="2671" y="1348"/>
                  </a:moveTo>
                  <a:cubicBezTo>
                    <a:pt x="2671" y="2078"/>
                    <a:pt x="2077" y="2671"/>
                    <a:pt x="1347" y="2671"/>
                  </a:cubicBezTo>
                  <a:cubicBezTo>
                    <a:pt x="594" y="2671"/>
                    <a:pt x="0" y="2078"/>
                    <a:pt x="0" y="1348"/>
                  </a:cubicBezTo>
                  <a:cubicBezTo>
                    <a:pt x="0" y="617"/>
                    <a:pt x="594" y="1"/>
                    <a:pt x="1347" y="1"/>
                  </a:cubicBezTo>
                  <a:cubicBezTo>
                    <a:pt x="2077" y="1"/>
                    <a:pt x="2671" y="617"/>
                    <a:pt x="2671" y="1348"/>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6"/>
            <p:cNvSpPr/>
            <p:nvPr/>
          </p:nvSpPr>
          <p:spPr>
            <a:xfrm>
              <a:off x="2753842" y="2790157"/>
              <a:ext cx="70953" cy="71570"/>
            </a:xfrm>
            <a:custGeom>
              <a:avLst/>
              <a:gdLst/>
              <a:ahLst/>
              <a:cxnLst/>
              <a:rect l="l" t="t" r="r" b="b"/>
              <a:pathLst>
                <a:path w="2649" h="2672" fill="none" extrusionOk="0">
                  <a:moveTo>
                    <a:pt x="2648" y="1348"/>
                  </a:moveTo>
                  <a:cubicBezTo>
                    <a:pt x="2648" y="2078"/>
                    <a:pt x="2055" y="2672"/>
                    <a:pt x="1324" y="2672"/>
                  </a:cubicBezTo>
                  <a:cubicBezTo>
                    <a:pt x="594" y="2672"/>
                    <a:pt x="1" y="2078"/>
                    <a:pt x="1" y="1348"/>
                  </a:cubicBezTo>
                  <a:cubicBezTo>
                    <a:pt x="1" y="594"/>
                    <a:pt x="594" y="1"/>
                    <a:pt x="1324" y="1"/>
                  </a:cubicBezTo>
                  <a:cubicBezTo>
                    <a:pt x="2055" y="1"/>
                    <a:pt x="2648" y="594"/>
                    <a:pt x="2648" y="1348"/>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6"/>
            <p:cNvSpPr/>
            <p:nvPr/>
          </p:nvSpPr>
          <p:spPr>
            <a:xfrm>
              <a:off x="2183428" y="2627545"/>
              <a:ext cx="71570" cy="70953"/>
            </a:xfrm>
            <a:custGeom>
              <a:avLst/>
              <a:gdLst/>
              <a:ahLst/>
              <a:cxnLst/>
              <a:rect l="l" t="t" r="r" b="b"/>
              <a:pathLst>
                <a:path w="2672" h="2649" fill="none" extrusionOk="0">
                  <a:moveTo>
                    <a:pt x="2671" y="1324"/>
                  </a:moveTo>
                  <a:cubicBezTo>
                    <a:pt x="2671" y="2055"/>
                    <a:pt x="2078" y="2648"/>
                    <a:pt x="1324" y="2648"/>
                  </a:cubicBezTo>
                  <a:cubicBezTo>
                    <a:pt x="594" y="2648"/>
                    <a:pt x="1" y="2055"/>
                    <a:pt x="1" y="1324"/>
                  </a:cubicBezTo>
                  <a:cubicBezTo>
                    <a:pt x="1" y="594"/>
                    <a:pt x="594" y="0"/>
                    <a:pt x="1324" y="0"/>
                  </a:cubicBezTo>
                  <a:cubicBezTo>
                    <a:pt x="2078" y="0"/>
                    <a:pt x="2671" y="594"/>
                    <a:pt x="2671" y="1324"/>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6"/>
            <p:cNvSpPr/>
            <p:nvPr/>
          </p:nvSpPr>
          <p:spPr>
            <a:xfrm>
              <a:off x="1790305" y="2887386"/>
              <a:ext cx="70953" cy="70927"/>
            </a:xfrm>
            <a:custGeom>
              <a:avLst/>
              <a:gdLst/>
              <a:ahLst/>
              <a:cxnLst/>
              <a:rect l="l" t="t" r="r" b="b"/>
              <a:pathLst>
                <a:path w="2649" h="2648" fill="none" extrusionOk="0">
                  <a:moveTo>
                    <a:pt x="2649" y="1324"/>
                  </a:moveTo>
                  <a:cubicBezTo>
                    <a:pt x="2649" y="2054"/>
                    <a:pt x="2055" y="2648"/>
                    <a:pt x="1325" y="2648"/>
                  </a:cubicBezTo>
                  <a:cubicBezTo>
                    <a:pt x="594" y="2648"/>
                    <a:pt x="1" y="2054"/>
                    <a:pt x="1" y="1324"/>
                  </a:cubicBezTo>
                  <a:cubicBezTo>
                    <a:pt x="1" y="594"/>
                    <a:pt x="594" y="0"/>
                    <a:pt x="1325" y="0"/>
                  </a:cubicBezTo>
                  <a:cubicBezTo>
                    <a:pt x="2055" y="0"/>
                    <a:pt x="2649" y="594"/>
                    <a:pt x="2649" y="1324"/>
                  </a:cubicBezTo>
                  <a:close/>
                </a:path>
              </a:pathLst>
            </a:custGeom>
            <a:noFill/>
            <a:ln w="9700" cap="flat" cmpd="sng">
              <a:solidFill>
                <a:schemeClr val="dk2"/>
              </a:solidFill>
              <a:prstDash val="solid"/>
              <a:miter lim="22825"/>
              <a:headEnd type="none" w="sm" len="sm"/>
              <a:tailEnd type="none" w="sm" len="sm"/>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6"/>
            <p:cNvSpPr/>
            <p:nvPr/>
          </p:nvSpPr>
          <p:spPr>
            <a:xfrm>
              <a:off x="1325050" y="2394622"/>
              <a:ext cx="88069" cy="88042"/>
            </a:xfrm>
            <a:custGeom>
              <a:avLst/>
              <a:gdLst/>
              <a:ahLst/>
              <a:cxnLst/>
              <a:rect l="l" t="t" r="r" b="b"/>
              <a:pathLst>
                <a:path w="3288" h="3287" extrusionOk="0">
                  <a:moveTo>
                    <a:pt x="2922" y="1255"/>
                  </a:moveTo>
                  <a:lnTo>
                    <a:pt x="2397" y="1255"/>
                  </a:lnTo>
                  <a:cubicBezTo>
                    <a:pt x="2192" y="1255"/>
                    <a:pt x="2032" y="1096"/>
                    <a:pt x="2032" y="890"/>
                  </a:cubicBezTo>
                  <a:lnTo>
                    <a:pt x="2032" y="365"/>
                  </a:lnTo>
                  <a:cubicBezTo>
                    <a:pt x="2032" y="160"/>
                    <a:pt x="1850" y="0"/>
                    <a:pt x="1644" y="0"/>
                  </a:cubicBezTo>
                  <a:cubicBezTo>
                    <a:pt x="1439" y="0"/>
                    <a:pt x="1256" y="160"/>
                    <a:pt x="1256" y="365"/>
                  </a:cubicBezTo>
                  <a:lnTo>
                    <a:pt x="1256" y="890"/>
                  </a:lnTo>
                  <a:cubicBezTo>
                    <a:pt x="1256" y="1096"/>
                    <a:pt x="1096" y="1255"/>
                    <a:pt x="891" y="1255"/>
                  </a:cubicBezTo>
                  <a:lnTo>
                    <a:pt x="366" y="1255"/>
                  </a:lnTo>
                  <a:cubicBezTo>
                    <a:pt x="161" y="1255"/>
                    <a:pt x="1" y="1438"/>
                    <a:pt x="1" y="1643"/>
                  </a:cubicBezTo>
                  <a:cubicBezTo>
                    <a:pt x="1" y="1849"/>
                    <a:pt x="161" y="2031"/>
                    <a:pt x="366" y="2031"/>
                  </a:cubicBezTo>
                  <a:lnTo>
                    <a:pt x="891" y="2031"/>
                  </a:lnTo>
                  <a:cubicBezTo>
                    <a:pt x="1096" y="2031"/>
                    <a:pt x="1256" y="2191"/>
                    <a:pt x="1256" y="2397"/>
                  </a:cubicBezTo>
                  <a:lnTo>
                    <a:pt x="1256" y="2922"/>
                  </a:lnTo>
                  <a:cubicBezTo>
                    <a:pt x="1256" y="3127"/>
                    <a:pt x="1439" y="3287"/>
                    <a:pt x="1644" y="3287"/>
                  </a:cubicBezTo>
                  <a:cubicBezTo>
                    <a:pt x="1850" y="3287"/>
                    <a:pt x="2032" y="3127"/>
                    <a:pt x="2032" y="2922"/>
                  </a:cubicBezTo>
                  <a:lnTo>
                    <a:pt x="2032" y="2397"/>
                  </a:lnTo>
                  <a:cubicBezTo>
                    <a:pt x="2032" y="2191"/>
                    <a:pt x="2192" y="2031"/>
                    <a:pt x="2397" y="2031"/>
                  </a:cubicBezTo>
                  <a:lnTo>
                    <a:pt x="2922" y="2031"/>
                  </a:lnTo>
                  <a:cubicBezTo>
                    <a:pt x="3128" y="2031"/>
                    <a:pt x="3288" y="1849"/>
                    <a:pt x="3288" y="1643"/>
                  </a:cubicBezTo>
                  <a:cubicBezTo>
                    <a:pt x="3288" y="1438"/>
                    <a:pt x="3128" y="1255"/>
                    <a:pt x="2922" y="1255"/>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6"/>
            <p:cNvSpPr/>
            <p:nvPr/>
          </p:nvSpPr>
          <p:spPr>
            <a:xfrm>
              <a:off x="2871214" y="1733113"/>
              <a:ext cx="88685" cy="88042"/>
            </a:xfrm>
            <a:custGeom>
              <a:avLst/>
              <a:gdLst/>
              <a:ahLst/>
              <a:cxnLst/>
              <a:rect l="l" t="t" r="r" b="b"/>
              <a:pathLst>
                <a:path w="3311" h="3287" extrusionOk="0">
                  <a:moveTo>
                    <a:pt x="2923" y="1256"/>
                  </a:moveTo>
                  <a:lnTo>
                    <a:pt x="2420" y="1256"/>
                  </a:lnTo>
                  <a:cubicBezTo>
                    <a:pt x="2192" y="1256"/>
                    <a:pt x="2032" y="1096"/>
                    <a:pt x="2032" y="890"/>
                  </a:cubicBezTo>
                  <a:lnTo>
                    <a:pt x="2032" y="365"/>
                  </a:lnTo>
                  <a:cubicBezTo>
                    <a:pt x="2032" y="160"/>
                    <a:pt x="1873" y="0"/>
                    <a:pt x="1644" y="0"/>
                  </a:cubicBezTo>
                  <a:cubicBezTo>
                    <a:pt x="1439" y="0"/>
                    <a:pt x="1279" y="160"/>
                    <a:pt x="1279" y="365"/>
                  </a:cubicBezTo>
                  <a:lnTo>
                    <a:pt x="1279" y="890"/>
                  </a:lnTo>
                  <a:cubicBezTo>
                    <a:pt x="1279" y="1096"/>
                    <a:pt x="1097" y="1256"/>
                    <a:pt x="891" y="1256"/>
                  </a:cubicBezTo>
                  <a:lnTo>
                    <a:pt x="389" y="1256"/>
                  </a:lnTo>
                  <a:cubicBezTo>
                    <a:pt x="184" y="1256"/>
                    <a:pt x="1" y="1438"/>
                    <a:pt x="1" y="1644"/>
                  </a:cubicBezTo>
                  <a:cubicBezTo>
                    <a:pt x="1" y="1849"/>
                    <a:pt x="184" y="2032"/>
                    <a:pt x="389" y="2032"/>
                  </a:cubicBezTo>
                  <a:lnTo>
                    <a:pt x="891" y="2032"/>
                  </a:lnTo>
                  <a:cubicBezTo>
                    <a:pt x="1097" y="2032"/>
                    <a:pt x="1279" y="2191"/>
                    <a:pt x="1279" y="2397"/>
                  </a:cubicBezTo>
                  <a:lnTo>
                    <a:pt x="1279" y="2922"/>
                  </a:lnTo>
                  <a:cubicBezTo>
                    <a:pt x="1279" y="3127"/>
                    <a:pt x="1439" y="3287"/>
                    <a:pt x="1644" y="3287"/>
                  </a:cubicBezTo>
                  <a:cubicBezTo>
                    <a:pt x="1873" y="3287"/>
                    <a:pt x="2032" y="3127"/>
                    <a:pt x="2032" y="2922"/>
                  </a:cubicBezTo>
                  <a:lnTo>
                    <a:pt x="2032" y="2397"/>
                  </a:lnTo>
                  <a:cubicBezTo>
                    <a:pt x="2032" y="2191"/>
                    <a:pt x="2192" y="2032"/>
                    <a:pt x="2420" y="2032"/>
                  </a:cubicBezTo>
                  <a:lnTo>
                    <a:pt x="2923" y="2032"/>
                  </a:lnTo>
                  <a:cubicBezTo>
                    <a:pt x="3128" y="2032"/>
                    <a:pt x="3311" y="1849"/>
                    <a:pt x="3311" y="1644"/>
                  </a:cubicBezTo>
                  <a:cubicBezTo>
                    <a:pt x="3311" y="1438"/>
                    <a:pt x="3128" y="1256"/>
                    <a:pt x="2923" y="1256"/>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6"/>
            <p:cNvSpPr/>
            <p:nvPr/>
          </p:nvSpPr>
          <p:spPr>
            <a:xfrm>
              <a:off x="3529669" y="3383819"/>
              <a:ext cx="88685" cy="88069"/>
            </a:xfrm>
            <a:custGeom>
              <a:avLst/>
              <a:gdLst/>
              <a:ahLst/>
              <a:cxnLst/>
              <a:rect l="l" t="t" r="r" b="b"/>
              <a:pathLst>
                <a:path w="3311" h="3288" extrusionOk="0">
                  <a:moveTo>
                    <a:pt x="2922" y="1256"/>
                  </a:moveTo>
                  <a:lnTo>
                    <a:pt x="2420" y="1256"/>
                  </a:lnTo>
                  <a:cubicBezTo>
                    <a:pt x="2215" y="1256"/>
                    <a:pt x="2032" y="1096"/>
                    <a:pt x="2032" y="891"/>
                  </a:cubicBezTo>
                  <a:lnTo>
                    <a:pt x="2032" y="366"/>
                  </a:lnTo>
                  <a:cubicBezTo>
                    <a:pt x="2032" y="160"/>
                    <a:pt x="1873" y="0"/>
                    <a:pt x="1667" y="0"/>
                  </a:cubicBezTo>
                  <a:cubicBezTo>
                    <a:pt x="1439" y="0"/>
                    <a:pt x="1279" y="160"/>
                    <a:pt x="1279" y="366"/>
                  </a:cubicBezTo>
                  <a:lnTo>
                    <a:pt x="1279" y="891"/>
                  </a:lnTo>
                  <a:cubicBezTo>
                    <a:pt x="1279" y="1096"/>
                    <a:pt x="1096" y="1256"/>
                    <a:pt x="891" y="1256"/>
                  </a:cubicBezTo>
                  <a:lnTo>
                    <a:pt x="389" y="1256"/>
                  </a:lnTo>
                  <a:cubicBezTo>
                    <a:pt x="183" y="1256"/>
                    <a:pt x="1" y="1438"/>
                    <a:pt x="1" y="1644"/>
                  </a:cubicBezTo>
                  <a:cubicBezTo>
                    <a:pt x="1" y="1849"/>
                    <a:pt x="183" y="2032"/>
                    <a:pt x="389" y="2032"/>
                  </a:cubicBezTo>
                  <a:lnTo>
                    <a:pt x="891" y="2032"/>
                  </a:lnTo>
                  <a:cubicBezTo>
                    <a:pt x="1096" y="2032"/>
                    <a:pt x="1279" y="2192"/>
                    <a:pt x="1279" y="2397"/>
                  </a:cubicBezTo>
                  <a:lnTo>
                    <a:pt x="1279" y="2922"/>
                  </a:lnTo>
                  <a:cubicBezTo>
                    <a:pt x="1279" y="3127"/>
                    <a:pt x="1439" y="3287"/>
                    <a:pt x="1667" y="3287"/>
                  </a:cubicBezTo>
                  <a:cubicBezTo>
                    <a:pt x="1873" y="3287"/>
                    <a:pt x="2032" y="3127"/>
                    <a:pt x="2032" y="2922"/>
                  </a:cubicBezTo>
                  <a:lnTo>
                    <a:pt x="2032" y="2397"/>
                  </a:lnTo>
                  <a:cubicBezTo>
                    <a:pt x="2032" y="2192"/>
                    <a:pt x="2215" y="2032"/>
                    <a:pt x="2420" y="2032"/>
                  </a:cubicBezTo>
                  <a:lnTo>
                    <a:pt x="2922" y="2032"/>
                  </a:lnTo>
                  <a:cubicBezTo>
                    <a:pt x="3128" y="2032"/>
                    <a:pt x="3311" y="1849"/>
                    <a:pt x="3311" y="1644"/>
                  </a:cubicBezTo>
                  <a:cubicBezTo>
                    <a:pt x="3311" y="1438"/>
                    <a:pt x="3128" y="1256"/>
                    <a:pt x="2922" y="1256"/>
                  </a:cubicBezTo>
                  <a:close/>
                </a:path>
              </a:pathLst>
            </a:custGeom>
            <a:solidFill>
              <a:schemeClr val="dk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6"/>
            <p:cNvSpPr/>
            <p:nvPr/>
          </p:nvSpPr>
          <p:spPr>
            <a:xfrm>
              <a:off x="3463028" y="2456978"/>
              <a:ext cx="263538" cy="221941"/>
            </a:xfrm>
            <a:custGeom>
              <a:avLst/>
              <a:gdLst/>
              <a:ahLst/>
              <a:cxnLst/>
              <a:rect l="l" t="t" r="r" b="b"/>
              <a:pathLst>
                <a:path w="9839" h="8286" extrusionOk="0">
                  <a:moveTo>
                    <a:pt x="8446" y="6049"/>
                  </a:moveTo>
                  <a:cubicBezTo>
                    <a:pt x="8446" y="5227"/>
                    <a:pt x="8150" y="4908"/>
                    <a:pt x="7761" y="4908"/>
                  </a:cubicBezTo>
                  <a:cubicBezTo>
                    <a:pt x="7396" y="4908"/>
                    <a:pt x="7077" y="5227"/>
                    <a:pt x="7077" y="6049"/>
                  </a:cubicBezTo>
                  <a:cubicBezTo>
                    <a:pt x="7077" y="6871"/>
                    <a:pt x="7396" y="7190"/>
                    <a:pt x="7761" y="7190"/>
                  </a:cubicBezTo>
                  <a:cubicBezTo>
                    <a:pt x="8150" y="7190"/>
                    <a:pt x="8446" y="6871"/>
                    <a:pt x="8446" y="6049"/>
                  </a:cubicBezTo>
                  <a:close/>
                  <a:moveTo>
                    <a:pt x="5707" y="6049"/>
                  </a:moveTo>
                  <a:cubicBezTo>
                    <a:pt x="5707" y="4657"/>
                    <a:pt x="6575" y="3812"/>
                    <a:pt x="7761" y="3812"/>
                  </a:cubicBezTo>
                  <a:cubicBezTo>
                    <a:pt x="8971" y="3812"/>
                    <a:pt x="9839" y="4657"/>
                    <a:pt x="9839" y="6049"/>
                  </a:cubicBezTo>
                  <a:cubicBezTo>
                    <a:pt x="9839" y="7464"/>
                    <a:pt x="8971" y="8286"/>
                    <a:pt x="7761" y="8286"/>
                  </a:cubicBezTo>
                  <a:cubicBezTo>
                    <a:pt x="6575" y="8286"/>
                    <a:pt x="5707" y="7464"/>
                    <a:pt x="5707" y="6049"/>
                  </a:cubicBezTo>
                  <a:close/>
                  <a:moveTo>
                    <a:pt x="2740" y="2237"/>
                  </a:moveTo>
                  <a:cubicBezTo>
                    <a:pt x="2740" y="1415"/>
                    <a:pt x="2466" y="1096"/>
                    <a:pt x="2078" y="1096"/>
                  </a:cubicBezTo>
                  <a:cubicBezTo>
                    <a:pt x="1713" y="1096"/>
                    <a:pt x="1393" y="1415"/>
                    <a:pt x="1393" y="2237"/>
                  </a:cubicBezTo>
                  <a:cubicBezTo>
                    <a:pt x="1393" y="3059"/>
                    <a:pt x="1713" y="3378"/>
                    <a:pt x="2078" y="3378"/>
                  </a:cubicBezTo>
                  <a:cubicBezTo>
                    <a:pt x="2466" y="3378"/>
                    <a:pt x="2740" y="3059"/>
                    <a:pt x="2740" y="2237"/>
                  </a:cubicBezTo>
                  <a:close/>
                  <a:moveTo>
                    <a:pt x="7214" y="114"/>
                  </a:moveTo>
                  <a:lnTo>
                    <a:pt x="7214" y="114"/>
                  </a:lnTo>
                  <a:cubicBezTo>
                    <a:pt x="7761" y="114"/>
                    <a:pt x="8081" y="731"/>
                    <a:pt x="7761" y="1187"/>
                  </a:cubicBezTo>
                  <a:lnTo>
                    <a:pt x="3196" y="7875"/>
                  </a:lnTo>
                  <a:cubicBezTo>
                    <a:pt x="3059" y="8058"/>
                    <a:pt x="2854" y="8172"/>
                    <a:pt x="2626" y="8172"/>
                  </a:cubicBezTo>
                  <a:cubicBezTo>
                    <a:pt x="2078" y="8172"/>
                    <a:pt x="1758" y="7555"/>
                    <a:pt x="2055" y="7099"/>
                  </a:cubicBezTo>
                  <a:lnTo>
                    <a:pt x="6643" y="411"/>
                  </a:lnTo>
                  <a:cubicBezTo>
                    <a:pt x="6757" y="228"/>
                    <a:pt x="6985" y="114"/>
                    <a:pt x="7214" y="114"/>
                  </a:cubicBezTo>
                  <a:close/>
                  <a:moveTo>
                    <a:pt x="1" y="2237"/>
                  </a:moveTo>
                  <a:cubicBezTo>
                    <a:pt x="1" y="845"/>
                    <a:pt x="891" y="0"/>
                    <a:pt x="2078" y="0"/>
                  </a:cubicBezTo>
                  <a:cubicBezTo>
                    <a:pt x="3265" y="0"/>
                    <a:pt x="4155" y="845"/>
                    <a:pt x="4155" y="2237"/>
                  </a:cubicBezTo>
                  <a:cubicBezTo>
                    <a:pt x="4155" y="3652"/>
                    <a:pt x="3265" y="4474"/>
                    <a:pt x="2078" y="4474"/>
                  </a:cubicBezTo>
                  <a:cubicBezTo>
                    <a:pt x="891" y="4474"/>
                    <a:pt x="1" y="3652"/>
                    <a:pt x="1" y="2237"/>
                  </a:cubicBez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6"/>
            <p:cNvSpPr/>
            <p:nvPr/>
          </p:nvSpPr>
          <p:spPr>
            <a:xfrm>
              <a:off x="3508268" y="2880047"/>
              <a:ext cx="192022" cy="191995"/>
            </a:xfrm>
            <a:custGeom>
              <a:avLst/>
              <a:gdLst/>
              <a:ahLst/>
              <a:cxnLst/>
              <a:rect l="l" t="t" r="r" b="b"/>
              <a:pathLst>
                <a:path w="7169" h="7168" extrusionOk="0">
                  <a:moveTo>
                    <a:pt x="1142" y="6026"/>
                  </a:moveTo>
                  <a:lnTo>
                    <a:pt x="6027" y="6026"/>
                  </a:lnTo>
                  <a:lnTo>
                    <a:pt x="6027" y="1142"/>
                  </a:lnTo>
                  <a:lnTo>
                    <a:pt x="1142" y="1142"/>
                  </a:lnTo>
                  <a:close/>
                  <a:moveTo>
                    <a:pt x="7168" y="7167"/>
                  </a:moveTo>
                  <a:lnTo>
                    <a:pt x="1" y="7167"/>
                  </a:lnTo>
                  <a:lnTo>
                    <a:pt x="1" y="0"/>
                  </a:lnTo>
                  <a:lnTo>
                    <a:pt x="7168"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6"/>
            <p:cNvSpPr/>
            <p:nvPr/>
          </p:nvSpPr>
          <p:spPr>
            <a:xfrm>
              <a:off x="3563927" y="2866601"/>
              <a:ext cx="187093" cy="150425"/>
            </a:xfrm>
            <a:custGeom>
              <a:avLst/>
              <a:gdLst/>
              <a:ahLst/>
              <a:cxnLst/>
              <a:rect l="l" t="t" r="r" b="b"/>
              <a:pathLst>
                <a:path w="6985" h="5616" extrusionOk="0">
                  <a:moveTo>
                    <a:pt x="1507" y="5615"/>
                  </a:moveTo>
                  <a:cubicBezTo>
                    <a:pt x="1484" y="5615"/>
                    <a:pt x="1438" y="5615"/>
                    <a:pt x="1392" y="5615"/>
                  </a:cubicBezTo>
                  <a:cubicBezTo>
                    <a:pt x="1233" y="5570"/>
                    <a:pt x="1073" y="5455"/>
                    <a:pt x="1004" y="5296"/>
                  </a:cubicBezTo>
                  <a:lnTo>
                    <a:pt x="137" y="3378"/>
                  </a:lnTo>
                  <a:cubicBezTo>
                    <a:pt x="0" y="3104"/>
                    <a:pt x="137" y="2762"/>
                    <a:pt x="411" y="2625"/>
                  </a:cubicBezTo>
                  <a:cubicBezTo>
                    <a:pt x="708" y="2488"/>
                    <a:pt x="1050" y="2625"/>
                    <a:pt x="1164" y="2899"/>
                  </a:cubicBezTo>
                  <a:lnTo>
                    <a:pt x="1712" y="4109"/>
                  </a:lnTo>
                  <a:lnTo>
                    <a:pt x="5957" y="206"/>
                  </a:lnTo>
                  <a:cubicBezTo>
                    <a:pt x="6186" y="0"/>
                    <a:pt x="6551" y="23"/>
                    <a:pt x="6779" y="251"/>
                  </a:cubicBezTo>
                  <a:cubicBezTo>
                    <a:pt x="6985" y="479"/>
                    <a:pt x="6962" y="845"/>
                    <a:pt x="6734" y="1050"/>
                  </a:cubicBezTo>
                  <a:lnTo>
                    <a:pt x="1895" y="5478"/>
                  </a:lnTo>
                  <a:cubicBezTo>
                    <a:pt x="1803" y="5570"/>
                    <a:pt x="1666" y="5615"/>
                    <a:pt x="1507" y="5615"/>
                  </a:cubicBezTo>
                  <a:close/>
                </a:path>
              </a:pathLst>
            </a:custGeom>
            <a:solidFill>
              <a:schemeClr val="accen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6"/>
            <p:cNvSpPr/>
            <p:nvPr/>
          </p:nvSpPr>
          <p:spPr>
            <a:xfrm>
              <a:off x="3515018" y="3139888"/>
              <a:ext cx="321607" cy="40365"/>
            </a:xfrm>
            <a:custGeom>
              <a:avLst/>
              <a:gdLst/>
              <a:ahLst/>
              <a:cxnLst/>
              <a:rect l="l" t="t" r="r" b="b"/>
              <a:pathLst>
                <a:path w="12007" h="1507" extrusionOk="0">
                  <a:moveTo>
                    <a:pt x="12006" y="1507"/>
                  </a:moveTo>
                  <a:lnTo>
                    <a:pt x="0" y="1507"/>
                  </a:lnTo>
                  <a:lnTo>
                    <a:pt x="0" y="0"/>
                  </a:lnTo>
                  <a:lnTo>
                    <a:pt x="12006"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6"/>
            <p:cNvSpPr/>
            <p:nvPr/>
          </p:nvSpPr>
          <p:spPr>
            <a:xfrm>
              <a:off x="3515018" y="3209583"/>
              <a:ext cx="614448" cy="40365"/>
            </a:xfrm>
            <a:custGeom>
              <a:avLst/>
              <a:gdLst/>
              <a:ahLst/>
              <a:cxnLst/>
              <a:rect l="l" t="t" r="r" b="b"/>
              <a:pathLst>
                <a:path w="22940" h="1507" extrusionOk="0">
                  <a:moveTo>
                    <a:pt x="22939" y="1507"/>
                  </a:moveTo>
                  <a:lnTo>
                    <a:pt x="0" y="1507"/>
                  </a:lnTo>
                  <a:lnTo>
                    <a:pt x="0" y="0"/>
                  </a:lnTo>
                  <a:lnTo>
                    <a:pt x="22939"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6"/>
            <p:cNvSpPr/>
            <p:nvPr/>
          </p:nvSpPr>
          <p:spPr>
            <a:xfrm>
              <a:off x="3515018" y="3279277"/>
              <a:ext cx="429819" cy="40365"/>
            </a:xfrm>
            <a:custGeom>
              <a:avLst/>
              <a:gdLst/>
              <a:ahLst/>
              <a:cxnLst/>
              <a:rect l="l" t="t" r="r" b="b"/>
              <a:pathLst>
                <a:path w="16047" h="1507" extrusionOk="0">
                  <a:moveTo>
                    <a:pt x="16046" y="1507"/>
                  </a:moveTo>
                  <a:lnTo>
                    <a:pt x="0" y="1507"/>
                  </a:lnTo>
                  <a:lnTo>
                    <a:pt x="0" y="0"/>
                  </a:lnTo>
                  <a:lnTo>
                    <a:pt x="16046" y="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6"/>
            <p:cNvSpPr/>
            <p:nvPr/>
          </p:nvSpPr>
          <p:spPr>
            <a:xfrm>
              <a:off x="2423101" y="2786514"/>
              <a:ext cx="766078" cy="716552"/>
            </a:xfrm>
            <a:custGeom>
              <a:avLst/>
              <a:gdLst/>
              <a:ahLst/>
              <a:cxnLst/>
              <a:rect l="l" t="t" r="r" b="b"/>
              <a:pathLst>
                <a:path w="28601" h="26752" extrusionOk="0">
                  <a:moveTo>
                    <a:pt x="15019" y="2739"/>
                  </a:moveTo>
                  <a:cubicBezTo>
                    <a:pt x="11207" y="2739"/>
                    <a:pt x="7532" y="4748"/>
                    <a:pt x="5547" y="8286"/>
                  </a:cubicBezTo>
                  <a:cubicBezTo>
                    <a:pt x="4109" y="10796"/>
                    <a:pt x="3766" y="13741"/>
                    <a:pt x="4542" y="16526"/>
                  </a:cubicBezTo>
                  <a:cubicBezTo>
                    <a:pt x="5318" y="19310"/>
                    <a:pt x="7144" y="21638"/>
                    <a:pt x="9678" y="23054"/>
                  </a:cubicBezTo>
                  <a:cubicBezTo>
                    <a:pt x="12212" y="24492"/>
                    <a:pt x="15133" y="24834"/>
                    <a:pt x="17918" y="24058"/>
                  </a:cubicBezTo>
                  <a:cubicBezTo>
                    <a:pt x="20725" y="23282"/>
                    <a:pt x="23031" y="21456"/>
                    <a:pt x="24469" y="18922"/>
                  </a:cubicBezTo>
                  <a:cubicBezTo>
                    <a:pt x="25884" y="16389"/>
                    <a:pt x="26226" y="13467"/>
                    <a:pt x="25450" y="10682"/>
                  </a:cubicBezTo>
                  <a:cubicBezTo>
                    <a:pt x="24674" y="7875"/>
                    <a:pt x="22848" y="5569"/>
                    <a:pt x="20315" y="4131"/>
                  </a:cubicBezTo>
                  <a:cubicBezTo>
                    <a:pt x="18648" y="3196"/>
                    <a:pt x="16822" y="2739"/>
                    <a:pt x="15019" y="2739"/>
                  </a:cubicBezTo>
                  <a:close/>
                  <a:moveTo>
                    <a:pt x="14973" y="26751"/>
                  </a:moveTo>
                  <a:cubicBezTo>
                    <a:pt x="12759" y="26751"/>
                    <a:pt x="10545" y="26181"/>
                    <a:pt x="8560" y="25062"/>
                  </a:cubicBezTo>
                  <a:cubicBezTo>
                    <a:pt x="2237" y="21501"/>
                    <a:pt x="0" y="13467"/>
                    <a:pt x="3538" y="7167"/>
                  </a:cubicBezTo>
                  <a:cubicBezTo>
                    <a:pt x="5273" y="4109"/>
                    <a:pt x="8080" y="1895"/>
                    <a:pt x="11458" y="959"/>
                  </a:cubicBezTo>
                  <a:cubicBezTo>
                    <a:pt x="14836" y="0"/>
                    <a:pt x="18374" y="434"/>
                    <a:pt x="21433" y="2146"/>
                  </a:cubicBezTo>
                  <a:cubicBezTo>
                    <a:pt x="24492" y="3880"/>
                    <a:pt x="26706" y="6688"/>
                    <a:pt x="27641" y="10066"/>
                  </a:cubicBezTo>
                  <a:cubicBezTo>
                    <a:pt x="28600" y="13444"/>
                    <a:pt x="28166" y="16982"/>
                    <a:pt x="26455" y="20041"/>
                  </a:cubicBezTo>
                  <a:cubicBezTo>
                    <a:pt x="24720" y="23099"/>
                    <a:pt x="21912" y="25313"/>
                    <a:pt x="18534" y="26249"/>
                  </a:cubicBezTo>
                  <a:cubicBezTo>
                    <a:pt x="17370" y="26591"/>
                    <a:pt x="16160" y="26751"/>
                    <a:pt x="14973" y="26751"/>
                  </a:cubicBezTo>
                  <a:close/>
                </a:path>
              </a:pathLst>
            </a:custGeom>
            <a:solidFill>
              <a:schemeClr val="accent2"/>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6"/>
            <p:cNvSpPr/>
            <p:nvPr/>
          </p:nvSpPr>
          <p:spPr>
            <a:xfrm>
              <a:off x="3079092" y="3273760"/>
              <a:ext cx="476291" cy="308161"/>
            </a:xfrm>
            <a:custGeom>
              <a:avLst/>
              <a:gdLst/>
              <a:ahLst/>
              <a:cxnLst/>
              <a:rect l="l" t="t" r="r" b="b"/>
              <a:pathLst>
                <a:path w="17782" h="11505" extrusionOk="0">
                  <a:moveTo>
                    <a:pt x="17781" y="9291"/>
                  </a:moveTo>
                  <a:lnTo>
                    <a:pt x="16526" y="11505"/>
                  </a:lnTo>
                  <a:lnTo>
                    <a:pt x="1" y="2215"/>
                  </a:lnTo>
                  <a:lnTo>
                    <a:pt x="1256" y="1"/>
                  </a:lnTo>
                  <a:close/>
                </a:path>
              </a:pathLst>
            </a:custGeom>
            <a:solidFill>
              <a:schemeClr val="accent2"/>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6"/>
            <p:cNvSpPr/>
            <p:nvPr/>
          </p:nvSpPr>
          <p:spPr>
            <a:xfrm>
              <a:off x="3230106" y="3350177"/>
              <a:ext cx="415141" cy="291046"/>
            </a:xfrm>
            <a:custGeom>
              <a:avLst/>
              <a:gdLst/>
              <a:ahLst/>
              <a:cxnLst/>
              <a:rect l="l" t="t" r="r" b="b"/>
              <a:pathLst>
                <a:path w="15499" h="10866" extrusionOk="0">
                  <a:moveTo>
                    <a:pt x="14905" y="9451"/>
                  </a:moveTo>
                  <a:lnTo>
                    <a:pt x="14905" y="9451"/>
                  </a:lnTo>
                  <a:cubicBezTo>
                    <a:pt x="14335" y="10501"/>
                    <a:pt x="13034" y="10866"/>
                    <a:pt x="12007" y="10272"/>
                  </a:cubicBezTo>
                  <a:lnTo>
                    <a:pt x="1393" y="4315"/>
                  </a:lnTo>
                  <a:cubicBezTo>
                    <a:pt x="366" y="3721"/>
                    <a:pt x="0" y="2420"/>
                    <a:pt x="571" y="1393"/>
                  </a:cubicBezTo>
                  <a:cubicBezTo>
                    <a:pt x="1165" y="366"/>
                    <a:pt x="2466" y="1"/>
                    <a:pt x="3493" y="572"/>
                  </a:cubicBezTo>
                  <a:lnTo>
                    <a:pt x="14106" y="6552"/>
                  </a:lnTo>
                  <a:cubicBezTo>
                    <a:pt x="15134" y="7122"/>
                    <a:pt x="15499" y="8423"/>
                    <a:pt x="14905" y="9451"/>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6"/>
            <p:cNvSpPr/>
            <p:nvPr/>
          </p:nvSpPr>
          <p:spPr>
            <a:xfrm>
              <a:off x="3472832" y="17153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6"/>
            <p:cNvSpPr/>
            <p:nvPr/>
          </p:nvSpPr>
          <p:spPr>
            <a:xfrm>
              <a:off x="3239266" y="16316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86"/>
            <p:cNvGrpSpPr/>
            <p:nvPr/>
          </p:nvGrpSpPr>
          <p:grpSpPr>
            <a:xfrm rot="-5400000">
              <a:off x="1118842" y="1747012"/>
              <a:ext cx="445036" cy="445036"/>
              <a:chOff x="5289166" y="402821"/>
              <a:chExt cx="801000" cy="801000"/>
            </a:xfrm>
          </p:grpSpPr>
          <p:sp>
            <p:nvSpPr>
              <p:cNvPr id="2219" name="Google Shape;2219;p86"/>
              <p:cNvSpPr/>
              <p:nvPr/>
            </p:nvSpPr>
            <p:spPr>
              <a:xfrm>
                <a:off x="5289166" y="402821"/>
                <a:ext cx="801000" cy="801000"/>
              </a:xfrm>
              <a:prstGeom prst="blockArc">
                <a:avLst>
                  <a:gd name="adj1" fmla="val 10800000"/>
                  <a:gd name="adj2" fmla="val 0"/>
                  <a:gd name="adj3" fmla="val 25000"/>
                </a:avLst>
              </a:prstGeom>
              <a:solidFill>
                <a:schemeClr val="l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6"/>
              <p:cNvSpPr/>
              <p:nvPr/>
            </p:nvSpPr>
            <p:spPr>
              <a:xfrm rot="10800000" flipH="1">
                <a:off x="5289166" y="402821"/>
                <a:ext cx="801000" cy="801000"/>
              </a:xfrm>
              <a:prstGeom prst="blockArc">
                <a:avLst>
                  <a:gd name="adj1" fmla="val 10800000"/>
                  <a:gd name="adj2" fmla="val 0"/>
                  <a:gd name="adj3" fmla="val 25000"/>
                </a:avLst>
              </a:prstGeom>
              <a:solidFill>
                <a:schemeClr val="accent3"/>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86"/>
            <p:cNvSpPr/>
            <p:nvPr/>
          </p:nvSpPr>
          <p:spPr>
            <a:xfrm>
              <a:off x="1674010" y="1804868"/>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6"/>
            <p:cNvSpPr/>
            <p:nvPr/>
          </p:nvSpPr>
          <p:spPr>
            <a:xfrm>
              <a:off x="1674010" y="1935630"/>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6"/>
            <p:cNvSpPr/>
            <p:nvPr/>
          </p:nvSpPr>
          <p:spPr>
            <a:xfrm>
              <a:off x="1674010" y="2066393"/>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45"/>
                                        </p:tgtEl>
                                        <p:attrNameLst>
                                          <p:attrName>style.visibility</p:attrName>
                                        </p:attrNameLst>
                                      </p:cBhvr>
                                      <p:to>
                                        <p:strVal val="visible"/>
                                      </p:to>
                                    </p:set>
                                    <p:animEffect transition="in" filter="fade">
                                      <p:cBhvr>
                                        <p:cTn id="7" dur="1000"/>
                                        <p:tgtEl>
                                          <p:spTgt spid="2145"/>
                                        </p:tgtEl>
                                      </p:cBhvr>
                                    </p:animEffect>
                                  </p:childTnLst>
                                </p:cTn>
                              </p:par>
                              <p:par>
                                <p:cTn id="8" presetID="10" presetClass="entr" presetSubtype="0" fill="hold" nodeType="withEffect">
                                  <p:stCondLst>
                                    <p:cond delay="0"/>
                                  </p:stCondLst>
                                  <p:childTnLst>
                                    <p:set>
                                      <p:cBhvr>
                                        <p:cTn id="9" dur="1" fill="hold">
                                          <p:stCondLst>
                                            <p:cond delay="0"/>
                                          </p:stCondLst>
                                        </p:cTn>
                                        <p:tgtEl>
                                          <p:spTgt spid="2152"/>
                                        </p:tgtEl>
                                        <p:attrNameLst>
                                          <p:attrName>style.visibility</p:attrName>
                                        </p:attrNameLst>
                                      </p:cBhvr>
                                      <p:to>
                                        <p:strVal val="visible"/>
                                      </p:to>
                                    </p:set>
                                    <p:animEffect transition="in" filter="fade">
                                      <p:cBhvr>
                                        <p:cTn id="10" dur="1000"/>
                                        <p:tgtEl>
                                          <p:spTgt spid="2152"/>
                                        </p:tgtEl>
                                      </p:cBhvr>
                                    </p:animEffect>
                                  </p:childTnLst>
                                </p:cTn>
                              </p:par>
                              <p:par>
                                <p:cTn id="11" presetID="10" presetClass="entr" presetSubtype="0" fill="hold" nodeType="withEffect">
                                  <p:stCondLst>
                                    <p:cond delay="0"/>
                                  </p:stCondLst>
                                  <p:childTnLst>
                                    <p:set>
                                      <p:cBhvr>
                                        <p:cTn id="12" dur="1" fill="hold">
                                          <p:stCondLst>
                                            <p:cond delay="0"/>
                                          </p:stCondLst>
                                        </p:cTn>
                                        <p:tgtEl>
                                          <p:spTgt spid="2146"/>
                                        </p:tgtEl>
                                        <p:attrNameLst>
                                          <p:attrName>style.visibility</p:attrName>
                                        </p:attrNameLst>
                                      </p:cBhvr>
                                      <p:to>
                                        <p:strVal val="visible"/>
                                      </p:to>
                                    </p:set>
                                    <p:animEffect transition="in" filter="fade">
                                      <p:cBhvr>
                                        <p:cTn id="13" dur="1000"/>
                                        <p:tgtEl>
                                          <p:spTgt spid="2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8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use of our websites</a:t>
            </a:r>
            <a:endParaRPr/>
          </a:p>
        </p:txBody>
      </p:sp>
      <p:grpSp>
        <p:nvGrpSpPr>
          <p:cNvPr id="2229" name="Google Shape;2229;p87"/>
          <p:cNvGrpSpPr/>
          <p:nvPr/>
        </p:nvGrpSpPr>
        <p:grpSpPr>
          <a:xfrm>
            <a:off x="3011608" y="1909851"/>
            <a:ext cx="3228612" cy="1802793"/>
            <a:chOff x="441400" y="442800"/>
            <a:chExt cx="6938775" cy="3874475"/>
          </a:xfrm>
        </p:grpSpPr>
        <p:sp>
          <p:nvSpPr>
            <p:cNvPr id="2230" name="Google Shape;2230;p87"/>
            <p:cNvSpPr/>
            <p:nvPr/>
          </p:nvSpPr>
          <p:spPr>
            <a:xfrm>
              <a:off x="1060525" y="442800"/>
              <a:ext cx="5680025" cy="3658500"/>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7"/>
            <p:cNvSpPr/>
            <p:nvPr/>
          </p:nvSpPr>
          <p:spPr>
            <a:xfrm>
              <a:off x="1060525" y="1138150"/>
              <a:ext cx="5680025" cy="2963150"/>
            </a:xfrm>
            <a:custGeom>
              <a:avLst/>
              <a:gdLst/>
              <a:ahLst/>
              <a:cxnLst/>
              <a:rect l="l" t="t" r="r" b="b"/>
              <a:pathLst>
                <a:path w="227201" h="118526" extrusionOk="0">
                  <a:moveTo>
                    <a:pt x="0" y="0"/>
                  </a:moveTo>
                  <a:lnTo>
                    <a:pt x="0" y="114909"/>
                  </a:lnTo>
                  <a:cubicBezTo>
                    <a:pt x="0" y="116903"/>
                    <a:pt x="1622" y="118526"/>
                    <a:pt x="3616" y="118526"/>
                  </a:cubicBezTo>
                  <a:lnTo>
                    <a:pt x="223584" y="118526"/>
                  </a:lnTo>
                  <a:cubicBezTo>
                    <a:pt x="225577" y="118526"/>
                    <a:pt x="227201" y="116903"/>
                    <a:pt x="227201" y="114909"/>
                  </a:cubicBezTo>
                  <a:lnTo>
                    <a:pt x="227201" y="0"/>
                  </a:ln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7"/>
            <p:cNvSpPr/>
            <p:nvPr/>
          </p:nvSpPr>
          <p:spPr>
            <a:xfrm>
              <a:off x="4965250" y="1499225"/>
              <a:ext cx="1491375" cy="2135925"/>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7"/>
            <p:cNvSpPr/>
            <p:nvPr/>
          </p:nvSpPr>
          <p:spPr>
            <a:xfrm>
              <a:off x="5163175" y="2777525"/>
              <a:ext cx="1096050" cy="76750"/>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7"/>
            <p:cNvSpPr/>
            <p:nvPr/>
          </p:nvSpPr>
          <p:spPr>
            <a:xfrm>
              <a:off x="5163175" y="3363425"/>
              <a:ext cx="520925" cy="77225"/>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7"/>
            <p:cNvSpPr/>
            <p:nvPr/>
          </p:nvSpPr>
          <p:spPr>
            <a:xfrm>
              <a:off x="5163175" y="2972525"/>
              <a:ext cx="1096050" cy="77225"/>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7"/>
            <p:cNvSpPr/>
            <p:nvPr/>
          </p:nvSpPr>
          <p:spPr>
            <a:xfrm>
              <a:off x="5163175" y="3167975"/>
              <a:ext cx="1096050" cy="77225"/>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7"/>
            <p:cNvSpPr/>
            <p:nvPr/>
          </p:nvSpPr>
          <p:spPr>
            <a:xfrm>
              <a:off x="5032225" y="1552525"/>
              <a:ext cx="72350" cy="72325"/>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7"/>
            <p:cNvSpPr/>
            <p:nvPr/>
          </p:nvSpPr>
          <p:spPr>
            <a:xfrm>
              <a:off x="5176350" y="1552525"/>
              <a:ext cx="72350" cy="72325"/>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7"/>
            <p:cNvSpPr/>
            <p:nvPr/>
          </p:nvSpPr>
          <p:spPr>
            <a:xfrm>
              <a:off x="5320525"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7"/>
            <p:cNvSpPr/>
            <p:nvPr/>
          </p:nvSpPr>
          <p:spPr>
            <a:xfrm>
              <a:off x="5032225" y="1682975"/>
              <a:ext cx="1357475" cy="936775"/>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7"/>
            <p:cNvSpPr/>
            <p:nvPr/>
          </p:nvSpPr>
          <p:spPr>
            <a:xfrm>
              <a:off x="5032700" y="1795850"/>
              <a:ext cx="1357000" cy="823900"/>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dk1"/>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7"/>
            <p:cNvSpPr/>
            <p:nvPr/>
          </p:nvSpPr>
          <p:spPr>
            <a:xfrm>
              <a:off x="5778375" y="1865250"/>
              <a:ext cx="285375" cy="285400"/>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7"/>
            <p:cNvSpPr/>
            <p:nvPr/>
          </p:nvSpPr>
          <p:spPr>
            <a:xfrm>
              <a:off x="1308750"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7"/>
            <p:cNvSpPr/>
            <p:nvPr/>
          </p:nvSpPr>
          <p:spPr>
            <a:xfrm>
              <a:off x="1298975" y="575225"/>
              <a:ext cx="91375" cy="9137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7"/>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7"/>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7"/>
            <p:cNvSpPr/>
            <p:nvPr/>
          </p:nvSpPr>
          <p:spPr>
            <a:xfrm>
              <a:off x="1419175"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7"/>
            <p:cNvSpPr/>
            <p:nvPr/>
          </p:nvSpPr>
          <p:spPr>
            <a:xfrm>
              <a:off x="3772000"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7"/>
            <p:cNvSpPr/>
            <p:nvPr/>
          </p:nvSpPr>
          <p:spPr>
            <a:xfrm>
              <a:off x="778075" y="1489975"/>
              <a:ext cx="2154950" cy="2154425"/>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7"/>
            <p:cNvSpPr/>
            <p:nvPr/>
          </p:nvSpPr>
          <p:spPr>
            <a:xfrm>
              <a:off x="816675" y="2619725"/>
              <a:ext cx="2077725" cy="986575"/>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chemeClr val="dk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7"/>
            <p:cNvSpPr/>
            <p:nvPr/>
          </p:nvSpPr>
          <p:spPr>
            <a:xfrm>
              <a:off x="816675" y="1528075"/>
              <a:ext cx="2076750" cy="1091675"/>
            </a:xfrm>
            <a:custGeom>
              <a:avLst/>
              <a:gdLst/>
              <a:ahLst/>
              <a:cxnLst/>
              <a:rect l="l" t="t" r="r" b="b"/>
              <a:pathLst>
                <a:path w="83070" h="43667" extrusionOk="0">
                  <a:moveTo>
                    <a:pt x="83070" y="1"/>
                  </a:moveTo>
                  <a:lnTo>
                    <a:pt x="0" y="40"/>
                  </a:lnTo>
                  <a:lnTo>
                    <a:pt x="39" y="43666"/>
                  </a:lnTo>
                  <a:lnTo>
                    <a:pt x="83070" y="43666"/>
                  </a:lnTo>
                  <a:lnTo>
                    <a:pt x="83070" y="1"/>
                  </a:ln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7"/>
            <p:cNvSpPr/>
            <p:nvPr/>
          </p:nvSpPr>
          <p:spPr>
            <a:xfrm>
              <a:off x="1741175" y="1781200"/>
              <a:ext cx="414900" cy="576625"/>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7"/>
            <p:cNvSpPr/>
            <p:nvPr/>
          </p:nvSpPr>
          <p:spPr>
            <a:xfrm>
              <a:off x="1555025" y="2032375"/>
              <a:ext cx="157375" cy="372350"/>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7"/>
            <p:cNvSpPr/>
            <p:nvPr/>
          </p:nvSpPr>
          <p:spPr>
            <a:xfrm>
              <a:off x="1246200" y="2803450"/>
              <a:ext cx="130475" cy="1304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7"/>
            <p:cNvSpPr/>
            <p:nvPr/>
          </p:nvSpPr>
          <p:spPr>
            <a:xfrm>
              <a:off x="1246200" y="3047775"/>
              <a:ext cx="130475" cy="1304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7"/>
            <p:cNvSpPr/>
            <p:nvPr/>
          </p:nvSpPr>
          <p:spPr>
            <a:xfrm>
              <a:off x="1246200" y="3292075"/>
              <a:ext cx="130475" cy="130475"/>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7"/>
            <p:cNvSpPr/>
            <p:nvPr/>
          </p:nvSpPr>
          <p:spPr>
            <a:xfrm>
              <a:off x="3188075" y="1489975"/>
              <a:ext cx="1510925" cy="2154425"/>
            </a:xfrm>
            <a:custGeom>
              <a:avLst/>
              <a:gdLst/>
              <a:ahLst/>
              <a:cxnLst/>
              <a:rect l="l" t="t" r="r" b="b"/>
              <a:pathLst>
                <a:path w="60437" h="86177" extrusionOk="0">
                  <a:moveTo>
                    <a:pt x="1583" y="0"/>
                  </a:moveTo>
                  <a:cubicBezTo>
                    <a:pt x="704" y="0"/>
                    <a:pt x="1" y="704"/>
                    <a:pt x="1" y="1564"/>
                  </a:cubicBezTo>
                  <a:lnTo>
                    <a:pt x="1" y="84594"/>
                  </a:lnTo>
                  <a:cubicBezTo>
                    <a:pt x="1" y="85473"/>
                    <a:pt x="704" y="86177"/>
                    <a:pt x="1583" y="86177"/>
                  </a:cubicBezTo>
                  <a:lnTo>
                    <a:pt x="58852" y="86177"/>
                  </a:lnTo>
                  <a:cubicBezTo>
                    <a:pt x="59712" y="86177"/>
                    <a:pt x="60436" y="85473"/>
                    <a:pt x="60436" y="84594"/>
                  </a:cubicBezTo>
                  <a:lnTo>
                    <a:pt x="60436" y="1564"/>
                  </a:lnTo>
                  <a:cubicBezTo>
                    <a:pt x="60436" y="704"/>
                    <a:pt x="59712" y="0"/>
                    <a:pt x="58852"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7"/>
            <p:cNvSpPr/>
            <p:nvPr/>
          </p:nvSpPr>
          <p:spPr>
            <a:xfrm>
              <a:off x="3264775" y="1682975"/>
              <a:ext cx="1357475" cy="936775"/>
            </a:xfrm>
            <a:custGeom>
              <a:avLst/>
              <a:gdLst/>
              <a:ahLst/>
              <a:cxnLst/>
              <a:rect l="l" t="t" r="r" b="b"/>
              <a:pathLst>
                <a:path w="54299" h="37471" extrusionOk="0">
                  <a:moveTo>
                    <a:pt x="54241" y="0"/>
                  </a:moveTo>
                  <a:lnTo>
                    <a:pt x="1" y="39"/>
                  </a:lnTo>
                  <a:lnTo>
                    <a:pt x="40" y="37470"/>
                  </a:lnTo>
                  <a:lnTo>
                    <a:pt x="54299" y="37450"/>
                  </a:lnTo>
                  <a:lnTo>
                    <a:pt x="54241" y="0"/>
                  </a:lnTo>
                  <a:close/>
                </a:path>
              </a:pathLst>
            </a:custGeom>
            <a:solidFill>
              <a:schemeClr val="dk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7"/>
            <p:cNvSpPr/>
            <p:nvPr/>
          </p:nvSpPr>
          <p:spPr>
            <a:xfrm>
              <a:off x="3638600" y="1827600"/>
              <a:ext cx="618650" cy="618650"/>
            </a:xfrm>
            <a:custGeom>
              <a:avLst/>
              <a:gdLst/>
              <a:ahLst/>
              <a:cxnLst/>
              <a:rect l="l" t="t" r="r" b="b"/>
              <a:pathLst>
                <a:path w="24746" h="24746" extrusionOk="0">
                  <a:moveTo>
                    <a:pt x="12373" y="1"/>
                  </a:moveTo>
                  <a:cubicBezTo>
                    <a:pt x="5552" y="1"/>
                    <a:pt x="1" y="5552"/>
                    <a:pt x="1" y="12374"/>
                  </a:cubicBezTo>
                  <a:cubicBezTo>
                    <a:pt x="1" y="19195"/>
                    <a:pt x="5552" y="24746"/>
                    <a:pt x="12373" y="24746"/>
                  </a:cubicBezTo>
                  <a:cubicBezTo>
                    <a:pt x="19195" y="24746"/>
                    <a:pt x="24746" y="19195"/>
                    <a:pt x="24746" y="12374"/>
                  </a:cubicBezTo>
                  <a:cubicBezTo>
                    <a:pt x="24746" y="5552"/>
                    <a:pt x="19195" y="1"/>
                    <a:pt x="12373" y="1"/>
                  </a:cubicBezTo>
                  <a:close/>
                </a:path>
              </a:pathLst>
            </a:custGeom>
            <a:solidFill>
              <a:schemeClr val="dk1"/>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7"/>
            <p:cNvSpPr/>
            <p:nvPr/>
          </p:nvSpPr>
          <p:spPr>
            <a:xfrm>
              <a:off x="3395275" y="2777525"/>
              <a:ext cx="1096025" cy="76750"/>
            </a:xfrm>
            <a:custGeom>
              <a:avLst/>
              <a:gdLst/>
              <a:ahLst/>
              <a:cxnLst/>
              <a:rect l="l" t="t" r="r" b="b"/>
              <a:pathLst>
                <a:path w="43841" h="3070" extrusionOk="0">
                  <a:moveTo>
                    <a:pt x="1543" y="1"/>
                  </a:moveTo>
                  <a:cubicBezTo>
                    <a:pt x="683" y="1"/>
                    <a:pt x="0" y="685"/>
                    <a:pt x="0" y="1525"/>
                  </a:cubicBezTo>
                  <a:cubicBezTo>
                    <a:pt x="0" y="2385"/>
                    <a:pt x="683" y="3070"/>
                    <a:pt x="1543" y="3070"/>
                  </a:cubicBezTo>
                  <a:lnTo>
                    <a:pt x="42297" y="3070"/>
                  </a:lnTo>
                  <a:cubicBezTo>
                    <a:pt x="43157" y="3070"/>
                    <a:pt x="43841" y="2385"/>
                    <a:pt x="43841" y="1525"/>
                  </a:cubicBezTo>
                  <a:cubicBezTo>
                    <a:pt x="43841" y="685"/>
                    <a:pt x="43157" y="1"/>
                    <a:pt x="42297"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7"/>
            <p:cNvSpPr/>
            <p:nvPr/>
          </p:nvSpPr>
          <p:spPr>
            <a:xfrm>
              <a:off x="3395275" y="3363425"/>
              <a:ext cx="521375" cy="77225"/>
            </a:xfrm>
            <a:custGeom>
              <a:avLst/>
              <a:gdLst/>
              <a:ahLst/>
              <a:cxnLst/>
              <a:rect l="l" t="t" r="r" b="b"/>
              <a:pathLst>
                <a:path w="20855" h="3089" extrusionOk="0">
                  <a:moveTo>
                    <a:pt x="1543" y="1"/>
                  </a:moveTo>
                  <a:cubicBezTo>
                    <a:pt x="683" y="1"/>
                    <a:pt x="0" y="684"/>
                    <a:pt x="0" y="1544"/>
                  </a:cubicBezTo>
                  <a:cubicBezTo>
                    <a:pt x="0" y="2385"/>
                    <a:pt x="683" y="3089"/>
                    <a:pt x="1543" y="3089"/>
                  </a:cubicBezTo>
                  <a:lnTo>
                    <a:pt x="19311" y="3089"/>
                  </a:lnTo>
                  <a:cubicBezTo>
                    <a:pt x="20151" y="3089"/>
                    <a:pt x="20855" y="2385"/>
                    <a:pt x="20855" y="1544"/>
                  </a:cubicBezTo>
                  <a:cubicBezTo>
                    <a:pt x="20855" y="684"/>
                    <a:pt x="20151" y="1"/>
                    <a:pt x="19311"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7"/>
            <p:cNvSpPr/>
            <p:nvPr/>
          </p:nvSpPr>
          <p:spPr>
            <a:xfrm>
              <a:off x="3395275" y="2972525"/>
              <a:ext cx="1096025" cy="77225"/>
            </a:xfrm>
            <a:custGeom>
              <a:avLst/>
              <a:gdLst/>
              <a:ahLst/>
              <a:cxnLst/>
              <a:rect l="l" t="t" r="r" b="b"/>
              <a:pathLst>
                <a:path w="43841" h="3089" extrusionOk="0">
                  <a:moveTo>
                    <a:pt x="1543" y="0"/>
                  </a:moveTo>
                  <a:cubicBezTo>
                    <a:pt x="683" y="0"/>
                    <a:pt x="0" y="704"/>
                    <a:pt x="0" y="1543"/>
                  </a:cubicBezTo>
                  <a:cubicBezTo>
                    <a:pt x="0" y="2403"/>
                    <a:pt x="683" y="3088"/>
                    <a:pt x="1543" y="3088"/>
                  </a:cubicBezTo>
                  <a:lnTo>
                    <a:pt x="42297" y="3088"/>
                  </a:lnTo>
                  <a:cubicBezTo>
                    <a:pt x="43157" y="3088"/>
                    <a:pt x="43841" y="2403"/>
                    <a:pt x="43841" y="1543"/>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7"/>
            <p:cNvSpPr/>
            <p:nvPr/>
          </p:nvSpPr>
          <p:spPr>
            <a:xfrm>
              <a:off x="3395275" y="3167975"/>
              <a:ext cx="1096025" cy="77225"/>
            </a:xfrm>
            <a:custGeom>
              <a:avLst/>
              <a:gdLst/>
              <a:ahLst/>
              <a:cxnLst/>
              <a:rect l="l" t="t" r="r" b="b"/>
              <a:pathLst>
                <a:path w="43841" h="3089" extrusionOk="0">
                  <a:moveTo>
                    <a:pt x="1543" y="0"/>
                  </a:moveTo>
                  <a:cubicBezTo>
                    <a:pt x="683" y="0"/>
                    <a:pt x="0" y="704"/>
                    <a:pt x="0" y="1544"/>
                  </a:cubicBezTo>
                  <a:cubicBezTo>
                    <a:pt x="0" y="2404"/>
                    <a:pt x="683" y="3089"/>
                    <a:pt x="1543" y="3089"/>
                  </a:cubicBezTo>
                  <a:lnTo>
                    <a:pt x="42297" y="3089"/>
                  </a:lnTo>
                  <a:cubicBezTo>
                    <a:pt x="43157" y="3089"/>
                    <a:pt x="43841" y="2404"/>
                    <a:pt x="43841" y="1544"/>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7"/>
            <p:cNvSpPr/>
            <p:nvPr/>
          </p:nvSpPr>
          <p:spPr>
            <a:xfrm>
              <a:off x="3264775" y="1552525"/>
              <a:ext cx="71875" cy="72325"/>
            </a:xfrm>
            <a:custGeom>
              <a:avLst/>
              <a:gdLst/>
              <a:ahLst/>
              <a:cxnLst/>
              <a:rect l="l" t="t" r="r" b="b"/>
              <a:pathLst>
                <a:path w="2875" h="2893" extrusionOk="0">
                  <a:moveTo>
                    <a:pt x="1428" y="0"/>
                  </a:moveTo>
                  <a:cubicBezTo>
                    <a:pt x="646" y="0"/>
                    <a:pt x="1" y="644"/>
                    <a:pt x="1" y="1447"/>
                  </a:cubicBezTo>
                  <a:cubicBezTo>
                    <a:pt x="1" y="2247"/>
                    <a:pt x="646" y="2893"/>
                    <a:pt x="1428" y="2893"/>
                  </a:cubicBezTo>
                  <a:cubicBezTo>
                    <a:pt x="2229" y="2893"/>
                    <a:pt x="2875" y="2247"/>
                    <a:pt x="2875" y="1447"/>
                  </a:cubicBezTo>
                  <a:cubicBezTo>
                    <a:pt x="2875" y="644"/>
                    <a:pt x="2229" y="0"/>
                    <a:pt x="1428" y="0"/>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7"/>
            <p:cNvSpPr/>
            <p:nvPr/>
          </p:nvSpPr>
          <p:spPr>
            <a:xfrm>
              <a:off x="3408450" y="1552525"/>
              <a:ext cx="72325" cy="72325"/>
            </a:xfrm>
            <a:custGeom>
              <a:avLst/>
              <a:gdLst/>
              <a:ahLst/>
              <a:cxnLst/>
              <a:rect l="l" t="t" r="r" b="b"/>
              <a:pathLst>
                <a:path w="2893" h="2893" extrusionOk="0">
                  <a:moveTo>
                    <a:pt x="1446" y="0"/>
                  </a:moveTo>
                  <a:cubicBezTo>
                    <a:pt x="665" y="0"/>
                    <a:pt x="0" y="644"/>
                    <a:pt x="0" y="1447"/>
                  </a:cubicBezTo>
                  <a:cubicBezTo>
                    <a:pt x="0" y="2247"/>
                    <a:pt x="665" y="2893"/>
                    <a:pt x="1446" y="2893"/>
                  </a:cubicBezTo>
                  <a:cubicBezTo>
                    <a:pt x="2249" y="2893"/>
                    <a:pt x="2893" y="2247"/>
                    <a:pt x="2893" y="1447"/>
                  </a:cubicBezTo>
                  <a:cubicBezTo>
                    <a:pt x="2893" y="644"/>
                    <a:pt x="2249" y="0"/>
                    <a:pt x="1446"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7"/>
            <p:cNvSpPr/>
            <p:nvPr/>
          </p:nvSpPr>
          <p:spPr>
            <a:xfrm>
              <a:off x="3552600"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8" y="2893"/>
                    <a:pt x="2894" y="2247"/>
                    <a:pt x="2894" y="1447"/>
                  </a:cubicBezTo>
                  <a:cubicBezTo>
                    <a:pt x="2894" y="644"/>
                    <a:pt x="2248" y="0"/>
                    <a:pt x="1447" y="0"/>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7"/>
            <p:cNvSpPr/>
            <p:nvPr/>
          </p:nvSpPr>
          <p:spPr>
            <a:xfrm>
              <a:off x="6162450" y="1054100"/>
              <a:ext cx="1217725" cy="1302750"/>
            </a:xfrm>
            <a:custGeom>
              <a:avLst/>
              <a:gdLst/>
              <a:ahLst/>
              <a:cxnLst/>
              <a:rect l="l" t="t" r="r" b="b"/>
              <a:pathLst>
                <a:path w="48709" h="52110" extrusionOk="0">
                  <a:moveTo>
                    <a:pt x="0" y="1"/>
                  </a:moveTo>
                  <a:lnTo>
                    <a:pt x="0" y="49256"/>
                  </a:lnTo>
                  <a:cubicBezTo>
                    <a:pt x="0" y="50838"/>
                    <a:pt x="1271" y="52109"/>
                    <a:pt x="2854" y="52109"/>
                  </a:cubicBezTo>
                  <a:lnTo>
                    <a:pt x="45875" y="52109"/>
                  </a:lnTo>
                  <a:cubicBezTo>
                    <a:pt x="47439" y="52109"/>
                    <a:pt x="48708" y="50838"/>
                    <a:pt x="48708" y="49256"/>
                  </a:cubicBezTo>
                  <a:lnTo>
                    <a:pt x="48708" y="1"/>
                  </a:lnTo>
                  <a:close/>
                </a:path>
              </a:pathLst>
            </a:custGeom>
            <a:solidFill>
              <a:srgbClr val="FFFFFF"/>
            </a:solidFill>
            <a:ln>
              <a:noFill/>
            </a:ln>
            <a:effectLst>
              <a:outerShdw blurRad="57150" dist="19050" dir="5400000" algn="bl" rotWithShape="0">
                <a:srgbClr val="5352EE">
                  <a:alpha val="2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7"/>
            <p:cNvSpPr/>
            <p:nvPr/>
          </p:nvSpPr>
          <p:spPr>
            <a:xfrm>
              <a:off x="6162450" y="901650"/>
              <a:ext cx="1217725" cy="152475"/>
            </a:xfrm>
            <a:custGeom>
              <a:avLst/>
              <a:gdLst/>
              <a:ahLst/>
              <a:cxnLst/>
              <a:rect l="l" t="t" r="r" b="b"/>
              <a:pathLst>
                <a:path w="48709" h="6099" extrusionOk="0">
                  <a:moveTo>
                    <a:pt x="2854" y="0"/>
                  </a:moveTo>
                  <a:cubicBezTo>
                    <a:pt x="1271" y="0"/>
                    <a:pt x="0" y="1270"/>
                    <a:pt x="0" y="2834"/>
                  </a:cubicBezTo>
                  <a:lnTo>
                    <a:pt x="0" y="6099"/>
                  </a:lnTo>
                  <a:lnTo>
                    <a:pt x="48708" y="6099"/>
                  </a:lnTo>
                  <a:lnTo>
                    <a:pt x="48708" y="2834"/>
                  </a:lnTo>
                  <a:cubicBezTo>
                    <a:pt x="48708" y="1270"/>
                    <a:pt x="47439" y="0"/>
                    <a:pt x="45875" y="0"/>
                  </a:cubicBezTo>
                  <a:close/>
                </a:path>
              </a:pathLst>
            </a:custGeom>
            <a:solidFill>
              <a:schemeClr val="dk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7"/>
            <p:cNvSpPr/>
            <p:nvPr/>
          </p:nvSpPr>
          <p:spPr>
            <a:xfrm>
              <a:off x="6255800" y="950975"/>
              <a:ext cx="48375" cy="48425"/>
            </a:xfrm>
            <a:custGeom>
              <a:avLst/>
              <a:gdLst/>
              <a:ahLst/>
              <a:cxnLst/>
              <a:rect l="l" t="t" r="r" b="b"/>
              <a:pathLst>
                <a:path w="1935" h="1937" extrusionOk="0">
                  <a:moveTo>
                    <a:pt x="977" y="1"/>
                  </a:moveTo>
                  <a:cubicBezTo>
                    <a:pt x="430" y="1"/>
                    <a:pt x="0" y="431"/>
                    <a:pt x="0" y="959"/>
                  </a:cubicBezTo>
                  <a:cubicBezTo>
                    <a:pt x="0" y="1506"/>
                    <a:pt x="430" y="1936"/>
                    <a:pt x="977" y="1936"/>
                  </a:cubicBezTo>
                  <a:cubicBezTo>
                    <a:pt x="1504" y="1936"/>
                    <a:pt x="1934" y="1506"/>
                    <a:pt x="1934" y="959"/>
                  </a:cubicBezTo>
                  <a:cubicBezTo>
                    <a:pt x="1934" y="431"/>
                    <a:pt x="1504" y="1"/>
                    <a:pt x="977" y="1"/>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7"/>
            <p:cNvSpPr/>
            <p:nvPr/>
          </p:nvSpPr>
          <p:spPr>
            <a:xfrm>
              <a:off x="6361350" y="950975"/>
              <a:ext cx="48375" cy="48425"/>
            </a:xfrm>
            <a:custGeom>
              <a:avLst/>
              <a:gdLst/>
              <a:ahLst/>
              <a:cxnLst/>
              <a:rect l="l" t="t" r="r" b="b"/>
              <a:pathLst>
                <a:path w="1935" h="1937" extrusionOk="0">
                  <a:moveTo>
                    <a:pt x="957" y="1"/>
                  </a:moveTo>
                  <a:cubicBezTo>
                    <a:pt x="430" y="1"/>
                    <a:pt x="0" y="431"/>
                    <a:pt x="0" y="959"/>
                  </a:cubicBezTo>
                  <a:cubicBezTo>
                    <a:pt x="0" y="1506"/>
                    <a:pt x="430" y="1936"/>
                    <a:pt x="957" y="1936"/>
                  </a:cubicBezTo>
                  <a:cubicBezTo>
                    <a:pt x="1504" y="1936"/>
                    <a:pt x="1934" y="1506"/>
                    <a:pt x="1934" y="959"/>
                  </a:cubicBezTo>
                  <a:cubicBezTo>
                    <a:pt x="1934" y="431"/>
                    <a:pt x="1504" y="1"/>
                    <a:pt x="957"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7"/>
            <p:cNvSpPr/>
            <p:nvPr/>
          </p:nvSpPr>
          <p:spPr>
            <a:xfrm>
              <a:off x="6466875" y="950975"/>
              <a:ext cx="48400" cy="48425"/>
            </a:xfrm>
            <a:custGeom>
              <a:avLst/>
              <a:gdLst/>
              <a:ahLst/>
              <a:cxnLst/>
              <a:rect l="l" t="t" r="r" b="b"/>
              <a:pathLst>
                <a:path w="1936" h="1937" extrusionOk="0">
                  <a:moveTo>
                    <a:pt x="958" y="1"/>
                  </a:moveTo>
                  <a:cubicBezTo>
                    <a:pt x="431" y="1"/>
                    <a:pt x="1" y="431"/>
                    <a:pt x="1" y="959"/>
                  </a:cubicBezTo>
                  <a:cubicBezTo>
                    <a:pt x="1" y="1506"/>
                    <a:pt x="431" y="1936"/>
                    <a:pt x="958" y="1936"/>
                  </a:cubicBezTo>
                  <a:cubicBezTo>
                    <a:pt x="1505" y="1936"/>
                    <a:pt x="1935" y="1506"/>
                    <a:pt x="1935" y="959"/>
                  </a:cubicBezTo>
                  <a:cubicBezTo>
                    <a:pt x="1935" y="431"/>
                    <a:pt x="1505" y="1"/>
                    <a:pt x="958" y="1"/>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7"/>
            <p:cNvSpPr/>
            <p:nvPr/>
          </p:nvSpPr>
          <p:spPr>
            <a:xfrm>
              <a:off x="6292925" y="1236850"/>
              <a:ext cx="186700" cy="186700"/>
            </a:xfrm>
            <a:custGeom>
              <a:avLst/>
              <a:gdLst/>
              <a:ahLst/>
              <a:cxnLst/>
              <a:rect l="l" t="t" r="r" b="b"/>
              <a:pathLst>
                <a:path w="7468" h="7468" extrusionOk="0">
                  <a:moveTo>
                    <a:pt x="3733" y="1"/>
                  </a:moveTo>
                  <a:cubicBezTo>
                    <a:pt x="1682" y="1"/>
                    <a:pt x="1" y="1682"/>
                    <a:pt x="1" y="3733"/>
                  </a:cubicBezTo>
                  <a:cubicBezTo>
                    <a:pt x="1" y="5805"/>
                    <a:pt x="1682" y="7467"/>
                    <a:pt x="3733" y="7467"/>
                  </a:cubicBezTo>
                  <a:cubicBezTo>
                    <a:pt x="5786" y="7467"/>
                    <a:pt x="7467" y="5805"/>
                    <a:pt x="7467" y="3733"/>
                  </a:cubicBezTo>
                  <a:cubicBezTo>
                    <a:pt x="7467" y="1682"/>
                    <a:pt x="5786" y="1"/>
                    <a:pt x="3733"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7"/>
            <p:cNvSpPr/>
            <p:nvPr/>
          </p:nvSpPr>
          <p:spPr>
            <a:xfrm>
              <a:off x="6560700" y="1261275"/>
              <a:ext cx="655275" cy="43500"/>
            </a:xfrm>
            <a:custGeom>
              <a:avLst/>
              <a:gdLst/>
              <a:ahLst/>
              <a:cxnLst/>
              <a:rect l="l" t="t" r="r" b="b"/>
              <a:pathLst>
                <a:path w="26211" h="1740" extrusionOk="0">
                  <a:moveTo>
                    <a:pt x="801" y="1"/>
                  </a:moveTo>
                  <a:cubicBezTo>
                    <a:pt x="371" y="1"/>
                    <a:pt x="1" y="371"/>
                    <a:pt x="1" y="801"/>
                  </a:cubicBezTo>
                  <a:lnTo>
                    <a:pt x="1" y="939"/>
                  </a:lnTo>
                  <a:cubicBezTo>
                    <a:pt x="1" y="1369"/>
                    <a:pt x="371" y="1740"/>
                    <a:pt x="801" y="1740"/>
                  </a:cubicBezTo>
                  <a:lnTo>
                    <a:pt x="25429" y="1740"/>
                  </a:lnTo>
                  <a:cubicBezTo>
                    <a:pt x="25859" y="1740"/>
                    <a:pt x="26211" y="1369"/>
                    <a:pt x="26211" y="939"/>
                  </a:cubicBezTo>
                  <a:lnTo>
                    <a:pt x="26211" y="801"/>
                  </a:lnTo>
                  <a:cubicBezTo>
                    <a:pt x="26211" y="371"/>
                    <a:pt x="25859" y="1"/>
                    <a:pt x="2542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7"/>
            <p:cNvSpPr/>
            <p:nvPr/>
          </p:nvSpPr>
          <p:spPr>
            <a:xfrm>
              <a:off x="6560700" y="1369250"/>
              <a:ext cx="365525" cy="43025"/>
            </a:xfrm>
            <a:custGeom>
              <a:avLst/>
              <a:gdLst/>
              <a:ahLst/>
              <a:cxnLst/>
              <a:rect l="l" t="t" r="r" b="b"/>
              <a:pathLst>
                <a:path w="14621" h="1721" extrusionOk="0">
                  <a:moveTo>
                    <a:pt x="801" y="1"/>
                  </a:moveTo>
                  <a:cubicBezTo>
                    <a:pt x="371" y="1"/>
                    <a:pt x="1" y="353"/>
                    <a:pt x="1" y="783"/>
                  </a:cubicBezTo>
                  <a:lnTo>
                    <a:pt x="1" y="920"/>
                  </a:lnTo>
                  <a:cubicBezTo>
                    <a:pt x="1" y="1350"/>
                    <a:pt x="371" y="1721"/>
                    <a:pt x="801" y="1721"/>
                  </a:cubicBezTo>
                  <a:lnTo>
                    <a:pt x="13819" y="1721"/>
                  </a:lnTo>
                  <a:cubicBezTo>
                    <a:pt x="14269" y="1721"/>
                    <a:pt x="14621" y="1350"/>
                    <a:pt x="14621" y="920"/>
                  </a:cubicBezTo>
                  <a:lnTo>
                    <a:pt x="14621" y="783"/>
                  </a:lnTo>
                  <a:cubicBezTo>
                    <a:pt x="14621" y="353"/>
                    <a:pt x="14269" y="1"/>
                    <a:pt x="1381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7"/>
            <p:cNvSpPr/>
            <p:nvPr/>
          </p:nvSpPr>
          <p:spPr>
            <a:xfrm>
              <a:off x="6969675" y="1369250"/>
              <a:ext cx="104600" cy="43025"/>
            </a:xfrm>
            <a:custGeom>
              <a:avLst/>
              <a:gdLst/>
              <a:ahLst/>
              <a:cxnLst/>
              <a:rect l="l" t="t" r="r" b="b"/>
              <a:pathLst>
                <a:path w="4184" h="1721" extrusionOk="0">
                  <a:moveTo>
                    <a:pt x="881" y="1"/>
                  </a:moveTo>
                  <a:cubicBezTo>
                    <a:pt x="392" y="1"/>
                    <a:pt x="1" y="373"/>
                    <a:pt x="1" y="861"/>
                  </a:cubicBezTo>
                  <a:cubicBezTo>
                    <a:pt x="1" y="1330"/>
                    <a:pt x="392" y="1721"/>
                    <a:pt x="881" y="1721"/>
                  </a:cubicBezTo>
                  <a:lnTo>
                    <a:pt x="3324" y="1721"/>
                  </a:lnTo>
                  <a:cubicBezTo>
                    <a:pt x="3813" y="1721"/>
                    <a:pt x="4184" y="1330"/>
                    <a:pt x="4184" y="861"/>
                  </a:cubicBezTo>
                  <a:cubicBezTo>
                    <a:pt x="4184" y="373"/>
                    <a:pt x="3813" y="1"/>
                    <a:pt x="3324"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7"/>
            <p:cNvSpPr/>
            <p:nvPr/>
          </p:nvSpPr>
          <p:spPr>
            <a:xfrm>
              <a:off x="6292925" y="1563275"/>
              <a:ext cx="186700" cy="186675"/>
            </a:xfrm>
            <a:custGeom>
              <a:avLst/>
              <a:gdLst/>
              <a:ahLst/>
              <a:cxnLst/>
              <a:rect l="l" t="t" r="r" b="b"/>
              <a:pathLst>
                <a:path w="7468" h="7467" extrusionOk="0">
                  <a:moveTo>
                    <a:pt x="3733" y="0"/>
                  </a:moveTo>
                  <a:cubicBezTo>
                    <a:pt x="1682" y="0"/>
                    <a:pt x="1" y="1681"/>
                    <a:pt x="1" y="3733"/>
                  </a:cubicBezTo>
                  <a:cubicBezTo>
                    <a:pt x="1" y="5804"/>
                    <a:pt x="1682" y="7467"/>
                    <a:pt x="3733" y="7467"/>
                  </a:cubicBezTo>
                  <a:cubicBezTo>
                    <a:pt x="5786" y="7467"/>
                    <a:pt x="7467" y="5804"/>
                    <a:pt x="7467" y="3733"/>
                  </a:cubicBezTo>
                  <a:cubicBezTo>
                    <a:pt x="7467" y="1681"/>
                    <a:pt x="5786" y="0"/>
                    <a:pt x="3733" y="0"/>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7"/>
            <p:cNvSpPr/>
            <p:nvPr/>
          </p:nvSpPr>
          <p:spPr>
            <a:xfrm>
              <a:off x="6560700" y="1588175"/>
              <a:ext cx="655275" cy="43025"/>
            </a:xfrm>
            <a:custGeom>
              <a:avLst/>
              <a:gdLst/>
              <a:ahLst/>
              <a:cxnLst/>
              <a:rect l="l" t="t" r="r" b="b"/>
              <a:pathLst>
                <a:path w="26211" h="1721" extrusionOk="0">
                  <a:moveTo>
                    <a:pt x="801" y="0"/>
                  </a:moveTo>
                  <a:cubicBezTo>
                    <a:pt x="371" y="0"/>
                    <a:pt x="1" y="352"/>
                    <a:pt x="1" y="802"/>
                  </a:cubicBezTo>
                  <a:lnTo>
                    <a:pt x="1" y="920"/>
                  </a:lnTo>
                  <a:cubicBezTo>
                    <a:pt x="1" y="1368"/>
                    <a:pt x="371" y="1720"/>
                    <a:pt x="801" y="1720"/>
                  </a:cubicBezTo>
                  <a:lnTo>
                    <a:pt x="25429" y="1720"/>
                  </a:lnTo>
                  <a:cubicBezTo>
                    <a:pt x="25859" y="1720"/>
                    <a:pt x="26211" y="1368"/>
                    <a:pt x="26211" y="920"/>
                  </a:cubicBezTo>
                  <a:lnTo>
                    <a:pt x="26211" y="802"/>
                  </a:lnTo>
                  <a:cubicBezTo>
                    <a:pt x="26211" y="352"/>
                    <a:pt x="25859" y="0"/>
                    <a:pt x="25429"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7"/>
            <p:cNvSpPr/>
            <p:nvPr/>
          </p:nvSpPr>
          <p:spPr>
            <a:xfrm>
              <a:off x="6560700" y="1695675"/>
              <a:ext cx="365525" cy="43025"/>
            </a:xfrm>
            <a:custGeom>
              <a:avLst/>
              <a:gdLst/>
              <a:ahLst/>
              <a:cxnLst/>
              <a:rect l="l" t="t" r="r" b="b"/>
              <a:pathLst>
                <a:path w="14621" h="1721" extrusionOk="0">
                  <a:moveTo>
                    <a:pt x="801" y="0"/>
                  </a:moveTo>
                  <a:cubicBezTo>
                    <a:pt x="371" y="0"/>
                    <a:pt x="1" y="352"/>
                    <a:pt x="1" y="802"/>
                  </a:cubicBezTo>
                  <a:lnTo>
                    <a:pt x="1" y="920"/>
                  </a:lnTo>
                  <a:cubicBezTo>
                    <a:pt x="1" y="1368"/>
                    <a:pt x="371" y="1720"/>
                    <a:pt x="801" y="1720"/>
                  </a:cubicBezTo>
                  <a:lnTo>
                    <a:pt x="13819" y="1720"/>
                  </a:lnTo>
                  <a:cubicBezTo>
                    <a:pt x="14269" y="1720"/>
                    <a:pt x="14621" y="1368"/>
                    <a:pt x="14621" y="920"/>
                  </a:cubicBezTo>
                  <a:lnTo>
                    <a:pt x="14621" y="802"/>
                  </a:lnTo>
                  <a:cubicBezTo>
                    <a:pt x="14621" y="352"/>
                    <a:pt x="14269" y="0"/>
                    <a:pt x="13819"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7"/>
            <p:cNvSpPr/>
            <p:nvPr/>
          </p:nvSpPr>
          <p:spPr>
            <a:xfrm>
              <a:off x="6969675" y="1695675"/>
              <a:ext cx="104600" cy="43025"/>
            </a:xfrm>
            <a:custGeom>
              <a:avLst/>
              <a:gdLst/>
              <a:ahLst/>
              <a:cxnLst/>
              <a:rect l="l" t="t" r="r" b="b"/>
              <a:pathLst>
                <a:path w="4184" h="1721" extrusionOk="0">
                  <a:moveTo>
                    <a:pt x="881" y="0"/>
                  </a:moveTo>
                  <a:cubicBezTo>
                    <a:pt x="392" y="0"/>
                    <a:pt x="1" y="391"/>
                    <a:pt x="1" y="860"/>
                  </a:cubicBezTo>
                  <a:cubicBezTo>
                    <a:pt x="1" y="1329"/>
                    <a:pt x="392" y="1720"/>
                    <a:pt x="881" y="1720"/>
                  </a:cubicBezTo>
                  <a:lnTo>
                    <a:pt x="3324" y="1720"/>
                  </a:lnTo>
                  <a:cubicBezTo>
                    <a:pt x="3813" y="1720"/>
                    <a:pt x="4184" y="1329"/>
                    <a:pt x="4184" y="860"/>
                  </a:cubicBezTo>
                  <a:cubicBezTo>
                    <a:pt x="4184" y="391"/>
                    <a:pt x="3813" y="0"/>
                    <a:pt x="3324"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7"/>
            <p:cNvSpPr/>
            <p:nvPr/>
          </p:nvSpPr>
          <p:spPr>
            <a:xfrm>
              <a:off x="6292925" y="1890150"/>
              <a:ext cx="186700" cy="186675"/>
            </a:xfrm>
            <a:custGeom>
              <a:avLst/>
              <a:gdLst/>
              <a:ahLst/>
              <a:cxnLst/>
              <a:rect l="l" t="t" r="r" b="b"/>
              <a:pathLst>
                <a:path w="7468" h="7467" extrusionOk="0">
                  <a:moveTo>
                    <a:pt x="3733" y="0"/>
                  </a:moveTo>
                  <a:cubicBezTo>
                    <a:pt x="1682" y="0"/>
                    <a:pt x="1" y="1663"/>
                    <a:pt x="1" y="3734"/>
                  </a:cubicBezTo>
                  <a:cubicBezTo>
                    <a:pt x="1" y="5786"/>
                    <a:pt x="1682" y="7467"/>
                    <a:pt x="3733" y="7467"/>
                  </a:cubicBezTo>
                  <a:cubicBezTo>
                    <a:pt x="5786" y="7467"/>
                    <a:pt x="7467" y="5786"/>
                    <a:pt x="7467" y="3734"/>
                  </a:cubicBezTo>
                  <a:cubicBezTo>
                    <a:pt x="7467" y="1663"/>
                    <a:pt x="5786" y="0"/>
                    <a:pt x="3733" y="0"/>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7"/>
            <p:cNvSpPr/>
            <p:nvPr/>
          </p:nvSpPr>
          <p:spPr>
            <a:xfrm>
              <a:off x="6560700" y="1914575"/>
              <a:ext cx="655275" cy="43025"/>
            </a:xfrm>
            <a:custGeom>
              <a:avLst/>
              <a:gdLst/>
              <a:ahLst/>
              <a:cxnLst/>
              <a:rect l="l" t="t" r="r" b="b"/>
              <a:pathLst>
                <a:path w="26211" h="1721" extrusionOk="0">
                  <a:moveTo>
                    <a:pt x="801" y="1"/>
                  </a:moveTo>
                  <a:cubicBezTo>
                    <a:pt x="371" y="1"/>
                    <a:pt x="1" y="353"/>
                    <a:pt x="1" y="803"/>
                  </a:cubicBezTo>
                  <a:lnTo>
                    <a:pt x="1" y="920"/>
                  </a:lnTo>
                  <a:cubicBezTo>
                    <a:pt x="1" y="1369"/>
                    <a:pt x="371" y="1721"/>
                    <a:pt x="801" y="1721"/>
                  </a:cubicBezTo>
                  <a:lnTo>
                    <a:pt x="25429" y="1721"/>
                  </a:lnTo>
                  <a:cubicBezTo>
                    <a:pt x="25859" y="1721"/>
                    <a:pt x="26211" y="1369"/>
                    <a:pt x="26211" y="920"/>
                  </a:cubicBezTo>
                  <a:lnTo>
                    <a:pt x="26211" y="803"/>
                  </a:lnTo>
                  <a:cubicBezTo>
                    <a:pt x="26211" y="353"/>
                    <a:pt x="25859" y="1"/>
                    <a:pt x="2542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7"/>
            <p:cNvSpPr/>
            <p:nvPr/>
          </p:nvSpPr>
          <p:spPr>
            <a:xfrm>
              <a:off x="6560700" y="2022075"/>
              <a:ext cx="365525" cy="43025"/>
            </a:xfrm>
            <a:custGeom>
              <a:avLst/>
              <a:gdLst/>
              <a:ahLst/>
              <a:cxnLst/>
              <a:rect l="l" t="t" r="r" b="b"/>
              <a:pathLst>
                <a:path w="14621" h="1721" extrusionOk="0">
                  <a:moveTo>
                    <a:pt x="801" y="1"/>
                  </a:moveTo>
                  <a:cubicBezTo>
                    <a:pt x="371" y="1"/>
                    <a:pt x="1" y="353"/>
                    <a:pt x="1" y="803"/>
                  </a:cubicBezTo>
                  <a:lnTo>
                    <a:pt x="1" y="920"/>
                  </a:lnTo>
                  <a:cubicBezTo>
                    <a:pt x="1" y="1369"/>
                    <a:pt x="371" y="1721"/>
                    <a:pt x="801" y="1721"/>
                  </a:cubicBezTo>
                  <a:lnTo>
                    <a:pt x="13819" y="1721"/>
                  </a:lnTo>
                  <a:cubicBezTo>
                    <a:pt x="14269" y="1721"/>
                    <a:pt x="14621" y="1369"/>
                    <a:pt x="14621" y="920"/>
                  </a:cubicBezTo>
                  <a:lnTo>
                    <a:pt x="14621" y="803"/>
                  </a:lnTo>
                  <a:cubicBezTo>
                    <a:pt x="14621" y="353"/>
                    <a:pt x="14269" y="1"/>
                    <a:pt x="13819"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7"/>
            <p:cNvSpPr/>
            <p:nvPr/>
          </p:nvSpPr>
          <p:spPr>
            <a:xfrm>
              <a:off x="6969675" y="2022075"/>
              <a:ext cx="104600" cy="43025"/>
            </a:xfrm>
            <a:custGeom>
              <a:avLst/>
              <a:gdLst/>
              <a:ahLst/>
              <a:cxnLst/>
              <a:rect l="l" t="t" r="r" b="b"/>
              <a:pathLst>
                <a:path w="4184" h="1721" extrusionOk="0">
                  <a:moveTo>
                    <a:pt x="881" y="1"/>
                  </a:moveTo>
                  <a:cubicBezTo>
                    <a:pt x="392" y="1"/>
                    <a:pt x="1" y="392"/>
                    <a:pt x="1" y="861"/>
                  </a:cubicBezTo>
                  <a:cubicBezTo>
                    <a:pt x="1" y="1350"/>
                    <a:pt x="392" y="1721"/>
                    <a:pt x="881" y="1721"/>
                  </a:cubicBezTo>
                  <a:lnTo>
                    <a:pt x="3324" y="1721"/>
                  </a:lnTo>
                  <a:cubicBezTo>
                    <a:pt x="3813" y="1721"/>
                    <a:pt x="4184" y="1350"/>
                    <a:pt x="4184" y="861"/>
                  </a:cubicBezTo>
                  <a:cubicBezTo>
                    <a:pt x="4184" y="392"/>
                    <a:pt x="3813" y="1"/>
                    <a:pt x="3324" y="1"/>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7"/>
            <p:cNvSpPr/>
            <p:nvPr/>
          </p:nvSpPr>
          <p:spPr>
            <a:xfrm>
              <a:off x="441400" y="3411325"/>
              <a:ext cx="1218225" cy="363575"/>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7"/>
            <p:cNvSpPr/>
            <p:nvPr/>
          </p:nvSpPr>
          <p:spPr>
            <a:xfrm>
              <a:off x="441400" y="3258350"/>
              <a:ext cx="1218225" cy="153000"/>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rgbClr val="FFFFFF"/>
            </a:solidFill>
            <a:ln>
              <a:noFill/>
            </a:ln>
            <a:effectLst>
              <a:outerShdw blurRad="57150" dist="19050" dir="5400000" algn="bl" rotWithShape="0">
                <a:srgbClr val="5352EE">
                  <a:alpha val="2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7"/>
            <p:cNvSpPr/>
            <p:nvPr/>
          </p:nvSpPr>
          <p:spPr>
            <a:xfrm>
              <a:off x="534750" y="3307725"/>
              <a:ext cx="48375" cy="48375"/>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7"/>
            <p:cNvSpPr/>
            <p:nvPr/>
          </p:nvSpPr>
          <p:spPr>
            <a:xfrm>
              <a:off x="640275" y="3307725"/>
              <a:ext cx="48400" cy="48375"/>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7"/>
            <p:cNvSpPr/>
            <p:nvPr/>
          </p:nvSpPr>
          <p:spPr>
            <a:xfrm>
              <a:off x="745825" y="3307725"/>
              <a:ext cx="48400" cy="48375"/>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7"/>
            <p:cNvSpPr/>
            <p:nvPr/>
          </p:nvSpPr>
          <p:spPr>
            <a:xfrm>
              <a:off x="571875" y="3498300"/>
              <a:ext cx="186700" cy="18617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7"/>
            <p:cNvSpPr/>
            <p:nvPr/>
          </p:nvSpPr>
          <p:spPr>
            <a:xfrm>
              <a:off x="840125" y="3522725"/>
              <a:ext cx="655325" cy="43025"/>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7"/>
            <p:cNvSpPr/>
            <p:nvPr/>
          </p:nvSpPr>
          <p:spPr>
            <a:xfrm>
              <a:off x="840125" y="3630225"/>
              <a:ext cx="365050" cy="43025"/>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7"/>
            <p:cNvSpPr/>
            <p:nvPr/>
          </p:nvSpPr>
          <p:spPr>
            <a:xfrm>
              <a:off x="1249150" y="3630225"/>
              <a:ext cx="104575" cy="43025"/>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7"/>
            <p:cNvSpPr/>
            <p:nvPr/>
          </p:nvSpPr>
          <p:spPr>
            <a:xfrm>
              <a:off x="562100" y="577006"/>
              <a:ext cx="618150" cy="618125"/>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7"/>
            <p:cNvSpPr/>
            <p:nvPr/>
          </p:nvSpPr>
          <p:spPr>
            <a:xfrm>
              <a:off x="760950" y="665931"/>
              <a:ext cx="220425" cy="219925"/>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7"/>
            <p:cNvSpPr/>
            <p:nvPr/>
          </p:nvSpPr>
          <p:spPr>
            <a:xfrm>
              <a:off x="659825" y="933706"/>
              <a:ext cx="423200" cy="242400"/>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7"/>
            <p:cNvSpPr/>
            <p:nvPr/>
          </p:nvSpPr>
          <p:spPr>
            <a:xfrm>
              <a:off x="3370825" y="3881400"/>
              <a:ext cx="3061875" cy="435875"/>
            </a:xfrm>
            <a:custGeom>
              <a:avLst/>
              <a:gdLst/>
              <a:ahLst/>
              <a:cxnLst/>
              <a:rect l="l" t="t" r="r" b="b"/>
              <a:pathLst>
                <a:path w="122475" h="17435" extrusionOk="0">
                  <a:moveTo>
                    <a:pt x="5375" y="0"/>
                  </a:moveTo>
                  <a:cubicBezTo>
                    <a:pt x="2404" y="0"/>
                    <a:pt x="1" y="2403"/>
                    <a:pt x="1" y="5356"/>
                  </a:cubicBezTo>
                  <a:lnTo>
                    <a:pt x="1" y="12079"/>
                  </a:lnTo>
                  <a:cubicBezTo>
                    <a:pt x="1" y="15030"/>
                    <a:pt x="2404" y="17435"/>
                    <a:pt x="5375" y="17435"/>
                  </a:cubicBezTo>
                  <a:lnTo>
                    <a:pt x="117099" y="17435"/>
                  </a:lnTo>
                  <a:cubicBezTo>
                    <a:pt x="120070" y="17435"/>
                    <a:pt x="122475" y="15030"/>
                    <a:pt x="122475" y="12079"/>
                  </a:cubicBezTo>
                  <a:lnTo>
                    <a:pt x="122475" y="5356"/>
                  </a:lnTo>
                  <a:cubicBezTo>
                    <a:pt x="122475" y="2403"/>
                    <a:pt x="120070" y="0"/>
                    <a:pt x="117099" y="0"/>
                  </a:cubicBezTo>
                  <a:close/>
                </a:path>
              </a:pathLst>
            </a:custGeom>
            <a:solidFill>
              <a:schemeClr val="dk1"/>
            </a:solidFill>
            <a:ln>
              <a:noFill/>
            </a:ln>
            <a:effectLst>
              <a:outerShdw blurRad="171450" dist="76200" algn="bl" rotWithShape="0">
                <a:srgbClr val="5352EE">
                  <a:alpha val="56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7"/>
            <p:cNvSpPr/>
            <p:nvPr/>
          </p:nvSpPr>
          <p:spPr>
            <a:xfrm>
              <a:off x="4267000" y="4042125"/>
              <a:ext cx="130475" cy="130525"/>
            </a:xfrm>
            <a:custGeom>
              <a:avLst/>
              <a:gdLst/>
              <a:ahLst/>
              <a:cxnLst/>
              <a:rect l="l" t="t" r="r" b="b"/>
              <a:pathLst>
                <a:path w="5219" h="5221" extrusionOk="0">
                  <a:moveTo>
                    <a:pt x="2620" y="1"/>
                  </a:moveTo>
                  <a:cubicBezTo>
                    <a:pt x="1174" y="1"/>
                    <a:pt x="1" y="1174"/>
                    <a:pt x="1" y="2601"/>
                  </a:cubicBezTo>
                  <a:cubicBezTo>
                    <a:pt x="1" y="4048"/>
                    <a:pt x="1174" y="5220"/>
                    <a:pt x="2620" y="5220"/>
                  </a:cubicBezTo>
                  <a:cubicBezTo>
                    <a:pt x="4066" y="5220"/>
                    <a:pt x="5219" y="4048"/>
                    <a:pt x="5219" y="2601"/>
                  </a:cubicBezTo>
                  <a:cubicBezTo>
                    <a:pt x="5219" y="1174"/>
                    <a:pt x="4066" y="1"/>
                    <a:pt x="2620" y="1"/>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7"/>
            <p:cNvSpPr/>
            <p:nvPr/>
          </p:nvSpPr>
          <p:spPr>
            <a:xfrm>
              <a:off x="3984575" y="4042125"/>
              <a:ext cx="130475" cy="130525"/>
            </a:xfrm>
            <a:custGeom>
              <a:avLst/>
              <a:gdLst/>
              <a:ahLst/>
              <a:cxnLst/>
              <a:rect l="l" t="t" r="r" b="b"/>
              <a:pathLst>
                <a:path w="5219" h="5221" extrusionOk="0">
                  <a:moveTo>
                    <a:pt x="2619" y="1"/>
                  </a:moveTo>
                  <a:cubicBezTo>
                    <a:pt x="1173" y="1"/>
                    <a:pt x="0" y="1174"/>
                    <a:pt x="0" y="2601"/>
                  </a:cubicBezTo>
                  <a:cubicBezTo>
                    <a:pt x="0" y="4048"/>
                    <a:pt x="1173" y="5220"/>
                    <a:pt x="2619" y="5220"/>
                  </a:cubicBezTo>
                  <a:cubicBezTo>
                    <a:pt x="4066" y="5220"/>
                    <a:pt x="5218" y="4048"/>
                    <a:pt x="5218" y="2601"/>
                  </a:cubicBezTo>
                  <a:cubicBezTo>
                    <a:pt x="5218" y="1174"/>
                    <a:pt x="4066" y="1"/>
                    <a:pt x="2619" y="1"/>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7"/>
            <p:cNvSpPr/>
            <p:nvPr/>
          </p:nvSpPr>
          <p:spPr>
            <a:xfrm>
              <a:off x="3702125" y="4042125"/>
              <a:ext cx="130475" cy="130525"/>
            </a:xfrm>
            <a:custGeom>
              <a:avLst/>
              <a:gdLst/>
              <a:ahLst/>
              <a:cxnLst/>
              <a:rect l="l" t="t" r="r" b="b"/>
              <a:pathLst>
                <a:path w="5219" h="5221" extrusionOk="0">
                  <a:moveTo>
                    <a:pt x="2620" y="1"/>
                  </a:moveTo>
                  <a:cubicBezTo>
                    <a:pt x="1174" y="1"/>
                    <a:pt x="1" y="1174"/>
                    <a:pt x="1" y="2601"/>
                  </a:cubicBezTo>
                  <a:cubicBezTo>
                    <a:pt x="1" y="4048"/>
                    <a:pt x="1174" y="5220"/>
                    <a:pt x="2620" y="5220"/>
                  </a:cubicBezTo>
                  <a:cubicBezTo>
                    <a:pt x="4046" y="5220"/>
                    <a:pt x="5219" y="4048"/>
                    <a:pt x="5219" y="2601"/>
                  </a:cubicBezTo>
                  <a:cubicBezTo>
                    <a:pt x="5219" y="1174"/>
                    <a:pt x="4046" y="1"/>
                    <a:pt x="2620" y="1"/>
                  </a:cubicBezTo>
                  <a:close/>
                </a:path>
              </a:pathLst>
            </a:custGeom>
            <a:solidFill>
              <a:schemeClr val="accent4"/>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87"/>
          <p:cNvSpPr/>
          <p:nvPr/>
        </p:nvSpPr>
        <p:spPr>
          <a:xfrm>
            <a:off x="64703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7"/>
          <p:cNvSpPr/>
          <p:nvPr/>
        </p:nvSpPr>
        <p:spPr>
          <a:xfrm>
            <a:off x="64703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7"/>
          <p:cNvSpPr/>
          <p:nvPr/>
        </p:nvSpPr>
        <p:spPr>
          <a:xfrm>
            <a:off x="7199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7"/>
          <p:cNvSpPr/>
          <p:nvPr/>
        </p:nvSpPr>
        <p:spPr>
          <a:xfrm>
            <a:off x="7199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7"/>
          <p:cNvSpPr txBox="1"/>
          <p:nvPr/>
        </p:nvSpPr>
        <p:spPr>
          <a:xfrm>
            <a:off x="877500" y="3673226"/>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a cold place</a:t>
            </a:r>
            <a:endParaRPr>
              <a:solidFill>
                <a:schemeClr val="lt1"/>
              </a:solidFill>
              <a:latin typeface="Darker Grotesque Medium"/>
              <a:ea typeface="Darker Grotesque Medium"/>
              <a:cs typeface="Darker Grotesque Medium"/>
              <a:sym typeface="Darker Grotesque Medium"/>
            </a:endParaRPr>
          </a:p>
        </p:txBody>
      </p:sp>
      <p:sp>
        <p:nvSpPr>
          <p:cNvPr id="2305" name="Google Shape;2305;p87"/>
          <p:cNvSpPr txBox="1"/>
          <p:nvPr/>
        </p:nvSpPr>
        <p:spPr>
          <a:xfrm>
            <a:off x="9768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Username</a:t>
            </a:r>
            <a:endParaRPr sz="1800" b="1">
              <a:solidFill>
                <a:schemeClr val="dk1"/>
              </a:solidFill>
              <a:latin typeface="Montserrat"/>
              <a:ea typeface="Montserrat"/>
              <a:cs typeface="Montserrat"/>
              <a:sym typeface="Montserrat"/>
            </a:endParaRPr>
          </a:p>
        </p:txBody>
      </p:sp>
      <p:sp>
        <p:nvSpPr>
          <p:cNvPr id="2306" name="Google Shape;2306;p87"/>
          <p:cNvSpPr txBox="1"/>
          <p:nvPr/>
        </p:nvSpPr>
        <p:spPr>
          <a:xfrm>
            <a:off x="877500" y="2239050"/>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chemeClr val="lt1"/>
              </a:solidFill>
              <a:latin typeface="Darker Grotesque Medium"/>
              <a:ea typeface="Darker Grotesque Medium"/>
              <a:cs typeface="Darker Grotesque Medium"/>
              <a:sym typeface="Darker Grotesque Medium"/>
            </a:endParaRPr>
          </a:p>
        </p:txBody>
      </p:sp>
      <p:sp>
        <p:nvSpPr>
          <p:cNvPr id="2307" name="Google Shape;2307;p87"/>
          <p:cNvSpPr txBox="1"/>
          <p:nvPr/>
        </p:nvSpPr>
        <p:spPr>
          <a:xfrm>
            <a:off x="67272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Menu</a:t>
            </a:r>
            <a:endParaRPr sz="1800" b="1">
              <a:solidFill>
                <a:schemeClr val="dk1"/>
              </a:solidFill>
              <a:latin typeface="Montserrat"/>
              <a:ea typeface="Montserrat"/>
              <a:cs typeface="Montserrat"/>
              <a:sym typeface="Montserrat"/>
            </a:endParaRPr>
          </a:p>
        </p:txBody>
      </p:sp>
      <p:sp>
        <p:nvSpPr>
          <p:cNvPr id="2308" name="Google Shape;2308;p87"/>
          <p:cNvSpPr txBox="1"/>
          <p:nvPr/>
        </p:nvSpPr>
        <p:spPr>
          <a:xfrm>
            <a:off x="6627900" y="2239050"/>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Jupiter is the biggest planet of them all</a:t>
            </a:r>
            <a:endParaRPr>
              <a:solidFill>
                <a:schemeClr val="lt1"/>
              </a:solidFill>
              <a:latin typeface="Darker Grotesque Medium"/>
              <a:ea typeface="Darker Grotesque Medium"/>
              <a:cs typeface="Darker Grotesque Medium"/>
              <a:sym typeface="Darker Grotesque Medium"/>
            </a:endParaRPr>
          </a:p>
        </p:txBody>
      </p:sp>
      <p:sp>
        <p:nvSpPr>
          <p:cNvPr id="2309" name="Google Shape;2309;p87"/>
          <p:cNvSpPr txBox="1"/>
          <p:nvPr/>
        </p:nvSpPr>
        <p:spPr>
          <a:xfrm>
            <a:off x="976800" y="34479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Answers</a:t>
            </a:r>
            <a:endParaRPr sz="1800" b="1">
              <a:solidFill>
                <a:schemeClr val="dk1"/>
              </a:solidFill>
              <a:latin typeface="Montserrat"/>
              <a:ea typeface="Montserrat"/>
              <a:cs typeface="Montserrat"/>
              <a:sym typeface="Montserrat"/>
            </a:endParaRPr>
          </a:p>
        </p:txBody>
      </p:sp>
      <p:sp>
        <p:nvSpPr>
          <p:cNvPr id="2310" name="Google Shape;2310;p87"/>
          <p:cNvSpPr txBox="1"/>
          <p:nvPr/>
        </p:nvSpPr>
        <p:spPr>
          <a:xfrm>
            <a:off x="6727200" y="34479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Setting</a:t>
            </a:r>
            <a:endParaRPr sz="1800" b="1">
              <a:solidFill>
                <a:schemeClr val="dk1"/>
              </a:solidFill>
              <a:latin typeface="Montserrat"/>
              <a:ea typeface="Montserrat"/>
              <a:cs typeface="Montserrat"/>
              <a:sym typeface="Montserrat"/>
            </a:endParaRPr>
          </a:p>
        </p:txBody>
      </p:sp>
      <p:sp>
        <p:nvSpPr>
          <p:cNvPr id="2311" name="Google Shape;2311;p87"/>
          <p:cNvSpPr txBox="1"/>
          <p:nvPr/>
        </p:nvSpPr>
        <p:spPr>
          <a:xfrm>
            <a:off x="6627900" y="3673225"/>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a gas giant and has several rings</a:t>
            </a:r>
            <a:endParaRPr>
              <a:solidFill>
                <a:schemeClr val="lt1"/>
              </a:solidFill>
              <a:latin typeface="Darker Grotesque Medium"/>
              <a:ea typeface="Darker Grotesque Medium"/>
              <a:cs typeface="Darker Grotesque Medium"/>
              <a:sym typeface="Darker Grotesque Medium"/>
            </a:endParaRPr>
          </a:p>
        </p:txBody>
      </p:sp>
      <p:sp>
        <p:nvSpPr>
          <p:cNvPr id="2312" name="Google Shape;2312;p87"/>
          <p:cNvSpPr/>
          <p:nvPr/>
        </p:nvSpPr>
        <p:spPr>
          <a:xfrm>
            <a:off x="2882477" y="1782675"/>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7"/>
          <p:cNvSpPr/>
          <p:nvPr/>
        </p:nvSpPr>
        <p:spPr>
          <a:xfrm>
            <a:off x="5532675" y="2110263"/>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7"/>
          <p:cNvSpPr/>
          <p:nvPr/>
        </p:nvSpPr>
        <p:spPr>
          <a:xfrm>
            <a:off x="4452928" y="3304125"/>
            <a:ext cx="477900" cy="4779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7"/>
          <p:cNvSpPr/>
          <p:nvPr/>
        </p:nvSpPr>
        <p:spPr>
          <a:xfrm>
            <a:off x="3439666" y="2458150"/>
            <a:ext cx="477900" cy="4779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6" name="Google Shape;2316;p87"/>
          <p:cNvCxnSpPr>
            <a:stCxn id="2312" idx="2"/>
            <a:endCxn id="2303" idx="3"/>
          </p:cNvCxnSpPr>
          <p:nvPr/>
        </p:nvCxnSpPr>
        <p:spPr>
          <a:xfrm flipH="1">
            <a:off x="2672477" y="2109675"/>
            <a:ext cx="210000" cy="600"/>
          </a:xfrm>
          <a:prstGeom prst="bentConnector3">
            <a:avLst>
              <a:gd name="adj1" fmla="val 50019"/>
            </a:avLst>
          </a:prstGeom>
          <a:noFill/>
          <a:ln w="9525" cap="flat" cmpd="sng">
            <a:solidFill>
              <a:schemeClr val="accent5"/>
            </a:solidFill>
            <a:prstDash val="solid"/>
            <a:round/>
            <a:headEnd type="none" w="med" len="med"/>
            <a:tailEnd type="none" w="med" len="med"/>
          </a:ln>
        </p:spPr>
      </p:cxnSp>
      <p:cxnSp>
        <p:nvCxnSpPr>
          <p:cNvPr id="2317" name="Google Shape;2317;p87"/>
          <p:cNvCxnSpPr>
            <a:stCxn id="2315" idx="2"/>
            <a:endCxn id="2302" idx="3"/>
          </p:cNvCxnSpPr>
          <p:nvPr/>
        </p:nvCxnSpPr>
        <p:spPr>
          <a:xfrm flipH="1">
            <a:off x="2672266" y="2697100"/>
            <a:ext cx="767400" cy="846000"/>
          </a:xfrm>
          <a:prstGeom prst="bentConnector3">
            <a:avLst>
              <a:gd name="adj1" fmla="val 99543"/>
            </a:avLst>
          </a:prstGeom>
          <a:noFill/>
          <a:ln w="9525" cap="flat" cmpd="sng">
            <a:solidFill>
              <a:schemeClr val="accent4"/>
            </a:solidFill>
            <a:prstDash val="solid"/>
            <a:round/>
            <a:headEnd type="none" w="med" len="med"/>
            <a:tailEnd type="none" w="med" len="med"/>
          </a:ln>
        </p:spPr>
      </p:cxnSp>
      <p:cxnSp>
        <p:nvCxnSpPr>
          <p:cNvPr id="2318" name="Google Shape;2318;p87"/>
          <p:cNvCxnSpPr>
            <a:stCxn id="2300" idx="1"/>
            <a:endCxn id="2313" idx="0"/>
          </p:cNvCxnSpPr>
          <p:nvPr/>
        </p:nvCxnSpPr>
        <p:spPr>
          <a:xfrm flipH="1">
            <a:off x="5859596" y="2109675"/>
            <a:ext cx="610800" cy="600"/>
          </a:xfrm>
          <a:prstGeom prst="bentConnector2">
            <a:avLst/>
          </a:prstGeom>
          <a:noFill/>
          <a:ln w="9525" cap="flat" cmpd="sng">
            <a:solidFill>
              <a:schemeClr val="accent4"/>
            </a:solidFill>
            <a:prstDash val="solid"/>
            <a:round/>
            <a:headEnd type="none" w="med" len="med"/>
            <a:tailEnd type="none" w="med" len="med"/>
          </a:ln>
        </p:spPr>
      </p:cxnSp>
      <p:cxnSp>
        <p:nvCxnSpPr>
          <p:cNvPr id="2319" name="Google Shape;2319;p87"/>
          <p:cNvCxnSpPr>
            <a:stCxn id="2314" idx="6"/>
            <a:endCxn id="2301" idx="1"/>
          </p:cNvCxnSpPr>
          <p:nvPr/>
        </p:nvCxnSpPr>
        <p:spPr>
          <a:xfrm>
            <a:off x="4930828" y="3543075"/>
            <a:ext cx="1539600" cy="600"/>
          </a:xfrm>
          <a:prstGeom prst="bentConnector3">
            <a:avLst>
              <a:gd name="adj1" fmla="val 49999"/>
            </a:avLst>
          </a:prstGeom>
          <a:noFill/>
          <a:ln w="9525" cap="flat" cmpd="sng">
            <a:solidFill>
              <a:schemeClr val="accent4"/>
            </a:solidFill>
            <a:prstDash val="solid"/>
            <a:round/>
            <a:headEnd type="none" w="med" len="med"/>
            <a:tailEnd type="none" w="med" len="med"/>
          </a:ln>
        </p:spPr>
      </p:cxnSp>
      <p:sp>
        <p:nvSpPr>
          <p:cNvPr id="2320" name="Google Shape;2320;p8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7"/>
        <p:cNvGrpSpPr/>
        <p:nvPr/>
      </p:nvGrpSpPr>
      <p:grpSpPr>
        <a:xfrm>
          <a:off x="0" y="0"/>
          <a:ext cx="0" cy="0"/>
          <a:chOff x="0" y="0"/>
          <a:chExt cx="0" cy="0"/>
        </a:xfrm>
      </p:grpSpPr>
      <p:grpSp>
        <p:nvGrpSpPr>
          <p:cNvPr id="2328" name="Google Shape;2328;p88"/>
          <p:cNvGrpSpPr/>
          <p:nvPr/>
        </p:nvGrpSpPr>
        <p:grpSpPr>
          <a:xfrm>
            <a:off x="1218748" y="1411558"/>
            <a:ext cx="3793260" cy="2740997"/>
            <a:chOff x="804573" y="1411558"/>
            <a:chExt cx="3793260" cy="2740997"/>
          </a:xfrm>
        </p:grpSpPr>
        <p:sp>
          <p:nvSpPr>
            <p:cNvPr id="2329" name="Google Shape;2329;p88"/>
            <p:cNvSpPr/>
            <p:nvPr/>
          </p:nvSpPr>
          <p:spPr>
            <a:xfrm>
              <a:off x="915792" y="1910941"/>
              <a:ext cx="2818944" cy="1767780"/>
            </a:xfrm>
            <a:custGeom>
              <a:avLst/>
              <a:gdLst/>
              <a:ahLst/>
              <a:cxnLst/>
              <a:rect l="l" t="t" r="r" b="b"/>
              <a:pathLst>
                <a:path w="142317" h="89248" extrusionOk="0">
                  <a:moveTo>
                    <a:pt x="3812" y="1"/>
                  </a:moveTo>
                  <a:cubicBezTo>
                    <a:pt x="1713" y="1"/>
                    <a:pt x="1" y="1713"/>
                    <a:pt x="1" y="3812"/>
                  </a:cubicBezTo>
                  <a:lnTo>
                    <a:pt x="1" y="85436"/>
                  </a:lnTo>
                  <a:cubicBezTo>
                    <a:pt x="1" y="87535"/>
                    <a:pt x="1713" y="89247"/>
                    <a:pt x="3812" y="89247"/>
                  </a:cubicBezTo>
                  <a:lnTo>
                    <a:pt x="138505" y="89247"/>
                  </a:lnTo>
                  <a:cubicBezTo>
                    <a:pt x="140605" y="89247"/>
                    <a:pt x="142316" y="87535"/>
                    <a:pt x="142316" y="85436"/>
                  </a:cubicBezTo>
                  <a:lnTo>
                    <a:pt x="142316" y="3812"/>
                  </a:lnTo>
                  <a:cubicBezTo>
                    <a:pt x="142316" y="1713"/>
                    <a:pt x="140605" y="1"/>
                    <a:pt x="138505" y="1"/>
                  </a:cubicBezTo>
                  <a:close/>
                </a:path>
              </a:pathLst>
            </a:custGeom>
            <a:solidFill>
              <a:schemeClr val="accen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8"/>
            <p:cNvSpPr/>
            <p:nvPr/>
          </p:nvSpPr>
          <p:spPr>
            <a:xfrm>
              <a:off x="1022040" y="2012673"/>
              <a:ext cx="2606449" cy="1563862"/>
            </a:xfrm>
            <a:custGeom>
              <a:avLst/>
              <a:gdLst/>
              <a:ahLst/>
              <a:cxnLst/>
              <a:rect l="l" t="t" r="r" b="b"/>
              <a:pathLst>
                <a:path w="131589" h="78953" extrusionOk="0">
                  <a:moveTo>
                    <a:pt x="1" y="0"/>
                  </a:moveTo>
                  <a:lnTo>
                    <a:pt x="1" y="78953"/>
                  </a:lnTo>
                  <a:lnTo>
                    <a:pt x="131588" y="78953"/>
                  </a:lnTo>
                  <a:lnTo>
                    <a:pt x="131588" y="0"/>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8"/>
            <p:cNvSpPr/>
            <p:nvPr/>
          </p:nvSpPr>
          <p:spPr>
            <a:xfrm>
              <a:off x="804573" y="3678701"/>
              <a:ext cx="3041382" cy="155093"/>
            </a:xfrm>
            <a:custGeom>
              <a:avLst/>
              <a:gdLst/>
              <a:ahLst/>
              <a:cxnLst/>
              <a:rect l="l" t="t" r="r" b="b"/>
              <a:pathLst>
                <a:path w="153547" h="7830" extrusionOk="0">
                  <a:moveTo>
                    <a:pt x="1" y="0"/>
                  </a:moveTo>
                  <a:lnTo>
                    <a:pt x="1" y="115"/>
                  </a:lnTo>
                  <a:cubicBezTo>
                    <a:pt x="1" y="4383"/>
                    <a:pt x="3447" y="7829"/>
                    <a:pt x="7716" y="7829"/>
                  </a:cubicBezTo>
                  <a:lnTo>
                    <a:pt x="145832" y="7829"/>
                  </a:lnTo>
                  <a:cubicBezTo>
                    <a:pt x="150100" y="7829"/>
                    <a:pt x="153546" y="4383"/>
                    <a:pt x="153546" y="115"/>
                  </a:cubicBezTo>
                  <a:lnTo>
                    <a:pt x="153546" y="0"/>
                  </a:lnTo>
                  <a:close/>
                </a:path>
              </a:pathLst>
            </a:custGeom>
            <a:solidFill>
              <a:schemeClr val="accent4"/>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8"/>
            <p:cNvSpPr/>
            <p:nvPr/>
          </p:nvSpPr>
          <p:spPr>
            <a:xfrm>
              <a:off x="2025725" y="3678701"/>
              <a:ext cx="599078" cy="77328"/>
            </a:xfrm>
            <a:custGeom>
              <a:avLst/>
              <a:gdLst/>
              <a:ahLst/>
              <a:cxnLst/>
              <a:rect l="l" t="t" r="r" b="b"/>
              <a:pathLst>
                <a:path w="30245" h="3904" extrusionOk="0">
                  <a:moveTo>
                    <a:pt x="1" y="0"/>
                  </a:moveTo>
                  <a:lnTo>
                    <a:pt x="1" y="411"/>
                  </a:lnTo>
                  <a:cubicBezTo>
                    <a:pt x="1" y="2351"/>
                    <a:pt x="1576" y="3904"/>
                    <a:pt x="3516" y="3904"/>
                  </a:cubicBezTo>
                  <a:lnTo>
                    <a:pt x="26752" y="3904"/>
                  </a:lnTo>
                  <a:cubicBezTo>
                    <a:pt x="28669" y="3904"/>
                    <a:pt x="30244" y="2351"/>
                    <a:pt x="30244" y="411"/>
                  </a:cubicBezTo>
                  <a:lnTo>
                    <a:pt x="30244" y="0"/>
                  </a:lnTo>
                  <a:close/>
                </a:path>
              </a:pathLst>
            </a:custGeom>
            <a:solidFill>
              <a:schemeClr val="dk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8"/>
            <p:cNvSpPr/>
            <p:nvPr/>
          </p:nvSpPr>
          <p:spPr>
            <a:xfrm>
              <a:off x="1106142" y="2108066"/>
              <a:ext cx="939509" cy="576002"/>
            </a:xfrm>
            <a:custGeom>
              <a:avLst/>
              <a:gdLst/>
              <a:ahLst/>
              <a:cxnLst/>
              <a:rect l="l" t="t" r="r" b="b"/>
              <a:pathLst>
                <a:path w="47432" h="29080" extrusionOk="0">
                  <a:moveTo>
                    <a:pt x="0" y="0"/>
                  </a:moveTo>
                  <a:lnTo>
                    <a:pt x="0" y="29080"/>
                  </a:lnTo>
                  <a:lnTo>
                    <a:pt x="47431" y="29080"/>
                  </a:lnTo>
                  <a:lnTo>
                    <a:pt x="47431" y="0"/>
                  </a:lnTo>
                  <a:close/>
                </a:path>
              </a:pathLst>
            </a:custGeom>
            <a:solidFill>
              <a:schemeClr val="accent3"/>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8"/>
            <p:cNvSpPr/>
            <p:nvPr/>
          </p:nvSpPr>
          <p:spPr>
            <a:xfrm>
              <a:off x="1173944" y="2220196"/>
              <a:ext cx="768610" cy="463872"/>
            </a:xfrm>
            <a:custGeom>
              <a:avLst/>
              <a:gdLst/>
              <a:ahLst/>
              <a:cxnLst/>
              <a:rect l="l" t="t" r="r" b="b"/>
              <a:pathLst>
                <a:path w="38804" h="23419" extrusionOk="0">
                  <a:moveTo>
                    <a:pt x="11459" y="0"/>
                  </a:moveTo>
                  <a:lnTo>
                    <a:pt x="1" y="23419"/>
                  </a:lnTo>
                  <a:lnTo>
                    <a:pt x="38804" y="23419"/>
                  </a:lnTo>
                  <a:lnTo>
                    <a:pt x="31819" y="7007"/>
                  </a:lnTo>
                  <a:lnTo>
                    <a:pt x="24698" y="22939"/>
                  </a:lnTo>
                  <a:lnTo>
                    <a:pt x="11459" y="0"/>
                  </a:lnTo>
                  <a:close/>
                </a:path>
              </a:pathLst>
            </a:custGeom>
            <a:solidFill>
              <a:schemeClr val="lt2"/>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8"/>
            <p:cNvSpPr/>
            <p:nvPr/>
          </p:nvSpPr>
          <p:spPr>
            <a:xfrm>
              <a:off x="1120146" y="2146492"/>
              <a:ext cx="147407" cy="147407"/>
            </a:xfrm>
            <a:custGeom>
              <a:avLst/>
              <a:gdLst/>
              <a:ahLst/>
              <a:cxnLst/>
              <a:rect l="l" t="t" r="r" b="b"/>
              <a:pathLst>
                <a:path w="7442" h="7442" extrusionOk="0">
                  <a:moveTo>
                    <a:pt x="3721" y="1"/>
                  </a:moveTo>
                  <a:cubicBezTo>
                    <a:pt x="1667" y="1"/>
                    <a:pt x="1" y="1667"/>
                    <a:pt x="1" y="3721"/>
                  </a:cubicBezTo>
                  <a:cubicBezTo>
                    <a:pt x="1" y="5775"/>
                    <a:pt x="1667" y="7442"/>
                    <a:pt x="3721" y="7442"/>
                  </a:cubicBezTo>
                  <a:cubicBezTo>
                    <a:pt x="5775" y="7442"/>
                    <a:pt x="7442" y="5775"/>
                    <a:pt x="7442" y="3721"/>
                  </a:cubicBezTo>
                  <a:cubicBezTo>
                    <a:pt x="7442" y="1667"/>
                    <a:pt x="5775" y="1"/>
                    <a:pt x="3721" y="1"/>
                  </a:cubicBezTo>
                  <a:close/>
                </a:path>
              </a:pathLst>
            </a:custGeom>
            <a:solidFill>
              <a:schemeClr val="lt2"/>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8"/>
            <p:cNvSpPr/>
            <p:nvPr/>
          </p:nvSpPr>
          <p:spPr>
            <a:xfrm>
              <a:off x="1106142" y="2770864"/>
              <a:ext cx="2395301" cy="233748"/>
            </a:xfrm>
            <a:custGeom>
              <a:avLst/>
              <a:gdLst/>
              <a:ahLst/>
              <a:cxnLst/>
              <a:rect l="l" t="t" r="r" b="b"/>
              <a:pathLst>
                <a:path w="120929" h="11801" extrusionOk="0">
                  <a:moveTo>
                    <a:pt x="0" y="0"/>
                  </a:moveTo>
                  <a:lnTo>
                    <a:pt x="0" y="11801"/>
                  </a:lnTo>
                  <a:lnTo>
                    <a:pt x="120929" y="11801"/>
                  </a:lnTo>
                  <a:lnTo>
                    <a:pt x="120929"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8"/>
            <p:cNvSpPr/>
            <p:nvPr/>
          </p:nvSpPr>
          <p:spPr>
            <a:xfrm>
              <a:off x="1106142" y="3045297"/>
              <a:ext cx="1260945" cy="424554"/>
            </a:xfrm>
            <a:custGeom>
              <a:avLst/>
              <a:gdLst/>
              <a:ahLst/>
              <a:cxnLst/>
              <a:rect l="l" t="t" r="r" b="b"/>
              <a:pathLst>
                <a:path w="63660" h="21434" extrusionOk="0">
                  <a:moveTo>
                    <a:pt x="0" y="0"/>
                  </a:moveTo>
                  <a:lnTo>
                    <a:pt x="0" y="21433"/>
                  </a:lnTo>
                  <a:lnTo>
                    <a:pt x="63660" y="21433"/>
                  </a:lnTo>
                  <a:lnTo>
                    <a:pt x="63660"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8"/>
            <p:cNvSpPr/>
            <p:nvPr/>
          </p:nvSpPr>
          <p:spPr>
            <a:xfrm>
              <a:off x="2466541" y="3045297"/>
              <a:ext cx="1034902" cy="74159"/>
            </a:xfrm>
            <a:custGeom>
              <a:avLst/>
              <a:gdLst/>
              <a:ahLst/>
              <a:cxnLst/>
              <a:rect l="l" t="t" r="r" b="b"/>
              <a:pathLst>
                <a:path w="52248" h="3744" extrusionOk="0">
                  <a:moveTo>
                    <a:pt x="0" y="0"/>
                  </a:moveTo>
                  <a:lnTo>
                    <a:pt x="0" y="3744"/>
                  </a:lnTo>
                  <a:lnTo>
                    <a:pt x="52248" y="3744"/>
                  </a:lnTo>
                  <a:lnTo>
                    <a:pt x="52248" y="0"/>
                  </a:lnTo>
                  <a:close/>
                </a:path>
              </a:pathLst>
            </a:custGeom>
            <a:solidFill>
              <a:srgbClr val="FFFFFF"/>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8"/>
            <p:cNvSpPr/>
            <p:nvPr/>
          </p:nvSpPr>
          <p:spPr>
            <a:xfrm>
              <a:off x="2107570" y="2108066"/>
              <a:ext cx="1393874" cy="83667"/>
            </a:xfrm>
            <a:custGeom>
              <a:avLst/>
              <a:gdLst/>
              <a:ahLst/>
              <a:cxnLst/>
              <a:rect l="l" t="t" r="r" b="b"/>
              <a:pathLst>
                <a:path w="70371" h="4224" extrusionOk="0">
                  <a:moveTo>
                    <a:pt x="0" y="0"/>
                  </a:moveTo>
                  <a:lnTo>
                    <a:pt x="0" y="4223"/>
                  </a:lnTo>
                  <a:lnTo>
                    <a:pt x="70371" y="4223"/>
                  </a:lnTo>
                  <a:lnTo>
                    <a:pt x="70371"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8"/>
            <p:cNvSpPr/>
            <p:nvPr/>
          </p:nvSpPr>
          <p:spPr>
            <a:xfrm>
              <a:off x="2107570" y="2231031"/>
              <a:ext cx="1393874" cy="83667"/>
            </a:xfrm>
            <a:custGeom>
              <a:avLst/>
              <a:gdLst/>
              <a:ahLst/>
              <a:cxnLst/>
              <a:rect l="l" t="t" r="r" b="b"/>
              <a:pathLst>
                <a:path w="70371" h="4224" extrusionOk="0">
                  <a:moveTo>
                    <a:pt x="0" y="1"/>
                  </a:moveTo>
                  <a:lnTo>
                    <a:pt x="0" y="4224"/>
                  </a:lnTo>
                  <a:lnTo>
                    <a:pt x="70371" y="4224"/>
                  </a:lnTo>
                  <a:lnTo>
                    <a:pt x="70371" y="1"/>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8"/>
            <p:cNvSpPr/>
            <p:nvPr/>
          </p:nvSpPr>
          <p:spPr>
            <a:xfrm>
              <a:off x="2107570" y="2354015"/>
              <a:ext cx="1393874" cy="83667"/>
            </a:xfrm>
            <a:custGeom>
              <a:avLst/>
              <a:gdLst/>
              <a:ahLst/>
              <a:cxnLst/>
              <a:rect l="l" t="t" r="r" b="b"/>
              <a:pathLst>
                <a:path w="70371" h="4224" extrusionOk="0">
                  <a:moveTo>
                    <a:pt x="0" y="0"/>
                  </a:moveTo>
                  <a:lnTo>
                    <a:pt x="0" y="4223"/>
                  </a:lnTo>
                  <a:lnTo>
                    <a:pt x="70371" y="4223"/>
                  </a:lnTo>
                  <a:lnTo>
                    <a:pt x="70371"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8"/>
            <p:cNvSpPr/>
            <p:nvPr/>
          </p:nvSpPr>
          <p:spPr>
            <a:xfrm>
              <a:off x="2107570" y="2477436"/>
              <a:ext cx="1393874" cy="83211"/>
            </a:xfrm>
            <a:custGeom>
              <a:avLst/>
              <a:gdLst/>
              <a:ahLst/>
              <a:cxnLst/>
              <a:rect l="l" t="t" r="r" b="b"/>
              <a:pathLst>
                <a:path w="70371" h="4201" extrusionOk="0">
                  <a:moveTo>
                    <a:pt x="0" y="1"/>
                  </a:moveTo>
                  <a:lnTo>
                    <a:pt x="0" y="4201"/>
                  </a:lnTo>
                  <a:lnTo>
                    <a:pt x="70371" y="4201"/>
                  </a:lnTo>
                  <a:lnTo>
                    <a:pt x="70371" y="1"/>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8"/>
            <p:cNvSpPr/>
            <p:nvPr/>
          </p:nvSpPr>
          <p:spPr>
            <a:xfrm>
              <a:off x="2107570" y="2600421"/>
              <a:ext cx="1393874" cy="83647"/>
            </a:xfrm>
            <a:custGeom>
              <a:avLst/>
              <a:gdLst/>
              <a:ahLst/>
              <a:cxnLst/>
              <a:rect l="l" t="t" r="r" b="b"/>
              <a:pathLst>
                <a:path w="70371" h="4223" extrusionOk="0">
                  <a:moveTo>
                    <a:pt x="0" y="0"/>
                  </a:moveTo>
                  <a:lnTo>
                    <a:pt x="0" y="4223"/>
                  </a:lnTo>
                  <a:lnTo>
                    <a:pt x="70371" y="4223"/>
                  </a:lnTo>
                  <a:lnTo>
                    <a:pt x="70371" y="0"/>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8"/>
            <p:cNvSpPr/>
            <p:nvPr/>
          </p:nvSpPr>
          <p:spPr>
            <a:xfrm>
              <a:off x="2466541" y="3161943"/>
              <a:ext cx="1034902" cy="74159"/>
            </a:xfrm>
            <a:custGeom>
              <a:avLst/>
              <a:gdLst/>
              <a:ahLst/>
              <a:cxnLst/>
              <a:rect l="l" t="t" r="r" b="b"/>
              <a:pathLst>
                <a:path w="52248" h="3744" extrusionOk="0">
                  <a:moveTo>
                    <a:pt x="0" y="0"/>
                  </a:moveTo>
                  <a:lnTo>
                    <a:pt x="0" y="3743"/>
                  </a:lnTo>
                  <a:lnTo>
                    <a:pt x="52248" y="3743"/>
                  </a:lnTo>
                  <a:lnTo>
                    <a:pt x="52248" y="0"/>
                  </a:lnTo>
                  <a:close/>
                </a:path>
              </a:pathLst>
            </a:custGeom>
            <a:solidFill>
              <a:srgbClr val="FFFFFF"/>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8"/>
            <p:cNvSpPr/>
            <p:nvPr/>
          </p:nvSpPr>
          <p:spPr>
            <a:xfrm>
              <a:off x="2466541" y="3279026"/>
              <a:ext cx="1034902" cy="73724"/>
            </a:xfrm>
            <a:custGeom>
              <a:avLst/>
              <a:gdLst/>
              <a:ahLst/>
              <a:cxnLst/>
              <a:rect l="l" t="t" r="r" b="b"/>
              <a:pathLst>
                <a:path w="52248" h="3722" extrusionOk="0">
                  <a:moveTo>
                    <a:pt x="0" y="1"/>
                  </a:moveTo>
                  <a:lnTo>
                    <a:pt x="0" y="3721"/>
                  </a:lnTo>
                  <a:lnTo>
                    <a:pt x="52248" y="3721"/>
                  </a:lnTo>
                  <a:lnTo>
                    <a:pt x="52248" y="1"/>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8"/>
            <p:cNvSpPr/>
            <p:nvPr/>
          </p:nvSpPr>
          <p:spPr>
            <a:xfrm>
              <a:off x="2466541" y="3395672"/>
              <a:ext cx="1034902" cy="74179"/>
            </a:xfrm>
            <a:custGeom>
              <a:avLst/>
              <a:gdLst/>
              <a:ahLst/>
              <a:cxnLst/>
              <a:rect l="l" t="t" r="r" b="b"/>
              <a:pathLst>
                <a:path w="52248" h="3745" extrusionOk="0">
                  <a:moveTo>
                    <a:pt x="0" y="1"/>
                  </a:moveTo>
                  <a:lnTo>
                    <a:pt x="0" y="3744"/>
                  </a:lnTo>
                  <a:lnTo>
                    <a:pt x="52248" y="3744"/>
                  </a:lnTo>
                  <a:lnTo>
                    <a:pt x="52248" y="1"/>
                  </a:ln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88"/>
            <p:cNvGrpSpPr/>
            <p:nvPr/>
          </p:nvGrpSpPr>
          <p:grpSpPr>
            <a:xfrm>
              <a:off x="900370" y="1541189"/>
              <a:ext cx="696729" cy="696729"/>
              <a:chOff x="873520" y="2456489"/>
              <a:chExt cx="696729" cy="696729"/>
            </a:xfrm>
          </p:grpSpPr>
          <p:sp>
            <p:nvSpPr>
              <p:cNvPr id="2348" name="Google Shape;2348;p88"/>
              <p:cNvSpPr/>
              <p:nvPr/>
            </p:nvSpPr>
            <p:spPr>
              <a:xfrm>
                <a:off x="873520" y="2456489"/>
                <a:ext cx="696729" cy="696729"/>
              </a:xfrm>
              <a:custGeom>
                <a:avLst/>
                <a:gdLst/>
                <a:ahLst/>
                <a:cxnLst/>
                <a:rect l="l" t="t" r="r" b="b"/>
                <a:pathLst>
                  <a:path w="35175" h="35175" extrusionOk="0">
                    <a:moveTo>
                      <a:pt x="17599" y="1"/>
                    </a:moveTo>
                    <a:cubicBezTo>
                      <a:pt x="7875" y="1"/>
                      <a:pt x="1" y="7875"/>
                      <a:pt x="1" y="17576"/>
                    </a:cubicBezTo>
                    <a:cubicBezTo>
                      <a:pt x="1" y="27300"/>
                      <a:pt x="7875" y="35174"/>
                      <a:pt x="17599" y="35174"/>
                    </a:cubicBezTo>
                    <a:cubicBezTo>
                      <a:pt x="27300" y="35174"/>
                      <a:pt x="35174" y="27300"/>
                      <a:pt x="35174" y="17576"/>
                    </a:cubicBezTo>
                    <a:cubicBezTo>
                      <a:pt x="35174" y="7875"/>
                      <a:pt x="27300" y="1"/>
                      <a:pt x="17599" y="1"/>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8"/>
              <p:cNvSpPr/>
              <p:nvPr/>
            </p:nvSpPr>
            <p:spPr>
              <a:xfrm>
                <a:off x="1136207" y="2579019"/>
                <a:ext cx="300658" cy="412333"/>
              </a:xfrm>
              <a:custGeom>
                <a:avLst/>
                <a:gdLst/>
                <a:ahLst/>
                <a:cxnLst/>
                <a:rect l="l" t="t" r="r" b="b"/>
                <a:pathLst>
                  <a:path w="15179" h="20817" extrusionOk="0">
                    <a:moveTo>
                      <a:pt x="6939" y="0"/>
                    </a:moveTo>
                    <a:cubicBezTo>
                      <a:pt x="6688" y="0"/>
                      <a:pt x="6505" y="92"/>
                      <a:pt x="6323" y="251"/>
                    </a:cubicBezTo>
                    <a:cubicBezTo>
                      <a:pt x="6140" y="434"/>
                      <a:pt x="5980" y="662"/>
                      <a:pt x="5866" y="936"/>
                    </a:cubicBezTo>
                    <a:cubicBezTo>
                      <a:pt x="5729" y="1210"/>
                      <a:pt x="5638" y="1438"/>
                      <a:pt x="5592" y="1644"/>
                    </a:cubicBezTo>
                    <a:cubicBezTo>
                      <a:pt x="5547" y="1849"/>
                      <a:pt x="5501" y="2123"/>
                      <a:pt x="5433" y="2465"/>
                    </a:cubicBezTo>
                    <a:cubicBezTo>
                      <a:pt x="5341" y="2854"/>
                      <a:pt x="5296" y="3127"/>
                      <a:pt x="5250" y="3287"/>
                    </a:cubicBezTo>
                    <a:cubicBezTo>
                      <a:pt x="5204" y="3447"/>
                      <a:pt x="5136" y="3675"/>
                      <a:pt x="4999" y="3949"/>
                    </a:cubicBezTo>
                    <a:cubicBezTo>
                      <a:pt x="4885" y="4223"/>
                      <a:pt x="4748" y="4428"/>
                      <a:pt x="4588" y="4588"/>
                    </a:cubicBezTo>
                    <a:cubicBezTo>
                      <a:pt x="4291" y="4885"/>
                      <a:pt x="3835" y="5433"/>
                      <a:pt x="3218" y="6232"/>
                    </a:cubicBezTo>
                    <a:cubicBezTo>
                      <a:pt x="2785" y="6802"/>
                      <a:pt x="2328" y="7350"/>
                      <a:pt x="1849" y="7852"/>
                    </a:cubicBezTo>
                    <a:cubicBezTo>
                      <a:pt x="1370" y="8377"/>
                      <a:pt x="1027" y="8651"/>
                      <a:pt x="822" y="8674"/>
                    </a:cubicBezTo>
                    <a:cubicBezTo>
                      <a:pt x="594" y="8674"/>
                      <a:pt x="388" y="8765"/>
                      <a:pt x="228" y="8948"/>
                    </a:cubicBezTo>
                    <a:cubicBezTo>
                      <a:pt x="69" y="9108"/>
                      <a:pt x="0" y="9313"/>
                      <a:pt x="0" y="9541"/>
                    </a:cubicBezTo>
                    <a:lnTo>
                      <a:pt x="0" y="18215"/>
                    </a:lnTo>
                    <a:cubicBezTo>
                      <a:pt x="0" y="18466"/>
                      <a:pt x="69" y="18649"/>
                      <a:pt x="251" y="18831"/>
                    </a:cubicBezTo>
                    <a:cubicBezTo>
                      <a:pt x="411" y="18991"/>
                      <a:pt x="616" y="19082"/>
                      <a:pt x="867" y="19082"/>
                    </a:cubicBezTo>
                    <a:cubicBezTo>
                      <a:pt x="1187" y="19105"/>
                      <a:pt x="1895" y="19288"/>
                      <a:pt x="2990" y="19676"/>
                    </a:cubicBezTo>
                    <a:cubicBezTo>
                      <a:pt x="3698" y="19927"/>
                      <a:pt x="4246" y="20087"/>
                      <a:pt x="4634" y="20224"/>
                    </a:cubicBezTo>
                    <a:cubicBezTo>
                      <a:pt x="5022" y="20338"/>
                      <a:pt x="5569" y="20475"/>
                      <a:pt x="6277" y="20612"/>
                    </a:cubicBezTo>
                    <a:cubicBezTo>
                      <a:pt x="6985" y="20749"/>
                      <a:pt x="7647" y="20817"/>
                      <a:pt x="8240" y="20817"/>
                    </a:cubicBezTo>
                    <a:lnTo>
                      <a:pt x="9975" y="20817"/>
                    </a:lnTo>
                    <a:cubicBezTo>
                      <a:pt x="11185" y="20794"/>
                      <a:pt x="12075" y="20452"/>
                      <a:pt x="12645" y="19767"/>
                    </a:cubicBezTo>
                    <a:cubicBezTo>
                      <a:pt x="13170" y="19151"/>
                      <a:pt x="13399" y="18329"/>
                      <a:pt x="13307" y="17302"/>
                    </a:cubicBezTo>
                    <a:cubicBezTo>
                      <a:pt x="13672" y="16982"/>
                      <a:pt x="13924" y="16549"/>
                      <a:pt x="14038" y="16047"/>
                    </a:cubicBezTo>
                    <a:cubicBezTo>
                      <a:pt x="14197" y="15476"/>
                      <a:pt x="14197" y="14951"/>
                      <a:pt x="14038" y="14449"/>
                    </a:cubicBezTo>
                    <a:cubicBezTo>
                      <a:pt x="14471" y="13901"/>
                      <a:pt x="14654" y="13285"/>
                      <a:pt x="14631" y="12600"/>
                    </a:cubicBezTo>
                    <a:cubicBezTo>
                      <a:pt x="14631" y="12303"/>
                      <a:pt x="14563" y="11961"/>
                      <a:pt x="14426" y="11573"/>
                    </a:cubicBezTo>
                    <a:cubicBezTo>
                      <a:pt x="14928" y="11002"/>
                      <a:pt x="15179" y="10317"/>
                      <a:pt x="15179" y="9541"/>
                    </a:cubicBezTo>
                    <a:cubicBezTo>
                      <a:pt x="15179" y="8834"/>
                      <a:pt x="14928" y="8240"/>
                      <a:pt x="14403" y="7715"/>
                    </a:cubicBezTo>
                    <a:cubicBezTo>
                      <a:pt x="13878" y="7190"/>
                      <a:pt x="13284" y="6939"/>
                      <a:pt x="12577" y="6939"/>
                    </a:cubicBezTo>
                    <a:lnTo>
                      <a:pt x="8811" y="6939"/>
                    </a:lnTo>
                    <a:cubicBezTo>
                      <a:pt x="8856" y="6825"/>
                      <a:pt x="8879" y="6711"/>
                      <a:pt x="8925" y="6620"/>
                    </a:cubicBezTo>
                    <a:cubicBezTo>
                      <a:pt x="8970" y="6528"/>
                      <a:pt x="9016" y="6437"/>
                      <a:pt x="9085" y="6323"/>
                    </a:cubicBezTo>
                    <a:cubicBezTo>
                      <a:pt x="9130" y="6209"/>
                      <a:pt x="9176" y="6140"/>
                      <a:pt x="9222" y="6072"/>
                    </a:cubicBezTo>
                    <a:cubicBezTo>
                      <a:pt x="9381" y="5775"/>
                      <a:pt x="9495" y="5524"/>
                      <a:pt x="9587" y="5319"/>
                    </a:cubicBezTo>
                    <a:cubicBezTo>
                      <a:pt x="9678" y="5113"/>
                      <a:pt x="9747" y="4839"/>
                      <a:pt x="9838" y="4497"/>
                    </a:cubicBezTo>
                    <a:cubicBezTo>
                      <a:pt x="9929" y="4155"/>
                      <a:pt x="9975" y="3812"/>
                      <a:pt x="9975" y="3470"/>
                    </a:cubicBezTo>
                    <a:cubicBezTo>
                      <a:pt x="9975" y="3264"/>
                      <a:pt x="9975" y="3082"/>
                      <a:pt x="9952" y="2945"/>
                    </a:cubicBezTo>
                    <a:cubicBezTo>
                      <a:pt x="9952" y="2808"/>
                      <a:pt x="9929" y="2602"/>
                      <a:pt x="9906" y="2329"/>
                    </a:cubicBezTo>
                    <a:cubicBezTo>
                      <a:pt x="9861" y="2055"/>
                      <a:pt x="9792" y="1826"/>
                      <a:pt x="9724" y="1667"/>
                    </a:cubicBezTo>
                    <a:cubicBezTo>
                      <a:pt x="9655" y="1484"/>
                      <a:pt x="9564" y="1279"/>
                      <a:pt x="9404" y="1050"/>
                    </a:cubicBezTo>
                    <a:cubicBezTo>
                      <a:pt x="9267" y="822"/>
                      <a:pt x="9085" y="639"/>
                      <a:pt x="8856" y="502"/>
                    </a:cubicBezTo>
                    <a:cubicBezTo>
                      <a:pt x="8651" y="366"/>
                      <a:pt x="8377" y="229"/>
                      <a:pt x="8057" y="137"/>
                    </a:cubicBezTo>
                    <a:cubicBezTo>
                      <a:pt x="7715" y="46"/>
                      <a:pt x="7350" y="0"/>
                      <a:pt x="6939"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8"/>
              <p:cNvSpPr/>
              <p:nvPr/>
            </p:nvSpPr>
            <p:spPr>
              <a:xfrm>
                <a:off x="1007339" y="2750809"/>
                <a:ext cx="111694" cy="206196"/>
              </a:xfrm>
              <a:custGeom>
                <a:avLst/>
                <a:gdLst/>
                <a:ahLst/>
                <a:cxnLst/>
                <a:rect l="l" t="t" r="r" b="b"/>
                <a:pathLst>
                  <a:path w="5639" h="10410" extrusionOk="0">
                    <a:moveTo>
                      <a:pt x="2603" y="6940"/>
                    </a:moveTo>
                    <a:cubicBezTo>
                      <a:pt x="2831" y="6940"/>
                      <a:pt x="3037" y="7031"/>
                      <a:pt x="3196" y="7191"/>
                    </a:cubicBezTo>
                    <a:cubicBezTo>
                      <a:pt x="3379" y="7374"/>
                      <a:pt x="3470" y="7579"/>
                      <a:pt x="3470" y="7807"/>
                    </a:cubicBezTo>
                    <a:cubicBezTo>
                      <a:pt x="3470" y="8058"/>
                      <a:pt x="3379" y="8264"/>
                      <a:pt x="3196" y="8423"/>
                    </a:cubicBezTo>
                    <a:cubicBezTo>
                      <a:pt x="3037" y="8606"/>
                      <a:pt x="2831" y="8675"/>
                      <a:pt x="2603" y="8675"/>
                    </a:cubicBezTo>
                    <a:cubicBezTo>
                      <a:pt x="2352" y="8675"/>
                      <a:pt x="2146" y="8606"/>
                      <a:pt x="1987" y="8423"/>
                    </a:cubicBezTo>
                    <a:cubicBezTo>
                      <a:pt x="1804" y="8264"/>
                      <a:pt x="1736" y="8058"/>
                      <a:pt x="1736" y="7807"/>
                    </a:cubicBezTo>
                    <a:cubicBezTo>
                      <a:pt x="1736" y="7579"/>
                      <a:pt x="1804" y="7374"/>
                      <a:pt x="1987" y="7191"/>
                    </a:cubicBezTo>
                    <a:cubicBezTo>
                      <a:pt x="2146" y="7031"/>
                      <a:pt x="2352" y="6940"/>
                      <a:pt x="2603" y="6940"/>
                    </a:cubicBezTo>
                    <a:close/>
                    <a:moveTo>
                      <a:pt x="868" y="1"/>
                    </a:moveTo>
                    <a:cubicBezTo>
                      <a:pt x="617" y="1"/>
                      <a:pt x="412" y="92"/>
                      <a:pt x="252" y="252"/>
                    </a:cubicBezTo>
                    <a:cubicBezTo>
                      <a:pt x="69" y="435"/>
                      <a:pt x="1" y="640"/>
                      <a:pt x="1" y="868"/>
                    </a:cubicBezTo>
                    <a:lnTo>
                      <a:pt x="1" y="9542"/>
                    </a:lnTo>
                    <a:cubicBezTo>
                      <a:pt x="1" y="9793"/>
                      <a:pt x="69" y="9976"/>
                      <a:pt x="252" y="10158"/>
                    </a:cubicBezTo>
                    <a:cubicBezTo>
                      <a:pt x="412" y="10318"/>
                      <a:pt x="617" y="10409"/>
                      <a:pt x="868" y="10409"/>
                    </a:cubicBezTo>
                    <a:lnTo>
                      <a:pt x="4771" y="10409"/>
                    </a:lnTo>
                    <a:cubicBezTo>
                      <a:pt x="5000" y="10409"/>
                      <a:pt x="5205" y="10318"/>
                      <a:pt x="5365" y="10158"/>
                    </a:cubicBezTo>
                    <a:cubicBezTo>
                      <a:pt x="5547" y="9976"/>
                      <a:pt x="5639" y="9793"/>
                      <a:pt x="5639" y="9542"/>
                    </a:cubicBezTo>
                    <a:lnTo>
                      <a:pt x="5639" y="868"/>
                    </a:lnTo>
                    <a:cubicBezTo>
                      <a:pt x="5639" y="640"/>
                      <a:pt x="5547" y="435"/>
                      <a:pt x="5365" y="252"/>
                    </a:cubicBezTo>
                    <a:cubicBezTo>
                      <a:pt x="5205" y="92"/>
                      <a:pt x="5000" y="1"/>
                      <a:pt x="4771"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88"/>
            <p:cNvGrpSpPr/>
            <p:nvPr/>
          </p:nvGrpSpPr>
          <p:grpSpPr>
            <a:xfrm>
              <a:off x="1212919" y="3576547"/>
              <a:ext cx="576032" cy="576008"/>
              <a:chOff x="1022044" y="3576547"/>
              <a:chExt cx="576032" cy="576008"/>
            </a:xfrm>
          </p:grpSpPr>
          <p:sp>
            <p:nvSpPr>
              <p:cNvPr id="2352" name="Google Shape;2352;p88"/>
              <p:cNvSpPr/>
              <p:nvPr/>
            </p:nvSpPr>
            <p:spPr>
              <a:xfrm>
                <a:off x="1022044" y="3576547"/>
                <a:ext cx="576032" cy="576008"/>
              </a:xfrm>
              <a:custGeom>
                <a:avLst/>
                <a:gdLst/>
                <a:ahLst/>
                <a:cxnLst/>
                <a:rect l="l" t="t" r="r" b="b"/>
                <a:pathLst>
                  <a:path w="23740" h="23739" extrusionOk="0">
                    <a:moveTo>
                      <a:pt x="11870" y="0"/>
                    </a:moveTo>
                    <a:cubicBezTo>
                      <a:pt x="5319" y="0"/>
                      <a:pt x="1" y="5318"/>
                      <a:pt x="1" y="11869"/>
                    </a:cubicBezTo>
                    <a:cubicBezTo>
                      <a:pt x="1" y="18420"/>
                      <a:pt x="5319" y="23738"/>
                      <a:pt x="11870" y="23738"/>
                    </a:cubicBezTo>
                    <a:cubicBezTo>
                      <a:pt x="18421" y="23738"/>
                      <a:pt x="23739" y="18420"/>
                      <a:pt x="23739" y="11869"/>
                    </a:cubicBezTo>
                    <a:cubicBezTo>
                      <a:pt x="23739" y="5318"/>
                      <a:pt x="18421" y="0"/>
                      <a:pt x="11870" y="0"/>
                    </a:cubicBezTo>
                    <a:close/>
                  </a:path>
                </a:pathLst>
              </a:custGeom>
              <a:solidFill>
                <a:schemeClr val="accent2"/>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8"/>
              <p:cNvSpPr/>
              <p:nvPr/>
            </p:nvSpPr>
            <p:spPr>
              <a:xfrm>
                <a:off x="1109564" y="3721741"/>
                <a:ext cx="400456" cy="285711"/>
              </a:xfrm>
              <a:custGeom>
                <a:avLst/>
                <a:gdLst/>
                <a:ahLst/>
                <a:cxnLst/>
                <a:rect l="l" t="t" r="r" b="b"/>
                <a:pathLst>
                  <a:path w="16504" h="11775" extrusionOk="0">
                    <a:moveTo>
                      <a:pt x="4882" y="0"/>
                    </a:moveTo>
                    <a:cubicBezTo>
                      <a:pt x="3899" y="0"/>
                      <a:pt x="2890" y="413"/>
                      <a:pt x="2146" y="1389"/>
                    </a:cubicBezTo>
                    <a:cubicBezTo>
                      <a:pt x="0" y="4151"/>
                      <a:pt x="2100" y="8990"/>
                      <a:pt x="8263" y="11774"/>
                    </a:cubicBezTo>
                    <a:cubicBezTo>
                      <a:pt x="14403" y="8990"/>
                      <a:pt x="16503" y="4151"/>
                      <a:pt x="14380" y="1389"/>
                    </a:cubicBezTo>
                    <a:cubicBezTo>
                      <a:pt x="13636" y="413"/>
                      <a:pt x="12628" y="0"/>
                      <a:pt x="11645" y="0"/>
                    </a:cubicBezTo>
                    <a:cubicBezTo>
                      <a:pt x="9915" y="0"/>
                      <a:pt x="8263" y="1277"/>
                      <a:pt x="8263" y="3009"/>
                    </a:cubicBezTo>
                    <a:cubicBezTo>
                      <a:pt x="8263" y="1277"/>
                      <a:pt x="6611" y="0"/>
                      <a:pt x="4882"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88"/>
            <p:cNvSpPr/>
            <p:nvPr/>
          </p:nvSpPr>
          <p:spPr>
            <a:xfrm>
              <a:off x="3826054" y="1646019"/>
              <a:ext cx="771779" cy="771760"/>
            </a:xfrm>
            <a:custGeom>
              <a:avLst/>
              <a:gdLst/>
              <a:ahLst/>
              <a:cxnLst/>
              <a:rect l="l" t="t" r="r" b="b"/>
              <a:pathLst>
                <a:path w="38964" h="38963" extrusionOk="0">
                  <a:moveTo>
                    <a:pt x="19473" y="12966"/>
                  </a:moveTo>
                  <a:cubicBezTo>
                    <a:pt x="23430" y="12966"/>
                    <a:pt x="26577" y="16509"/>
                    <a:pt x="25908" y="20589"/>
                  </a:cubicBezTo>
                  <a:cubicBezTo>
                    <a:pt x="25451" y="23282"/>
                    <a:pt x="23283" y="25473"/>
                    <a:pt x="20589" y="25907"/>
                  </a:cubicBezTo>
                  <a:cubicBezTo>
                    <a:pt x="20216" y="25968"/>
                    <a:pt x="19848" y="25997"/>
                    <a:pt x="19486" y="25997"/>
                  </a:cubicBezTo>
                  <a:cubicBezTo>
                    <a:pt x="15532" y="25997"/>
                    <a:pt x="12388" y="22473"/>
                    <a:pt x="13057" y="18374"/>
                  </a:cubicBezTo>
                  <a:cubicBezTo>
                    <a:pt x="13513" y="15681"/>
                    <a:pt x="15682" y="13513"/>
                    <a:pt x="18375" y="13056"/>
                  </a:cubicBezTo>
                  <a:cubicBezTo>
                    <a:pt x="18746" y="12995"/>
                    <a:pt x="19113" y="12966"/>
                    <a:pt x="19473" y="12966"/>
                  </a:cubicBezTo>
                  <a:close/>
                  <a:moveTo>
                    <a:pt x="17074" y="0"/>
                  </a:moveTo>
                  <a:cubicBezTo>
                    <a:pt x="16435" y="0"/>
                    <a:pt x="15933" y="502"/>
                    <a:pt x="15933" y="1141"/>
                  </a:cubicBezTo>
                  <a:lnTo>
                    <a:pt x="15933" y="3949"/>
                  </a:lnTo>
                  <a:cubicBezTo>
                    <a:pt x="14153" y="4360"/>
                    <a:pt x="12509" y="5067"/>
                    <a:pt x="11003" y="6003"/>
                  </a:cubicBezTo>
                  <a:lnTo>
                    <a:pt x="9017" y="3995"/>
                  </a:lnTo>
                  <a:cubicBezTo>
                    <a:pt x="8789" y="3778"/>
                    <a:pt x="8498" y="3669"/>
                    <a:pt x="8209" y="3669"/>
                  </a:cubicBezTo>
                  <a:cubicBezTo>
                    <a:pt x="7921" y="3669"/>
                    <a:pt x="7636" y="3778"/>
                    <a:pt x="7419" y="3995"/>
                  </a:cubicBezTo>
                  <a:lnTo>
                    <a:pt x="3995" y="7418"/>
                  </a:lnTo>
                  <a:cubicBezTo>
                    <a:pt x="3539" y="7852"/>
                    <a:pt x="3539" y="8582"/>
                    <a:pt x="3995" y="9016"/>
                  </a:cubicBezTo>
                  <a:lnTo>
                    <a:pt x="5981" y="11025"/>
                  </a:lnTo>
                  <a:cubicBezTo>
                    <a:pt x="5045" y="12508"/>
                    <a:pt x="4361" y="14175"/>
                    <a:pt x="3950" y="15932"/>
                  </a:cubicBezTo>
                  <a:lnTo>
                    <a:pt x="1119" y="15932"/>
                  </a:lnTo>
                  <a:cubicBezTo>
                    <a:pt x="503" y="15932"/>
                    <a:pt x="1" y="16434"/>
                    <a:pt x="1" y="17073"/>
                  </a:cubicBezTo>
                  <a:lnTo>
                    <a:pt x="1" y="21912"/>
                  </a:lnTo>
                  <a:cubicBezTo>
                    <a:pt x="1" y="22529"/>
                    <a:pt x="503" y="23031"/>
                    <a:pt x="1119" y="23031"/>
                  </a:cubicBezTo>
                  <a:lnTo>
                    <a:pt x="3950" y="23031"/>
                  </a:lnTo>
                  <a:cubicBezTo>
                    <a:pt x="4361" y="24811"/>
                    <a:pt x="5045" y="26455"/>
                    <a:pt x="5981" y="27961"/>
                  </a:cubicBezTo>
                  <a:lnTo>
                    <a:pt x="3995" y="29947"/>
                  </a:lnTo>
                  <a:cubicBezTo>
                    <a:pt x="3539" y="30403"/>
                    <a:pt x="3539" y="31111"/>
                    <a:pt x="3995" y="31567"/>
                  </a:cubicBezTo>
                  <a:lnTo>
                    <a:pt x="7419" y="34968"/>
                  </a:lnTo>
                  <a:cubicBezTo>
                    <a:pt x="7636" y="35197"/>
                    <a:pt x="7921" y="35311"/>
                    <a:pt x="8209" y="35311"/>
                  </a:cubicBezTo>
                  <a:cubicBezTo>
                    <a:pt x="8498" y="35311"/>
                    <a:pt x="8789" y="35197"/>
                    <a:pt x="9017" y="34968"/>
                  </a:cubicBezTo>
                  <a:lnTo>
                    <a:pt x="11003" y="32983"/>
                  </a:lnTo>
                  <a:cubicBezTo>
                    <a:pt x="12509" y="33918"/>
                    <a:pt x="14153" y="34603"/>
                    <a:pt x="15933" y="35014"/>
                  </a:cubicBezTo>
                  <a:lnTo>
                    <a:pt x="15933" y="37844"/>
                  </a:lnTo>
                  <a:cubicBezTo>
                    <a:pt x="15933" y="38461"/>
                    <a:pt x="16435" y="38963"/>
                    <a:pt x="17074" y="38963"/>
                  </a:cubicBezTo>
                  <a:lnTo>
                    <a:pt x="21890" y="38963"/>
                  </a:lnTo>
                  <a:cubicBezTo>
                    <a:pt x="22529" y="38963"/>
                    <a:pt x="23032" y="38461"/>
                    <a:pt x="23032" y="37844"/>
                  </a:cubicBezTo>
                  <a:lnTo>
                    <a:pt x="23032" y="35014"/>
                  </a:lnTo>
                  <a:cubicBezTo>
                    <a:pt x="24812" y="34603"/>
                    <a:pt x="26455" y="33918"/>
                    <a:pt x="27939" y="32983"/>
                  </a:cubicBezTo>
                  <a:lnTo>
                    <a:pt x="29948" y="34968"/>
                  </a:lnTo>
                  <a:cubicBezTo>
                    <a:pt x="30165" y="35197"/>
                    <a:pt x="30456" y="35311"/>
                    <a:pt x="30747" y="35311"/>
                  </a:cubicBezTo>
                  <a:cubicBezTo>
                    <a:pt x="31038" y="35311"/>
                    <a:pt x="31329" y="35197"/>
                    <a:pt x="31545" y="34968"/>
                  </a:cubicBezTo>
                  <a:lnTo>
                    <a:pt x="34969" y="31567"/>
                  </a:lnTo>
                  <a:cubicBezTo>
                    <a:pt x="35403" y="31111"/>
                    <a:pt x="35403" y="30403"/>
                    <a:pt x="34969" y="29947"/>
                  </a:cubicBezTo>
                  <a:lnTo>
                    <a:pt x="32961" y="27961"/>
                  </a:lnTo>
                  <a:cubicBezTo>
                    <a:pt x="33919" y="26455"/>
                    <a:pt x="34604" y="24811"/>
                    <a:pt x="35015" y="23031"/>
                  </a:cubicBezTo>
                  <a:lnTo>
                    <a:pt x="37822" y="23031"/>
                  </a:lnTo>
                  <a:cubicBezTo>
                    <a:pt x="38462" y="23031"/>
                    <a:pt x="38964" y="22529"/>
                    <a:pt x="38964" y="21912"/>
                  </a:cubicBezTo>
                  <a:lnTo>
                    <a:pt x="38964" y="17073"/>
                  </a:lnTo>
                  <a:cubicBezTo>
                    <a:pt x="38964" y="16434"/>
                    <a:pt x="38462" y="15932"/>
                    <a:pt x="37822" y="15932"/>
                  </a:cubicBezTo>
                  <a:lnTo>
                    <a:pt x="35015" y="15932"/>
                  </a:lnTo>
                  <a:cubicBezTo>
                    <a:pt x="34604" y="14175"/>
                    <a:pt x="33919" y="12508"/>
                    <a:pt x="32961" y="11025"/>
                  </a:cubicBezTo>
                  <a:lnTo>
                    <a:pt x="34969" y="9016"/>
                  </a:lnTo>
                  <a:cubicBezTo>
                    <a:pt x="35403" y="8582"/>
                    <a:pt x="35403" y="7852"/>
                    <a:pt x="34969" y="7418"/>
                  </a:cubicBezTo>
                  <a:lnTo>
                    <a:pt x="31545" y="3995"/>
                  </a:lnTo>
                  <a:cubicBezTo>
                    <a:pt x="31329" y="3778"/>
                    <a:pt x="31038" y="3669"/>
                    <a:pt x="30747" y="3669"/>
                  </a:cubicBezTo>
                  <a:cubicBezTo>
                    <a:pt x="30456" y="3669"/>
                    <a:pt x="30165" y="3778"/>
                    <a:pt x="29948" y="3995"/>
                  </a:cubicBezTo>
                  <a:lnTo>
                    <a:pt x="27939" y="6003"/>
                  </a:lnTo>
                  <a:cubicBezTo>
                    <a:pt x="26455" y="5067"/>
                    <a:pt x="24812" y="4360"/>
                    <a:pt x="23032" y="3949"/>
                  </a:cubicBezTo>
                  <a:lnTo>
                    <a:pt x="23032" y="1141"/>
                  </a:lnTo>
                  <a:cubicBezTo>
                    <a:pt x="23032" y="502"/>
                    <a:pt x="22529" y="0"/>
                    <a:pt x="21890" y="0"/>
                  </a:cubicBez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8"/>
            <p:cNvSpPr/>
            <p:nvPr/>
          </p:nvSpPr>
          <p:spPr>
            <a:xfrm>
              <a:off x="3501449" y="1411558"/>
              <a:ext cx="438558" cy="435904"/>
            </a:xfrm>
            <a:custGeom>
              <a:avLst/>
              <a:gdLst/>
              <a:ahLst/>
              <a:cxnLst/>
              <a:rect l="l" t="t" r="r" b="b"/>
              <a:pathLst>
                <a:path w="22141" h="22007" extrusionOk="0">
                  <a:moveTo>
                    <a:pt x="11057" y="7339"/>
                  </a:moveTo>
                  <a:cubicBezTo>
                    <a:pt x="11092" y="7339"/>
                    <a:pt x="11127" y="7339"/>
                    <a:pt x="11162" y="7341"/>
                  </a:cubicBezTo>
                  <a:cubicBezTo>
                    <a:pt x="13696" y="7432"/>
                    <a:pt x="15385" y="9943"/>
                    <a:pt x="14494" y="12316"/>
                  </a:cubicBezTo>
                  <a:cubicBezTo>
                    <a:pt x="13959" y="13722"/>
                    <a:pt x="12574" y="14669"/>
                    <a:pt x="11084" y="14669"/>
                  </a:cubicBezTo>
                  <a:cubicBezTo>
                    <a:pt x="11049" y="14669"/>
                    <a:pt x="11014" y="14668"/>
                    <a:pt x="10979" y="14667"/>
                  </a:cubicBezTo>
                  <a:cubicBezTo>
                    <a:pt x="8446" y="14576"/>
                    <a:pt x="6779" y="12065"/>
                    <a:pt x="7670" y="9692"/>
                  </a:cubicBezTo>
                  <a:cubicBezTo>
                    <a:pt x="8183" y="8286"/>
                    <a:pt x="9567" y="7339"/>
                    <a:pt x="11057" y="7339"/>
                  </a:cubicBezTo>
                  <a:close/>
                  <a:moveTo>
                    <a:pt x="11737" y="1"/>
                  </a:moveTo>
                  <a:cubicBezTo>
                    <a:pt x="11443" y="1"/>
                    <a:pt x="11176" y="195"/>
                    <a:pt x="11116" y="493"/>
                  </a:cubicBezTo>
                  <a:lnTo>
                    <a:pt x="10820" y="2068"/>
                  </a:lnTo>
                  <a:cubicBezTo>
                    <a:pt x="9792" y="2091"/>
                    <a:pt x="8811" y="2296"/>
                    <a:pt x="7875" y="2639"/>
                  </a:cubicBezTo>
                  <a:lnTo>
                    <a:pt x="7008" y="1337"/>
                  </a:lnTo>
                  <a:cubicBezTo>
                    <a:pt x="6878" y="1150"/>
                    <a:pt x="6674" y="1044"/>
                    <a:pt x="6467" y="1044"/>
                  </a:cubicBezTo>
                  <a:cubicBezTo>
                    <a:pt x="6348" y="1044"/>
                    <a:pt x="6226" y="1080"/>
                    <a:pt x="6118" y="1155"/>
                  </a:cubicBezTo>
                  <a:lnTo>
                    <a:pt x="3858" y="2661"/>
                  </a:lnTo>
                  <a:cubicBezTo>
                    <a:pt x="3561" y="2867"/>
                    <a:pt x="3493" y="3255"/>
                    <a:pt x="3698" y="3552"/>
                  </a:cubicBezTo>
                  <a:lnTo>
                    <a:pt x="4565" y="4853"/>
                  </a:lnTo>
                  <a:cubicBezTo>
                    <a:pt x="3881" y="5583"/>
                    <a:pt x="3333" y="6428"/>
                    <a:pt x="2899" y="7341"/>
                  </a:cubicBezTo>
                  <a:lnTo>
                    <a:pt x="1347" y="7044"/>
                  </a:lnTo>
                  <a:cubicBezTo>
                    <a:pt x="1306" y="7036"/>
                    <a:pt x="1265" y="7032"/>
                    <a:pt x="1224" y="7032"/>
                  </a:cubicBezTo>
                  <a:cubicBezTo>
                    <a:pt x="927" y="7032"/>
                    <a:pt x="654" y="7245"/>
                    <a:pt x="594" y="7546"/>
                  </a:cubicBezTo>
                  <a:lnTo>
                    <a:pt x="69" y="10194"/>
                  </a:lnTo>
                  <a:cubicBezTo>
                    <a:pt x="0" y="10559"/>
                    <a:pt x="229" y="10878"/>
                    <a:pt x="571" y="10947"/>
                  </a:cubicBezTo>
                  <a:lnTo>
                    <a:pt x="2123" y="11266"/>
                  </a:lnTo>
                  <a:cubicBezTo>
                    <a:pt x="2169" y="12271"/>
                    <a:pt x="2374" y="13275"/>
                    <a:pt x="2717" y="14188"/>
                  </a:cubicBezTo>
                  <a:lnTo>
                    <a:pt x="1393" y="15078"/>
                  </a:lnTo>
                  <a:cubicBezTo>
                    <a:pt x="1119" y="15261"/>
                    <a:pt x="1027" y="15672"/>
                    <a:pt x="1233" y="15968"/>
                  </a:cubicBezTo>
                  <a:lnTo>
                    <a:pt x="2739" y="18205"/>
                  </a:lnTo>
                  <a:cubicBezTo>
                    <a:pt x="2855" y="18393"/>
                    <a:pt x="3062" y="18499"/>
                    <a:pt x="3274" y="18499"/>
                  </a:cubicBezTo>
                  <a:cubicBezTo>
                    <a:pt x="3396" y="18499"/>
                    <a:pt x="3521" y="18463"/>
                    <a:pt x="3630" y="18388"/>
                  </a:cubicBezTo>
                  <a:lnTo>
                    <a:pt x="4931" y="17498"/>
                  </a:lnTo>
                  <a:cubicBezTo>
                    <a:pt x="5661" y="18183"/>
                    <a:pt x="6483" y="18753"/>
                    <a:pt x="7419" y="19164"/>
                  </a:cubicBezTo>
                  <a:lnTo>
                    <a:pt x="7122" y="20716"/>
                  </a:lnTo>
                  <a:cubicBezTo>
                    <a:pt x="7053" y="21059"/>
                    <a:pt x="7282" y="21401"/>
                    <a:pt x="7624" y="21469"/>
                  </a:cubicBezTo>
                  <a:lnTo>
                    <a:pt x="10272" y="21994"/>
                  </a:lnTo>
                  <a:cubicBezTo>
                    <a:pt x="10313" y="22003"/>
                    <a:pt x="10354" y="22007"/>
                    <a:pt x="10394" y="22007"/>
                  </a:cubicBezTo>
                  <a:cubicBezTo>
                    <a:pt x="10692" y="22007"/>
                    <a:pt x="10965" y="21794"/>
                    <a:pt x="11025" y="21492"/>
                  </a:cubicBezTo>
                  <a:lnTo>
                    <a:pt x="11345" y="19940"/>
                  </a:lnTo>
                  <a:cubicBezTo>
                    <a:pt x="12349" y="19917"/>
                    <a:pt x="13353" y="19712"/>
                    <a:pt x="14266" y="19369"/>
                  </a:cubicBezTo>
                  <a:lnTo>
                    <a:pt x="15156" y="20670"/>
                  </a:lnTo>
                  <a:cubicBezTo>
                    <a:pt x="15272" y="20858"/>
                    <a:pt x="15479" y="20964"/>
                    <a:pt x="15685" y="20964"/>
                  </a:cubicBezTo>
                  <a:cubicBezTo>
                    <a:pt x="15804" y="20964"/>
                    <a:pt x="15923" y="20928"/>
                    <a:pt x="16024" y="20853"/>
                  </a:cubicBezTo>
                  <a:lnTo>
                    <a:pt x="18283" y="19347"/>
                  </a:lnTo>
                  <a:cubicBezTo>
                    <a:pt x="18580" y="19141"/>
                    <a:pt x="18671" y="18753"/>
                    <a:pt x="18466" y="18456"/>
                  </a:cubicBezTo>
                  <a:lnTo>
                    <a:pt x="17576" y="17133"/>
                  </a:lnTo>
                  <a:cubicBezTo>
                    <a:pt x="18261" y="16425"/>
                    <a:pt x="18831" y="15580"/>
                    <a:pt x="19242" y="14645"/>
                  </a:cubicBezTo>
                  <a:lnTo>
                    <a:pt x="20794" y="14964"/>
                  </a:lnTo>
                  <a:cubicBezTo>
                    <a:pt x="20835" y="14972"/>
                    <a:pt x="20876" y="14976"/>
                    <a:pt x="20917" y="14976"/>
                  </a:cubicBezTo>
                  <a:cubicBezTo>
                    <a:pt x="21215" y="14976"/>
                    <a:pt x="21487" y="14763"/>
                    <a:pt x="21547" y="14462"/>
                  </a:cubicBezTo>
                  <a:lnTo>
                    <a:pt x="22072" y="11791"/>
                  </a:lnTo>
                  <a:cubicBezTo>
                    <a:pt x="22141" y="11449"/>
                    <a:pt x="21913" y="11130"/>
                    <a:pt x="21570" y="11061"/>
                  </a:cubicBezTo>
                  <a:lnTo>
                    <a:pt x="20018" y="10742"/>
                  </a:lnTo>
                  <a:cubicBezTo>
                    <a:pt x="19995" y="9714"/>
                    <a:pt x="19790" y="8733"/>
                    <a:pt x="19425" y="7820"/>
                  </a:cubicBezTo>
                  <a:lnTo>
                    <a:pt x="20749" y="6930"/>
                  </a:lnTo>
                  <a:cubicBezTo>
                    <a:pt x="21045" y="6724"/>
                    <a:pt x="21114" y="6336"/>
                    <a:pt x="20931" y="6040"/>
                  </a:cubicBezTo>
                  <a:lnTo>
                    <a:pt x="19425" y="3780"/>
                  </a:lnTo>
                  <a:cubicBezTo>
                    <a:pt x="19296" y="3608"/>
                    <a:pt x="19095" y="3508"/>
                    <a:pt x="18890" y="3508"/>
                  </a:cubicBezTo>
                  <a:cubicBezTo>
                    <a:pt x="18768" y="3508"/>
                    <a:pt x="18645" y="3543"/>
                    <a:pt x="18534" y="3620"/>
                  </a:cubicBezTo>
                  <a:lnTo>
                    <a:pt x="17211" y="4487"/>
                  </a:lnTo>
                  <a:cubicBezTo>
                    <a:pt x="16503" y="3825"/>
                    <a:pt x="15659" y="3255"/>
                    <a:pt x="14723" y="2844"/>
                  </a:cubicBezTo>
                  <a:lnTo>
                    <a:pt x="15042" y="1269"/>
                  </a:lnTo>
                  <a:cubicBezTo>
                    <a:pt x="15111" y="927"/>
                    <a:pt x="14882" y="607"/>
                    <a:pt x="14540" y="539"/>
                  </a:cubicBezTo>
                  <a:lnTo>
                    <a:pt x="11870" y="14"/>
                  </a:lnTo>
                  <a:cubicBezTo>
                    <a:pt x="11825" y="5"/>
                    <a:pt x="11781" y="1"/>
                    <a:pt x="11737" y="1"/>
                  </a:cubicBez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8"/>
            <p:cNvSpPr/>
            <p:nvPr/>
          </p:nvSpPr>
          <p:spPr>
            <a:xfrm>
              <a:off x="2242301" y="2674560"/>
              <a:ext cx="2128554" cy="585945"/>
            </a:xfrm>
            <a:custGeom>
              <a:avLst/>
              <a:gdLst/>
              <a:ahLst/>
              <a:cxnLst/>
              <a:rect l="l" t="t" r="r" b="b"/>
              <a:pathLst>
                <a:path w="107462" h="29582" extrusionOk="0">
                  <a:moveTo>
                    <a:pt x="0" y="0"/>
                  </a:moveTo>
                  <a:lnTo>
                    <a:pt x="0" y="29582"/>
                  </a:lnTo>
                  <a:lnTo>
                    <a:pt x="107462" y="29582"/>
                  </a:lnTo>
                  <a:lnTo>
                    <a:pt x="107462" y="0"/>
                  </a:lnTo>
                  <a:close/>
                </a:path>
              </a:pathLst>
            </a:custGeom>
            <a:solidFill>
              <a:schemeClr val="accent3"/>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8"/>
            <p:cNvSpPr/>
            <p:nvPr/>
          </p:nvSpPr>
          <p:spPr>
            <a:xfrm>
              <a:off x="2294731" y="2725188"/>
              <a:ext cx="2023673" cy="68752"/>
            </a:xfrm>
            <a:custGeom>
              <a:avLst/>
              <a:gdLst/>
              <a:ahLst/>
              <a:cxnLst/>
              <a:rect l="l" t="t" r="r" b="b"/>
              <a:pathLst>
                <a:path w="102167" h="3471" extrusionOk="0">
                  <a:moveTo>
                    <a:pt x="1" y="1"/>
                  </a:moveTo>
                  <a:lnTo>
                    <a:pt x="1" y="3470"/>
                  </a:lnTo>
                  <a:lnTo>
                    <a:pt x="102167" y="3470"/>
                  </a:lnTo>
                  <a:lnTo>
                    <a:pt x="102167" y="1"/>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8"/>
            <p:cNvSpPr/>
            <p:nvPr/>
          </p:nvSpPr>
          <p:spPr>
            <a:xfrm>
              <a:off x="3180423" y="2833258"/>
              <a:ext cx="1137980" cy="68276"/>
            </a:xfrm>
            <a:custGeom>
              <a:avLst/>
              <a:gdLst/>
              <a:ahLst/>
              <a:cxnLst/>
              <a:rect l="l" t="t" r="r" b="b"/>
              <a:pathLst>
                <a:path w="57452" h="3447" extrusionOk="0">
                  <a:moveTo>
                    <a:pt x="1" y="0"/>
                  </a:moveTo>
                  <a:lnTo>
                    <a:pt x="1" y="3447"/>
                  </a:lnTo>
                  <a:lnTo>
                    <a:pt x="57452" y="3447"/>
                  </a:lnTo>
                  <a:lnTo>
                    <a:pt x="57452" y="0"/>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8"/>
            <p:cNvSpPr/>
            <p:nvPr/>
          </p:nvSpPr>
          <p:spPr>
            <a:xfrm>
              <a:off x="3180423" y="2921421"/>
              <a:ext cx="1137980" cy="68732"/>
            </a:xfrm>
            <a:custGeom>
              <a:avLst/>
              <a:gdLst/>
              <a:ahLst/>
              <a:cxnLst/>
              <a:rect l="l" t="t" r="r" b="b"/>
              <a:pathLst>
                <a:path w="57452" h="3470" extrusionOk="0">
                  <a:moveTo>
                    <a:pt x="1" y="0"/>
                  </a:moveTo>
                  <a:lnTo>
                    <a:pt x="1" y="3470"/>
                  </a:lnTo>
                  <a:lnTo>
                    <a:pt x="57452" y="3470"/>
                  </a:lnTo>
                  <a:lnTo>
                    <a:pt x="57452" y="0"/>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8"/>
            <p:cNvSpPr/>
            <p:nvPr/>
          </p:nvSpPr>
          <p:spPr>
            <a:xfrm>
              <a:off x="3180423" y="3013189"/>
              <a:ext cx="1137980" cy="68296"/>
            </a:xfrm>
            <a:custGeom>
              <a:avLst/>
              <a:gdLst/>
              <a:ahLst/>
              <a:cxnLst/>
              <a:rect l="l" t="t" r="r" b="b"/>
              <a:pathLst>
                <a:path w="57452" h="3448" extrusionOk="0">
                  <a:moveTo>
                    <a:pt x="1" y="1"/>
                  </a:moveTo>
                  <a:lnTo>
                    <a:pt x="1" y="3447"/>
                  </a:lnTo>
                  <a:lnTo>
                    <a:pt x="57452" y="3447"/>
                  </a:lnTo>
                  <a:lnTo>
                    <a:pt x="57452" y="1"/>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8"/>
            <p:cNvSpPr/>
            <p:nvPr/>
          </p:nvSpPr>
          <p:spPr>
            <a:xfrm>
              <a:off x="3180423" y="3101352"/>
              <a:ext cx="1137980" cy="68732"/>
            </a:xfrm>
            <a:custGeom>
              <a:avLst/>
              <a:gdLst/>
              <a:ahLst/>
              <a:cxnLst/>
              <a:rect l="l" t="t" r="r" b="b"/>
              <a:pathLst>
                <a:path w="57452" h="3470" extrusionOk="0">
                  <a:moveTo>
                    <a:pt x="1" y="1"/>
                  </a:moveTo>
                  <a:lnTo>
                    <a:pt x="1" y="3470"/>
                  </a:lnTo>
                  <a:lnTo>
                    <a:pt x="57452" y="3470"/>
                  </a:lnTo>
                  <a:lnTo>
                    <a:pt x="57452" y="1"/>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8"/>
            <p:cNvSpPr/>
            <p:nvPr/>
          </p:nvSpPr>
          <p:spPr>
            <a:xfrm>
              <a:off x="2294731" y="2867168"/>
              <a:ext cx="773582" cy="302916"/>
            </a:xfrm>
            <a:custGeom>
              <a:avLst/>
              <a:gdLst/>
              <a:ahLst/>
              <a:cxnLst/>
              <a:rect l="l" t="t" r="r" b="b"/>
              <a:pathLst>
                <a:path w="39055" h="15293" extrusionOk="0">
                  <a:moveTo>
                    <a:pt x="1" y="0"/>
                  </a:moveTo>
                  <a:lnTo>
                    <a:pt x="1" y="15293"/>
                  </a:lnTo>
                  <a:lnTo>
                    <a:pt x="39055" y="15293"/>
                  </a:lnTo>
                  <a:lnTo>
                    <a:pt x="39055" y="0"/>
                  </a:lnTo>
                  <a:close/>
                </a:path>
              </a:pathLst>
            </a:custGeom>
            <a:solidFill>
              <a:schemeClr val="lt2"/>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8"/>
            <p:cNvSpPr/>
            <p:nvPr/>
          </p:nvSpPr>
          <p:spPr>
            <a:xfrm>
              <a:off x="2609868" y="2967533"/>
              <a:ext cx="101731" cy="133839"/>
            </a:xfrm>
            <a:custGeom>
              <a:avLst/>
              <a:gdLst/>
              <a:ahLst/>
              <a:cxnLst/>
              <a:rect l="l" t="t" r="r" b="b"/>
              <a:pathLst>
                <a:path w="5136" h="6757" extrusionOk="0">
                  <a:moveTo>
                    <a:pt x="0" y="0"/>
                  </a:moveTo>
                  <a:lnTo>
                    <a:pt x="0" y="6757"/>
                  </a:lnTo>
                  <a:lnTo>
                    <a:pt x="5136" y="3378"/>
                  </a:lnTo>
                  <a:lnTo>
                    <a:pt x="0" y="0"/>
                  </a:lnTo>
                  <a:close/>
                </a:path>
              </a:pathLst>
            </a:custGeom>
            <a:solidFill>
              <a:schemeClr val="accent6"/>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88"/>
            <p:cNvGrpSpPr/>
            <p:nvPr/>
          </p:nvGrpSpPr>
          <p:grpSpPr>
            <a:xfrm>
              <a:off x="2476485" y="1616166"/>
              <a:ext cx="470210" cy="470210"/>
              <a:chOff x="2476485" y="1616166"/>
              <a:chExt cx="470210" cy="470210"/>
            </a:xfrm>
          </p:grpSpPr>
          <p:sp>
            <p:nvSpPr>
              <p:cNvPr id="2365" name="Google Shape;2365;p88"/>
              <p:cNvSpPr/>
              <p:nvPr/>
            </p:nvSpPr>
            <p:spPr>
              <a:xfrm>
                <a:off x="2476485" y="1616166"/>
                <a:ext cx="470210" cy="470210"/>
              </a:xfrm>
              <a:custGeom>
                <a:avLst/>
                <a:gdLst/>
                <a:ahLst/>
                <a:cxnLst/>
                <a:rect l="l" t="t" r="r" b="b"/>
                <a:pathLst>
                  <a:path w="23739" h="23739" extrusionOk="0">
                    <a:moveTo>
                      <a:pt x="11870" y="1"/>
                    </a:moveTo>
                    <a:cubicBezTo>
                      <a:pt x="5319" y="1"/>
                      <a:pt x="1" y="5319"/>
                      <a:pt x="1" y="11870"/>
                    </a:cubicBezTo>
                    <a:cubicBezTo>
                      <a:pt x="1" y="18421"/>
                      <a:pt x="5319" y="23739"/>
                      <a:pt x="11870" y="23739"/>
                    </a:cubicBezTo>
                    <a:cubicBezTo>
                      <a:pt x="18421" y="23739"/>
                      <a:pt x="23739" y="18421"/>
                      <a:pt x="23739" y="11870"/>
                    </a:cubicBezTo>
                    <a:cubicBezTo>
                      <a:pt x="23739" y="5319"/>
                      <a:pt x="18421" y="1"/>
                      <a:pt x="11870"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8"/>
              <p:cNvSpPr/>
              <p:nvPr/>
            </p:nvSpPr>
            <p:spPr>
              <a:xfrm>
                <a:off x="2621159" y="1707499"/>
                <a:ext cx="181318" cy="287565"/>
              </a:xfrm>
              <a:custGeom>
                <a:avLst/>
                <a:gdLst/>
                <a:ahLst/>
                <a:cxnLst/>
                <a:rect l="l" t="t" r="r" b="b"/>
                <a:pathLst>
                  <a:path w="9154" h="14518" extrusionOk="0">
                    <a:moveTo>
                      <a:pt x="4634" y="0"/>
                    </a:moveTo>
                    <a:cubicBezTo>
                      <a:pt x="4132" y="0"/>
                      <a:pt x="3721" y="411"/>
                      <a:pt x="3721" y="936"/>
                    </a:cubicBezTo>
                    <a:lnTo>
                      <a:pt x="3721" y="1712"/>
                    </a:lnTo>
                    <a:cubicBezTo>
                      <a:pt x="1210" y="2009"/>
                      <a:pt x="1" y="3447"/>
                      <a:pt x="1" y="5136"/>
                    </a:cubicBezTo>
                    <a:cubicBezTo>
                      <a:pt x="1" y="9153"/>
                      <a:pt x="6141" y="7898"/>
                      <a:pt x="6141" y="9633"/>
                    </a:cubicBezTo>
                    <a:cubicBezTo>
                      <a:pt x="6141" y="10157"/>
                      <a:pt x="5639" y="10500"/>
                      <a:pt x="4383" y="10500"/>
                    </a:cubicBezTo>
                    <a:cubicBezTo>
                      <a:pt x="3539" y="10500"/>
                      <a:pt x="2671" y="10317"/>
                      <a:pt x="1872" y="9998"/>
                    </a:cubicBezTo>
                    <a:cubicBezTo>
                      <a:pt x="1718" y="9935"/>
                      <a:pt x="1559" y="9905"/>
                      <a:pt x="1401" y="9905"/>
                    </a:cubicBezTo>
                    <a:cubicBezTo>
                      <a:pt x="929" y="9905"/>
                      <a:pt x="480" y="10175"/>
                      <a:pt x="275" y="10637"/>
                    </a:cubicBezTo>
                    <a:cubicBezTo>
                      <a:pt x="1" y="11276"/>
                      <a:pt x="320" y="12029"/>
                      <a:pt x="982" y="12280"/>
                    </a:cubicBezTo>
                    <a:cubicBezTo>
                      <a:pt x="1781" y="12600"/>
                      <a:pt x="2740" y="12805"/>
                      <a:pt x="3721" y="12874"/>
                    </a:cubicBezTo>
                    <a:lnTo>
                      <a:pt x="3721" y="13581"/>
                    </a:lnTo>
                    <a:cubicBezTo>
                      <a:pt x="3721" y="14106"/>
                      <a:pt x="4132" y="14517"/>
                      <a:pt x="4634" y="14517"/>
                    </a:cubicBezTo>
                    <a:cubicBezTo>
                      <a:pt x="5159" y="14517"/>
                      <a:pt x="5570" y="14106"/>
                      <a:pt x="5570" y="13581"/>
                    </a:cubicBezTo>
                    <a:lnTo>
                      <a:pt x="5570" y="12805"/>
                    </a:lnTo>
                    <a:cubicBezTo>
                      <a:pt x="7967" y="12440"/>
                      <a:pt x="9154" y="11025"/>
                      <a:pt x="9154" y="9381"/>
                    </a:cubicBezTo>
                    <a:cubicBezTo>
                      <a:pt x="9154" y="5410"/>
                      <a:pt x="3014" y="6642"/>
                      <a:pt x="3014" y="4999"/>
                    </a:cubicBezTo>
                    <a:cubicBezTo>
                      <a:pt x="3014" y="4451"/>
                      <a:pt x="3493" y="4017"/>
                      <a:pt x="4771" y="4017"/>
                    </a:cubicBezTo>
                    <a:cubicBezTo>
                      <a:pt x="5387" y="4017"/>
                      <a:pt x="6049" y="4132"/>
                      <a:pt x="6734" y="4383"/>
                    </a:cubicBezTo>
                    <a:cubicBezTo>
                      <a:pt x="6865" y="4433"/>
                      <a:pt x="6999" y="4457"/>
                      <a:pt x="7132" y="4457"/>
                    </a:cubicBezTo>
                    <a:cubicBezTo>
                      <a:pt x="7600" y="4457"/>
                      <a:pt x="8045" y="4161"/>
                      <a:pt x="8241" y="3698"/>
                    </a:cubicBezTo>
                    <a:cubicBezTo>
                      <a:pt x="8515" y="3036"/>
                      <a:pt x="8172" y="2260"/>
                      <a:pt x="7487" y="2055"/>
                    </a:cubicBezTo>
                    <a:cubicBezTo>
                      <a:pt x="6894" y="1849"/>
                      <a:pt x="6232" y="1735"/>
                      <a:pt x="5570" y="1666"/>
                    </a:cubicBezTo>
                    <a:lnTo>
                      <a:pt x="5570" y="936"/>
                    </a:lnTo>
                    <a:cubicBezTo>
                      <a:pt x="5570" y="411"/>
                      <a:pt x="5159" y="0"/>
                      <a:pt x="4634" y="0"/>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67" name="Google Shape;2367;p8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use of our websites</a:t>
            </a:r>
            <a:endParaRPr/>
          </a:p>
        </p:txBody>
      </p:sp>
      <p:sp>
        <p:nvSpPr>
          <p:cNvPr id="2368" name="Google Shape;2368;p8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8"/>
          <p:cNvSpPr/>
          <p:nvPr/>
        </p:nvSpPr>
        <p:spPr>
          <a:xfrm>
            <a:off x="5972850" y="14116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8"/>
          <p:cNvSpPr txBox="1"/>
          <p:nvPr/>
        </p:nvSpPr>
        <p:spPr>
          <a:xfrm>
            <a:off x="6133350" y="1484500"/>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Venus</a:t>
            </a:r>
            <a:endParaRPr sz="1800" b="1">
              <a:solidFill>
                <a:schemeClr val="dk1"/>
              </a:solidFill>
              <a:latin typeface="Montserrat"/>
              <a:ea typeface="Montserrat"/>
              <a:cs typeface="Montserrat"/>
              <a:sym typeface="Montserrat"/>
            </a:endParaRPr>
          </a:p>
        </p:txBody>
      </p:sp>
      <p:sp>
        <p:nvSpPr>
          <p:cNvPr id="2374" name="Google Shape;2374;p88"/>
          <p:cNvSpPr txBox="1"/>
          <p:nvPr/>
        </p:nvSpPr>
        <p:spPr>
          <a:xfrm>
            <a:off x="6133350" y="1806081"/>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from the Sun</a:t>
            </a:r>
            <a:endParaRPr>
              <a:solidFill>
                <a:schemeClr val="lt1"/>
              </a:solidFill>
              <a:latin typeface="Darker Grotesque Medium"/>
              <a:ea typeface="Darker Grotesque Medium"/>
              <a:cs typeface="Darker Grotesque Medium"/>
              <a:sym typeface="Darker Grotesque Medium"/>
            </a:endParaRPr>
          </a:p>
        </p:txBody>
      </p:sp>
      <p:sp>
        <p:nvSpPr>
          <p:cNvPr id="2375" name="Google Shape;2375;p88"/>
          <p:cNvSpPr/>
          <p:nvPr/>
        </p:nvSpPr>
        <p:spPr>
          <a:xfrm>
            <a:off x="5972850" y="23652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8"/>
          <p:cNvSpPr txBox="1"/>
          <p:nvPr/>
        </p:nvSpPr>
        <p:spPr>
          <a:xfrm>
            <a:off x="6133350" y="2438100"/>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Mercury</a:t>
            </a:r>
            <a:endParaRPr sz="1800" b="1">
              <a:solidFill>
                <a:schemeClr val="dk1"/>
              </a:solidFill>
              <a:latin typeface="Montserrat"/>
              <a:ea typeface="Montserrat"/>
              <a:cs typeface="Montserrat"/>
              <a:sym typeface="Montserrat"/>
            </a:endParaRPr>
          </a:p>
        </p:txBody>
      </p:sp>
      <p:sp>
        <p:nvSpPr>
          <p:cNvPr id="2377" name="Google Shape;2377;p88"/>
          <p:cNvSpPr txBox="1"/>
          <p:nvPr/>
        </p:nvSpPr>
        <p:spPr>
          <a:xfrm>
            <a:off x="6133350" y="2759681"/>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It’s the closest planet to the Sun</a:t>
            </a:r>
            <a:endParaRPr>
              <a:solidFill>
                <a:schemeClr val="lt1"/>
              </a:solidFill>
              <a:latin typeface="Darker Grotesque Medium"/>
              <a:ea typeface="Darker Grotesque Medium"/>
              <a:cs typeface="Darker Grotesque Medium"/>
              <a:sym typeface="Darker Grotesque Medium"/>
            </a:endParaRPr>
          </a:p>
        </p:txBody>
      </p:sp>
      <p:sp>
        <p:nvSpPr>
          <p:cNvPr id="2378" name="Google Shape;2378;p88"/>
          <p:cNvSpPr/>
          <p:nvPr/>
        </p:nvSpPr>
        <p:spPr>
          <a:xfrm>
            <a:off x="5972850" y="33188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8"/>
          <p:cNvSpPr txBox="1"/>
          <p:nvPr/>
        </p:nvSpPr>
        <p:spPr>
          <a:xfrm>
            <a:off x="6133350" y="3391700"/>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Mars</a:t>
            </a:r>
            <a:endParaRPr sz="1800" b="1">
              <a:solidFill>
                <a:schemeClr val="dk1"/>
              </a:solidFill>
              <a:latin typeface="Montserrat"/>
              <a:ea typeface="Montserrat"/>
              <a:cs typeface="Montserrat"/>
              <a:sym typeface="Montserrat"/>
            </a:endParaRPr>
          </a:p>
        </p:txBody>
      </p:sp>
      <p:sp>
        <p:nvSpPr>
          <p:cNvPr id="2380" name="Google Shape;2380;p88"/>
          <p:cNvSpPr txBox="1"/>
          <p:nvPr/>
        </p:nvSpPr>
        <p:spPr>
          <a:xfrm>
            <a:off x="6133350" y="3713281"/>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cold</a:t>
            </a:r>
            <a:endParaRPr>
              <a:solidFill>
                <a:schemeClr val="lt1"/>
              </a:solidFill>
              <a:latin typeface="Darker Grotesque Medium"/>
              <a:ea typeface="Darker Grotesque Medium"/>
              <a:cs typeface="Darker Grotesque Medium"/>
              <a:sym typeface="Darker Grotesque Medium"/>
            </a:endParaRPr>
          </a:p>
        </p:txBody>
      </p:sp>
      <p:sp>
        <p:nvSpPr>
          <p:cNvPr id="2381" name="Google Shape;2381;p88"/>
          <p:cNvSpPr/>
          <p:nvPr/>
        </p:nvSpPr>
        <p:spPr>
          <a:xfrm>
            <a:off x="2748827" y="2703300"/>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8"/>
          <p:cNvSpPr/>
          <p:nvPr/>
        </p:nvSpPr>
        <p:spPr>
          <a:xfrm>
            <a:off x="2798752" y="1519125"/>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3" name="Google Shape;2383;p88"/>
          <p:cNvCxnSpPr>
            <a:endCxn id="2382" idx="6"/>
          </p:cNvCxnSpPr>
          <p:nvPr/>
        </p:nvCxnSpPr>
        <p:spPr>
          <a:xfrm flipH="1">
            <a:off x="3452752" y="1566225"/>
            <a:ext cx="2520000" cy="279900"/>
          </a:xfrm>
          <a:prstGeom prst="bentConnector3">
            <a:avLst>
              <a:gd name="adj1" fmla="val 23379"/>
            </a:avLst>
          </a:prstGeom>
          <a:noFill/>
          <a:ln w="9525" cap="flat" cmpd="sng">
            <a:solidFill>
              <a:schemeClr val="accent4"/>
            </a:solidFill>
            <a:prstDash val="solid"/>
            <a:round/>
            <a:headEnd type="none" w="med" len="med"/>
            <a:tailEnd type="none" w="med" len="med"/>
          </a:ln>
        </p:spPr>
      </p:cxnSp>
      <p:sp>
        <p:nvSpPr>
          <p:cNvPr id="2384" name="Google Shape;2384;p88"/>
          <p:cNvSpPr/>
          <p:nvPr/>
        </p:nvSpPr>
        <p:spPr>
          <a:xfrm>
            <a:off x="1588114" y="3537550"/>
            <a:ext cx="654000" cy="6540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5" name="Google Shape;2385;p88"/>
          <p:cNvCxnSpPr>
            <a:stCxn id="2378" idx="1"/>
            <a:endCxn id="2384" idx="6"/>
          </p:cNvCxnSpPr>
          <p:nvPr/>
        </p:nvCxnSpPr>
        <p:spPr>
          <a:xfrm flipH="1">
            <a:off x="2242050" y="3487850"/>
            <a:ext cx="3730800" cy="376800"/>
          </a:xfrm>
          <a:prstGeom prst="bentConnector3">
            <a:avLst>
              <a:gd name="adj1" fmla="val 28665"/>
            </a:avLst>
          </a:prstGeom>
          <a:noFill/>
          <a:ln w="9525" cap="flat" cmpd="sng">
            <a:solidFill>
              <a:schemeClr val="accent4"/>
            </a:solidFill>
            <a:prstDash val="solid"/>
            <a:round/>
            <a:headEnd type="none" w="med" len="med"/>
            <a:tailEnd type="none" w="med" len="med"/>
          </a:ln>
        </p:spPr>
      </p:cxnSp>
      <p:cxnSp>
        <p:nvCxnSpPr>
          <p:cNvPr id="2386" name="Google Shape;2386;p88"/>
          <p:cNvCxnSpPr>
            <a:stCxn id="2375" idx="1"/>
            <a:endCxn id="2381" idx="6"/>
          </p:cNvCxnSpPr>
          <p:nvPr/>
        </p:nvCxnSpPr>
        <p:spPr>
          <a:xfrm flipH="1">
            <a:off x="3402750" y="2534250"/>
            <a:ext cx="2570100" cy="496200"/>
          </a:xfrm>
          <a:prstGeom prst="bentConnector3">
            <a:avLst>
              <a:gd name="adj1" fmla="val 33979"/>
            </a:avLst>
          </a:prstGeom>
          <a:noFill/>
          <a:ln w="9525" cap="flat" cmpd="sng">
            <a:solidFill>
              <a:schemeClr val="accent4"/>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72"/>
                                        </p:tgtEl>
                                        <p:attrNameLst>
                                          <p:attrName>style.visibility</p:attrName>
                                        </p:attrNameLst>
                                      </p:cBhvr>
                                      <p:to>
                                        <p:strVal val="visible"/>
                                      </p:to>
                                    </p:set>
                                    <p:animEffect transition="in" filter="fade">
                                      <p:cBhvr>
                                        <p:cTn id="7" dur="1000"/>
                                        <p:tgtEl>
                                          <p:spTgt spid="2372"/>
                                        </p:tgtEl>
                                      </p:cBhvr>
                                    </p:animEffect>
                                  </p:childTnLst>
                                </p:cTn>
                              </p:par>
                              <p:par>
                                <p:cTn id="8" presetID="10" presetClass="entr" presetSubtype="0" fill="hold" nodeType="withEffect">
                                  <p:stCondLst>
                                    <p:cond delay="0"/>
                                  </p:stCondLst>
                                  <p:childTnLst>
                                    <p:set>
                                      <p:cBhvr>
                                        <p:cTn id="9" dur="1" fill="hold">
                                          <p:stCondLst>
                                            <p:cond delay="0"/>
                                          </p:stCondLst>
                                        </p:cTn>
                                        <p:tgtEl>
                                          <p:spTgt spid="2373"/>
                                        </p:tgtEl>
                                        <p:attrNameLst>
                                          <p:attrName>style.visibility</p:attrName>
                                        </p:attrNameLst>
                                      </p:cBhvr>
                                      <p:to>
                                        <p:strVal val="visible"/>
                                      </p:to>
                                    </p:set>
                                    <p:animEffect transition="in" filter="fade">
                                      <p:cBhvr>
                                        <p:cTn id="10" dur="1000"/>
                                        <p:tgtEl>
                                          <p:spTgt spid="2373"/>
                                        </p:tgtEl>
                                      </p:cBhvr>
                                    </p:animEffect>
                                  </p:childTnLst>
                                </p:cTn>
                              </p:par>
                              <p:par>
                                <p:cTn id="11" presetID="10" presetClass="entr" presetSubtype="0" fill="hold" nodeType="withEffect">
                                  <p:stCondLst>
                                    <p:cond delay="0"/>
                                  </p:stCondLst>
                                  <p:childTnLst>
                                    <p:set>
                                      <p:cBhvr>
                                        <p:cTn id="12" dur="1" fill="hold">
                                          <p:stCondLst>
                                            <p:cond delay="0"/>
                                          </p:stCondLst>
                                        </p:cTn>
                                        <p:tgtEl>
                                          <p:spTgt spid="2374"/>
                                        </p:tgtEl>
                                        <p:attrNameLst>
                                          <p:attrName>style.visibility</p:attrName>
                                        </p:attrNameLst>
                                      </p:cBhvr>
                                      <p:to>
                                        <p:strVal val="visible"/>
                                      </p:to>
                                    </p:set>
                                    <p:animEffect transition="in" filter="fade">
                                      <p:cBhvr>
                                        <p:cTn id="13" dur="1000"/>
                                        <p:tgtEl>
                                          <p:spTgt spid="237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375"/>
                                        </p:tgtEl>
                                        <p:attrNameLst>
                                          <p:attrName>style.visibility</p:attrName>
                                        </p:attrNameLst>
                                      </p:cBhvr>
                                      <p:to>
                                        <p:strVal val="visible"/>
                                      </p:to>
                                    </p:set>
                                    <p:animEffect transition="in" filter="fade">
                                      <p:cBhvr>
                                        <p:cTn id="17" dur="1000"/>
                                        <p:tgtEl>
                                          <p:spTgt spid="2375"/>
                                        </p:tgtEl>
                                      </p:cBhvr>
                                    </p:animEffect>
                                  </p:childTnLst>
                                </p:cTn>
                              </p:par>
                              <p:par>
                                <p:cTn id="18" presetID="10" presetClass="entr" presetSubtype="0" fill="hold" nodeType="withEffect">
                                  <p:stCondLst>
                                    <p:cond delay="0"/>
                                  </p:stCondLst>
                                  <p:childTnLst>
                                    <p:set>
                                      <p:cBhvr>
                                        <p:cTn id="19" dur="1" fill="hold">
                                          <p:stCondLst>
                                            <p:cond delay="0"/>
                                          </p:stCondLst>
                                        </p:cTn>
                                        <p:tgtEl>
                                          <p:spTgt spid="2376"/>
                                        </p:tgtEl>
                                        <p:attrNameLst>
                                          <p:attrName>style.visibility</p:attrName>
                                        </p:attrNameLst>
                                      </p:cBhvr>
                                      <p:to>
                                        <p:strVal val="visible"/>
                                      </p:to>
                                    </p:set>
                                    <p:animEffect transition="in" filter="fade">
                                      <p:cBhvr>
                                        <p:cTn id="20" dur="1000"/>
                                        <p:tgtEl>
                                          <p:spTgt spid="2376"/>
                                        </p:tgtEl>
                                      </p:cBhvr>
                                    </p:animEffect>
                                  </p:childTnLst>
                                </p:cTn>
                              </p:par>
                              <p:par>
                                <p:cTn id="21" presetID="10" presetClass="entr" presetSubtype="0" fill="hold" nodeType="withEffect">
                                  <p:stCondLst>
                                    <p:cond delay="0"/>
                                  </p:stCondLst>
                                  <p:childTnLst>
                                    <p:set>
                                      <p:cBhvr>
                                        <p:cTn id="22" dur="1" fill="hold">
                                          <p:stCondLst>
                                            <p:cond delay="0"/>
                                          </p:stCondLst>
                                        </p:cTn>
                                        <p:tgtEl>
                                          <p:spTgt spid="2377"/>
                                        </p:tgtEl>
                                        <p:attrNameLst>
                                          <p:attrName>style.visibility</p:attrName>
                                        </p:attrNameLst>
                                      </p:cBhvr>
                                      <p:to>
                                        <p:strVal val="visible"/>
                                      </p:to>
                                    </p:set>
                                    <p:animEffect transition="in" filter="fade">
                                      <p:cBhvr>
                                        <p:cTn id="23" dur="1000"/>
                                        <p:tgtEl>
                                          <p:spTgt spid="2377"/>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378"/>
                                        </p:tgtEl>
                                        <p:attrNameLst>
                                          <p:attrName>style.visibility</p:attrName>
                                        </p:attrNameLst>
                                      </p:cBhvr>
                                      <p:to>
                                        <p:strVal val="visible"/>
                                      </p:to>
                                    </p:set>
                                    <p:animEffect transition="in" filter="fade">
                                      <p:cBhvr>
                                        <p:cTn id="27" dur="1000"/>
                                        <p:tgtEl>
                                          <p:spTgt spid="2378"/>
                                        </p:tgtEl>
                                      </p:cBhvr>
                                    </p:animEffect>
                                  </p:childTnLst>
                                </p:cTn>
                              </p:par>
                              <p:par>
                                <p:cTn id="28" presetID="10" presetClass="entr" presetSubtype="0" fill="hold" nodeType="withEffect">
                                  <p:stCondLst>
                                    <p:cond delay="0"/>
                                  </p:stCondLst>
                                  <p:childTnLst>
                                    <p:set>
                                      <p:cBhvr>
                                        <p:cTn id="29" dur="1" fill="hold">
                                          <p:stCondLst>
                                            <p:cond delay="0"/>
                                          </p:stCondLst>
                                        </p:cTn>
                                        <p:tgtEl>
                                          <p:spTgt spid="2379"/>
                                        </p:tgtEl>
                                        <p:attrNameLst>
                                          <p:attrName>style.visibility</p:attrName>
                                        </p:attrNameLst>
                                      </p:cBhvr>
                                      <p:to>
                                        <p:strVal val="visible"/>
                                      </p:to>
                                    </p:set>
                                    <p:animEffect transition="in" filter="fade">
                                      <p:cBhvr>
                                        <p:cTn id="30" dur="1000"/>
                                        <p:tgtEl>
                                          <p:spTgt spid="2379"/>
                                        </p:tgtEl>
                                      </p:cBhvr>
                                    </p:animEffect>
                                  </p:childTnLst>
                                </p:cTn>
                              </p:par>
                              <p:par>
                                <p:cTn id="31" presetID="10" presetClass="entr" presetSubtype="0" fill="hold" nodeType="withEffect">
                                  <p:stCondLst>
                                    <p:cond delay="0"/>
                                  </p:stCondLst>
                                  <p:childTnLst>
                                    <p:set>
                                      <p:cBhvr>
                                        <p:cTn id="32" dur="1" fill="hold">
                                          <p:stCondLst>
                                            <p:cond delay="0"/>
                                          </p:stCondLst>
                                        </p:cTn>
                                        <p:tgtEl>
                                          <p:spTgt spid="2380"/>
                                        </p:tgtEl>
                                        <p:attrNameLst>
                                          <p:attrName>style.visibility</p:attrName>
                                        </p:attrNameLst>
                                      </p:cBhvr>
                                      <p:to>
                                        <p:strVal val="visible"/>
                                      </p:to>
                                    </p:set>
                                    <p:animEffect transition="in" filter="fade">
                                      <p:cBhvr>
                                        <p:cTn id="33" dur="1000"/>
                                        <p:tgtEl>
                                          <p:spTgt spid="2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89"/>
          <p:cNvSpPr/>
          <p:nvPr/>
        </p:nvSpPr>
        <p:spPr>
          <a:xfrm rot="4628371" flipH="1">
            <a:off x="4018269" y="532137"/>
            <a:ext cx="1758306" cy="2402032"/>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2" name="Google Shape;2392;p89"/>
          <p:cNvGrpSpPr/>
          <p:nvPr/>
        </p:nvGrpSpPr>
        <p:grpSpPr>
          <a:xfrm>
            <a:off x="1663050" y="1560963"/>
            <a:ext cx="6028200" cy="1923900"/>
            <a:chOff x="1663050" y="1560963"/>
            <a:chExt cx="6028200" cy="1923900"/>
          </a:xfrm>
        </p:grpSpPr>
        <p:sp>
          <p:nvSpPr>
            <p:cNvPr id="2393" name="Google Shape;2393;p89"/>
            <p:cNvSpPr/>
            <p:nvPr/>
          </p:nvSpPr>
          <p:spPr>
            <a:xfrm>
              <a:off x="1663050" y="1560963"/>
              <a:ext cx="6028200" cy="19239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4" name="Google Shape;2394;p89"/>
            <p:cNvGrpSpPr/>
            <p:nvPr/>
          </p:nvGrpSpPr>
          <p:grpSpPr>
            <a:xfrm>
              <a:off x="1890525" y="1673509"/>
              <a:ext cx="2008800" cy="146100"/>
              <a:chOff x="847125" y="3296850"/>
              <a:chExt cx="2008800" cy="146100"/>
            </a:xfrm>
          </p:grpSpPr>
          <p:sp>
            <p:nvSpPr>
              <p:cNvPr id="2395" name="Google Shape;2395;p89"/>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89"/>
              <p:cNvGrpSpPr/>
              <p:nvPr/>
            </p:nvGrpSpPr>
            <p:grpSpPr>
              <a:xfrm rot="10800000" flipH="1">
                <a:off x="878209" y="3322949"/>
                <a:ext cx="429322" cy="93999"/>
                <a:chOff x="5795037" y="809024"/>
                <a:chExt cx="431653" cy="94500"/>
              </a:xfrm>
            </p:grpSpPr>
            <p:sp>
              <p:nvSpPr>
                <p:cNvPr id="2397" name="Google Shape;2397;p89"/>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9"/>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9"/>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00" name="Google Shape;2400;p89"/>
          <p:cNvSpPr/>
          <p:nvPr/>
        </p:nvSpPr>
        <p:spPr>
          <a:xfrm>
            <a:off x="2041842" y="3348375"/>
            <a:ext cx="54288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9"/>
          <p:cNvGrpSpPr/>
          <p:nvPr/>
        </p:nvGrpSpPr>
        <p:grpSpPr>
          <a:xfrm>
            <a:off x="7475001" y="2099717"/>
            <a:ext cx="627083" cy="436814"/>
            <a:chOff x="5779976" y="1418876"/>
            <a:chExt cx="421200" cy="293400"/>
          </a:xfrm>
        </p:grpSpPr>
        <p:sp>
          <p:nvSpPr>
            <p:cNvPr id="2402" name="Google Shape;2402;p89"/>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9"/>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404" name="Google Shape;2404;p89"/>
          <p:cNvSpPr txBox="1">
            <a:spLocks noGrp="1"/>
          </p:cNvSpPr>
          <p:nvPr>
            <p:ph type="title"/>
          </p:nvPr>
        </p:nvSpPr>
        <p:spPr>
          <a:xfrm>
            <a:off x="1770313" y="2099725"/>
            <a:ext cx="5813700" cy="9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2405" name="Google Shape;2405;p89"/>
          <p:cNvSpPr txBox="1">
            <a:spLocks noGrp="1"/>
          </p:cNvSpPr>
          <p:nvPr>
            <p:ph type="subTitle" idx="1"/>
          </p:nvPr>
        </p:nvSpPr>
        <p:spPr>
          <a:xfrm>
            <a:off x="2375088" y="3468075"/>
            <a:ext cx="4944600" cy="1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Big numbers catch your audience’s attention</a:t>
            </a:r>
            <a:endParaRPr/>
          </a:p>
        </p:txBody>
      </p:sp>
      <p:grpSp>
        <p:nvGrpSpPr>
          <p:cNvPr id="2406" name="Google Shape;2406;p89"/>
          <p:cNvGrpSpPr/>
          <p:nvPr/>
        </p:nvGrpSpPr>
        <p:grpSpPr>
          <a:xfrm>
            <a:off x="5635390" y="1327673"/>
            <a:ext cx="1796211" cy="517007"/>
            <a:chOff x="5635390" y="1327673"/>
            <a:chExt cx="1796211" cy="517007"/>
          </a:xfrm>
        </p:grpSpPr>
        <p:sp>
          <p:nvSpPr>
            <p:cNvPr id="2407" name="Google Shape;2407;p89"/>
            <p:cNvSpPr/>
            <p:nvPr/>
          </p:nvSpPr>
          <p:spPr>
            <a:xfrm>
              <a:off x="5635390" y="1327673"/>
              <a:ext cx="1796211" cy="517007"/>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6"/>
            </a:solidFill>
            <a:ln>
              <a:noFill/>
            </a:ln>
            <a:effectLst>
              <a:outerShdw blurRad="214313" dist="19050" dir="5400000" algn="bl" rotWithShape="0">
                <a:schemeClr val="dk1">
                  <a:alpha val="25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9"/>
            <p:cNvSpPr/>
            <p:nvPr/>
          </p:nvSpPr>
          <p:spPr>
            <a:xfrm>
              <a:off x="5747997" y="1413625"/>
              <a:ext cx="377938" cy="345100"/>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9"/>
            <p:cNvSpPr/>
            <p:nvPr/>
          </p:nvSpPr>
          <p:spPr>
            <a:xfrm>
              <a:off x="6247053" y="1495746"/>
              <a:ext cx="633883" cy="53772"/>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9"/>
            <p:cNvSpPr/>
            <p:nvPr/>
          </p:nvSpPr>
          <p:spPr>
            <a:xfrm>
              <a:off x="6949568" y="1495746"/>
              <a:ext cx="317379" cy="53772"/>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9"/>
            <p:cNvSpPr/>
            <p:nvPr/>
          </p:nvSpPr>
          <p:spPr>
            <a:xfrm>
              <a:off x="6247053" y="1631830"/>
              <a:ext cx="379662" cy="54183"/>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89"/>
          <p:cNvGrpSpPr/>
          <p:nvPr/>
        </p:nvGrpSpPr>
        <p:grpSpPr>
          <a:xfrm>
            <a:off x="1041920" y="2311029"/>
            <a:ext cx="780888" cy="782286"/>
            <a:chOff x="1041920" y="2311029"/>
            <a:chExt cx="780888" cy="782286"/>
          </a:xfrm>
        </p:grpSpPr>
        <p:sp>
          <p:nvSpPr>
            <p:cNvPr id="2413" name="Google Shape;2413;p89"/>
            <p:cNvSpPr/>
            <p:nvPr/>
          </p:nvSpPr>
          <p:spPr>
            <a:xfrm>
              <a:off x="1041920" y="2311029"/>
              <a:ext cx="780888" cy="782286"/>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9"/>
            <p:cNvSpPr/>
            <p:nvPr/>
          </p:nvSpPr>
          <p:spPr>
            <a:xfrm>
              <a:off x="1185820" y="2443667"/>
              <a:ext cx="493103" cy="517009"/>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89"/>
          <p:cNvGrpSpPr/>
          <p:nvPr/>
        </p:nvGrpSpPr>
        <p:grpSpPr>
          <a:xfrm rot="2700000">
            <a:off x="1278518" y="3449826"/>
            <a:ext cx="620128" cy="233912"/>
            <a:chOff x="6872640" y="3300197"/>
            <a:chExt cx="620134" cy="233914"/>
          </a:xfrm>
        </p:grpSpPr>
        <p:sp>
          <p:nvSpPr>
            <p:cNvPr id="2416" name="Google Shape;2416;p8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8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9">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grpSp>
        <p:nvGrpSpPr>
          <p:cNvPr id="2426" name="Google Shape;2426;p90"/>
          <p:cNvGrpSpPr/>
          <p:nvPr/>
        </p:nvGrpSpPr>
        <p:grpSpPr>
          <a:xfrm rot="-726982" flipH="1">
            <a:off x="1888427" y="619033"/>
            <a:ext cx="937453" cy="1337992"/>
            <a:chOff x="5484390" y="2699155"/>
            <a:chExt cx="1632940" cy="2330636"/>
          </a:xfrm>
        </p:grpSpPr>
        <p:sp>
          <p:nvSpPr>
            <p:cNvPr id="2427" name="Google Shape;2427;p90"/>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90"/>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90"/>
          <p:cNvGrpSpPr/>
          <p:nvPr/>
        </p:nvGrpSpPr>
        <p:grpSpPr>
          <a:xfrm rot="371300">
            <a:off x="6057492" y="2737395"/>
            <a:ext cx="1102247" cy="1494781"/>
            <a:chOff x="7452861" y="1397649"/>
            <a:chExt cx="1102217" cy="1494740"/>
          </a:xfrm>
        </p:grpSpPr>
        <p:sp>
          <p:nvSpPr>
            <p:cNvPr id="2430" name="Google Shape;2430;p90"/>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90"/>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2" name="Google Shape;2432;p90"/>
          <p:cNvSpPr/>
          <p:nvPr/>
        </p:nvSpPr>
        <p:spPr>
          <a:xfrm rot="4628371" flipH="1">
            <a:off x="1494319" y="1603824"/>
            <a:ext cx="1758306" cy="2402032"/>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90"/>
          <p:cNvGrpSpPr/>
          <p:nvPr/>
        </p:nvGrpSpPr>
        <p:grpSpPr>
          <a:xfrm>
            <a:off x="2405600" y="535248"/>
            <a:ext cx="6028200" cy="1593000"/>
            <a:chOff x="1663050" y="1560973"/>
            <a:chExt cx="6028200" cy="1593000"/>
          </a:xfrm>
        </p:grpSpPr>
        <p:sp>
          <p:nvSpPr>
            <p:cNvPr id="2434" name="Google Shape;2434;p90"/>
            <p:cNvSpPr/>
            <p:nvPr/>
          </p:nvSpPr>
          <p:spPr>
            <a:xfrm>
              <a:off x="1663050" y="1560973"/>
              <a:ext cx="6028200" cy="1593000"/>
            </a:xfrm>
            <a:prstGeom prst="roundRect">
              <a:avLst>
                <a:gd name="adj" fmla="val 823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90"/>
            <p:cNvGrpSpPr/>
            <p:nvPr/>
          </p:nvGrpSpPr>
          <p:grpSpPr>
            <a:xfrm>
              <a:off x="1890525" y="1673509"/>
              <a:ext cx="2008800" cy="146100"/>
              <a:chOff x="847125" y="3296850"/>
              <a:chExt cx="2008800" cy="146100"/>
            </a:xfrm>
          </p:grpSpPr>
          <p:sp>
            <p:nvSpPr>
              <p:cNvPr id="2436" name="Google Shape;2436;p90"/>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7" name="Google Shape;2437;p90"/>
              <p:cNvGrpSpPr/>
              <p:nvPr/>
            </p:nvGrpSpPr>
            <p:grpSpPr>
              <a:xfrm rot="10800000" flipH="1">
                <a:off x="878209" y="3322949"/>
                <a:ext cx="429322" cy="93999"/>
                <a:chOff x="5795037" y="809024"/>
                <a:chExt cx="431653" cy="94500"/>
              </a:xfrm>
            </p:grpSpPr>
            <p:sp>
              <p:nvSpPr>
                <p:cNvPr id="2438" name="Google Shape;2438;p90"/>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90"/>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90"/>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41" name="Google Shape;2441;p90"/>
          <p:cNvSpPr/>
          <p:nvPr/>
        </p:nvSpPr>
        <p:spPr>
          <a:xfrm>
            <a:off x="2784392" y="1912825"/>
            <a:ext cx="54288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90"/>
          <p:cNvGrpSpPr/>
          <p:nvPr/>
        </p:nvGrpSpPr>
        <p:grpSpPr>
          <a:xfrm>
            <a:off x="710200" y="2793873"/>
            <a:ext cx="6028200" cy="1593000"/>
            <a:chOff x="1663050" y="1560973"/>
            <a:chExt cx="6028200" cy="1593000"/>
          </a:xfrm>
        </p:grpSpPr>
        <p:sp>
          <p:nvSpPr>
            <p:cNvPr id="2443" name="Google Shape;2443;p90"/>
            <p:cNvSpPr/>
            <p:nvPr/>
          </p:nvSpPr>
          <p:spPr>
            <a:xfrm>
              <a:off x="1663050" y="1560973"/>
              <a:ext cx="6028200" cy="1593000"/>
            </a:xfrm>
            <a:prstGeom prst="roundRect">
              <a:avLst>
                <a:gd name="adj" fmla="val 823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4" name="Google Shape;2444;p90"/>
            <p:cNvGrpSpPr/>
            <p:nvPr/>
          </p:nvGrpSpPr>
          <p:grpSpPr>
            <a:xfrm>
              <a:off x="1890525" y="1673509"/>
              <a:ext cx="2008800" cy="146100"/>
              <a:chOff x="847125" y="3296850"/>
              <a:chExt cx="2008800" cy="146100"/>
            </a:xfrm>
          </p:grpSpPr>
          <p:sp>
            <p:nvSpPr>
              <p:cNvPr id="2445" name="Google Shape;2445;p90"/>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90"/>
              <p:cNvGrpSpPr/>
              <p:nvPr/>
            </p:nvGrpSpPr>
            <p:grpSpPr>
              <a:xfrm rot="10800000" flipH="1">
                <a:off x="878209" y="3322949"/>
                <a:ext cx="429322" cy="93999"/>
                <a:chOff x="5795037" y="809024"/>
                <a:chExt cx="431653" cy="94500"/>
              </a:xfrm>
            </p:grpSpPr>
            <p:sp>
              <p:nvSpPr>
                <p:cNvPr id="2447" name="Google Shape;2447;p90"/>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90"/>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90"/>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450" name="Google Shape;2450;p90"/>
          <p:cNvSpPr/>
          <p:nvPr/>
        </p:nvSpPr>
        <p:spPr>
          <a:xfrm>
            <a:off x="1088992" y="4171450"/>
            <a:ext cx="54288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90"/>
          <p:cNvSpPr txBox="1">
            <a:spLocks noGrp="1"/>
          </p:cNvSpPr>
          <p:nvPr>
            <p:ph type="title"/>
          </p:nvPr>
        </p:nvSpPr>
        <p:spPr>
          <a:xfrm>
            <a:off x="2512850" y="920750"/>
            <a:ext cx="5813700" cy="82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250,000</a:t>
            </a:r>
            <a:endParaRPr/>
          </a:p>
        </p:txBody>
      </p:sp>
      <p:sp>
        <p:nvSpPr>
          <p:cNvPr id="2452" name="Google Shape;2452;p90"/>
          <p:cNvSpPr txBox="1">
            <a:spLocks noGrp="1"/>
          </p:cNvSpPr>
          <p:nvPr>
            <p:ph type="subTitle" idx="1"/>
          </p:nvPr>
        </p:nvSpPr>
        <p:spPr>
          <a:xfrm>
            <a:off x="3044338" y="2032525"/>
            <a:ext cx="4944600" cy="1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453" name="Google Shape;2453;p90"/>
          <p:cNvSpPr txBox="1">
            <a:spLocks noGrp="1"/>
          </p:cNvSpPr>
          <p:nvPr>
            <p:ph type="title" idx="2"/>
          </p:nvPr>
        </p:nvSpPr>
        <p:spPr>
          <a:xfrm>
            <a:off x="817475" y="3179375"/>
            <a:ext cx="5813700" cy="82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500,000</a:t>
            </a:r>
            <a:endParaRPr/>
          </a:p>
        </p:txBody>
      </p:sp>
      <p:sp>
        <p:nvSpPr>
          <p:cNvPr id="2454" name="Google Shape;2454;p90"/>
          <p:cNvSpPr txBox="1">
            <a:spLocks noGrp="1"/>
          </p:cNvSpPr>
          <p:nvPr>
            <p:ph type="subTitle" idx="3"/>
          </p:nvPr>
        </p:nvSpPr>
        <p:spPr>
          <a:xfrm>
            <a:off x="1422238" y="4291150"/>
            <a:ext cx="4944600" cy="1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2455" name="Google Shape;2455;p9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9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9" name="Google Shape;2459;p90"/>
          <p:cNvGrpSpPr/>
          <p:nvPr/>
        </p:nvGrpSpPr>
        <p:grpSpPr>
          <a:xfrm>
            <a:off x="5618023" y="2476755"/>
            <a:ext cx="654931" cy="656182"/>
            <a:chOff x="6083445" y="2519704"/>
            <a:chExt cx="780888" cy="782286"/>
          </a:xfrm>
        </p:grpSpPr>
        <p:sp>
          <p:nvSpPr>
            <p:cNvPr id="2460" name="Google Shape;2460;p90"/>
            <p:cNvSpPr/>
            <p:nvPr/>
          </p:nvSpPr>
          <p:spPr>
            <a:xfrm>
              <a:off x="6083445" y="2519704"/>
              <a:ext cx="780888" cy="782286"/>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90"/>
            <p:cNvSpPr/>
            <p:nvPr/>
          </p:nvSpPr>
          <p:spPr>
            <a:xfrm>
              <a:off x="6316596" y="2661403"/>
              <a:ext cx="314577" cy="498911"/>
            </a:xfrm>
            <a:custGeom>
              <a:avLst/>
              <a:gdLst/>
              <a:ahLst/>
              <a:cxnLst/>
              <a:rect l="l" t="t" r="r" b="b"/>
              <a:pathLst>
                <a:path w="9154" h="14518" extrusionOk="0">
                  <a:moveTo>
                    <a:pt x="4634" y="0"/>
                  </a:moveTo>
                  <a:cubicBezTo>
                    <a:pt x="4132" y="0"/>
                    <a:pt x="3721" y="411"/>
                    <a:pt x="3721" y="936"/>
                  </a:cubicBezTo>
                  <a:lnTo>
                    <a:pt x="3721" y="1712"/>
                  </a:lnTo>
                  <a:cubicBezTo>
                    <a:pt x="1210" y="2009"/>
                    <a:pt x="1" y="3447"/>
                    <a:pt x="1" y="5136"/>
                  </a:cubicBezTo>
                  <a:cubicBezTo>
                    <a:pt x="1" y="9153"/>
                    <a:pt x="6141" y="7898"/>
                    <a:pt x="6141" y="9633"/>
                  </a:cubicBezTo>
                  <a:cubicBezTo>
                    <a:pt x="6141" y="10157"/>
                    <a:pt x="5639" y="10500"/>
                    <a:pt x="4383" y="10500"/>
                  </a:cubicBezTo>
                  <a:cubicBezTo>
                    <a:pt x="3539" y="10500"/>
                    <a:pt x="2671" y="10317"/>
                    <a:pt x="1872" y="9998"/>
                  </a:cubicBezTo>
                  <a:cubicBezTo>
                    <a:pt x="1718" y="9935"/>
                    <a:pt x="1559" y="9905"/>
                    <a:pt x="1401" y="9905"/>
                  </a:cubicBezTo>
                  <a:cubicBezTo>
                    <a:pt x="929" y="9905"/>
                    <a:pt x="480" y="10175"/>
                    <a:pt x="275" y="10637"/>
                  </a:cubicBezTo>
                  <a:cubicBezTo>
                    <a:pt x="1" y="11276"/>
                    <a:pt x="320" y="12029"/>
                    <a:pt x="982" y="12280"/>
                  </a:cubicBezTo>
                  <a:cubicBezTo>
                    <a:pt x="1781" y="12600"/>
                    <a:pt x="2740" y="12805"/>
                    <a:pt x="3721" y="12874"/>
                  </a:cubicBezTo>
                  <a:lnTo>
                    <a:pt x="3721" y="13581"/>
                  </a:lnTo>
                  <a:cubicBezTo>
                    <a:pt x="3721" y="14106"/>
                    <a:pt x="4132" y="14517"/>
                    <a:pt x="4634" y="14517"/>
                  </a:cubicBezTo>
                  <a:cubicBezTo>
                    <a:pt x="5159" y="14517"/>
                    <a:pt x="5570" y="14106"/>
                    <a:pt x="5570" y="13581"/>
                  </a:cubicBezTo>
                  <a:lnTo>
                    <a:pt x="5570" y="12805"/>
                  </a:lnTo>
                  <a:cubicBezTo>
                    <a:pt x="7967" y="12440"/>
                    <a:pt x="9154" y="11025"/>
                    <a:pt x="9154" y="9381"/>
                  </a:cubicBezTo>
                  <a:cubicBezTo>
                    <a:pt x="9154" y="5410"/>
                    <a:pt x="3014" y="6642"/>
                    <a:pt x="3014" y="4999"/>
                  </a:cubicBezTo>
                  <a:cubicBezTo>
                    <a:pt x="3014" y="4451"/>
                    <a:pt x="3493" y="4017"/>
                    <a:pt x="4771" y="4017"/>
                  </a:cubicBezTo>
                  <a:cubicBezTo>
                    <a:pt x="5387" y="4017"/>
                    <a:pt x="6049" y="4132"/>
                    <a:pt x="6734" y="4383"/>
                  </a:cubicBezTo>
                  <a:cubicBezTo>
                    <a:pt x="6865" y="4433"/>
                    <a:pt x="6999" y="4457"/>
                    <a:pt x="7132" y="4457"/>
                  </a:cubicBezTo>
                  <a:cubicBezTo>
                    <a:pt x="7600" y="4457"/>
                    <a:pt x="8045" y="4161"/>
                    <a:pt x="8241" y="3698"/>
                  </a:cubicBezTo>
                  <a:cubicBezTo>
                    <a:pt x="8515" y="3036"/>
                    <a:pt x="8172" y="2260"/>
                    <a:pt x="7487" y="2055"/>
                  </a:cubicBezTo>
                  <a:cubicBezTo>
                    <a:pt x="6894" y="1849"/>
                    <a:pt x="6232" y="1735"/>
                    <a:pt x="5570" y="1666"/>
                  </a:cubicBezTo>
                  <a:lnTo>
                    <a:pt x="5570" y="936"/>
                  </a:lnTo>
                  <a:cubicBezTo>
                    <a:pt x="5570" y="411"/>
                    <a:pt x="5159" y="0"/>
                    <a:pt x="4634" y="0"/>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90"/>
          <p:cNvGrpSpPr/>
          <p:nvPr/>
        </p:nvGrpSpPr>
        <p:grpSpPr>
          <a:xfrm rot="7341786">
            <a:off x="8105630" y="2335822"/>
            <a:ext cx="620154" cy="233921"/>
            <a:chOff x="6872640" y="3300197"/>
            <a:chExt cx="620134" cy="233914"/>
          </a:xfrm>
        </p:grpSpPr>
        <p:sp>
          <p:nvSpPr>
            <p:cNvPr id="2463" name="Google Shape;2463;p90"/>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9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90"/>
          <p:cNvGrpSpPr/>
          <p:nvPr/>
        </p:nvGrpSpPr>
        <p:grpSpPr>
          <a:xfrm>
            <a:off x="1956494" y="1468830"/>
            <a:ext cx="690094" cy="334300"/>
            <a:chOff x="7743719" y="3368155"/>
            <a:chExt cx="690094" cy="334300"/>
          </a:xfrm>
        </p:grpSpPr>
        <p:sp>
          <p:nvSpPr>
            <p:cNvPr id="2466" name="Google Shape;2466;p90"/>
            <p:cNvSpPr/>
            <p:nvPr/>
          </p:nvSpPr>
          <p:spPr>
            <a:xfrm>
              <a:off x="7743719" y="336815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90"/>
            <p:cNvSpPr/>
            <p:nvPr/>
          </p:nvSpPr>
          <p:spPr>
            <a:xfrm>
              <a:off x="7893827" y="345117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90"/>
            <p:cNvSpPr/>
            <p:nvPr/>
          </p:nvSpPr>
          <p:spPr>
            <a:xfrm>
              <a:off x="8125655" y="345117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9" name="Google Shape;2469;p90"/>
          <p:cNvGrpSpPr/>
          <p:nvPr/>
        </p:nvGrpSpPr>
        <p:grpSpPr>
          <a:xfrm>
            <a:off x="7426756" y="424871"/>
            <a:ext cx="786442" cy="495878"/>
            <a:chOff x="5659856" y="2406559"/>
            <a:chExt cx="786442" cy="495878"/>
          </a:xfrm>
        </p:grpSpPr>
        <p:sp>
          <p:nvSpPr>
            <p:cNvPr id="2470" name="Google Shape;2470;p90"/>
            <p:cNvSpPr/>
            <p:nvPr/>
          </p:nvSpPr>
          <p:spPr>
            <a:xfrm>
              <a:off x="5659856" y="2406559"/>
              <a:ext cx="786442" cy="495878"/>
            </a:xfrm>
            <a:custGeom>
              <a:avLst/>
              <a:gdLst/>
              <a:ahLst/>
              <a:cxnLst/>
              <a:rect l="l" t="t" r="r" b="b"/>
              <a:pathLst>
                <a:path w="68312" h="43073" extrusionOk="0">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90"/>
            <p:cNvSpPr/>
            <p:nvPr/>
          </p:nvSpPr>
          <p:spPr>
            <a:xfrm>
              <a:off x="5764188" y="2510326"/>
              <a:ext cx="173459" cy="173459"/>
            </a:xfrm>
            <a:custGeom>
              <a:avLst/>
              <a:gdLst/>
              <a:ahLst/>
              <a:cxnLst/>
              <a:rect l="l" t="t" r="r" b="b"/>
              <a:pathLst>
                <a:path w="15067" h="15067" extrusionOk="0">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90"/>
            <p:cNvSpPr/>
            <p:nvPr/>
          </p:nvSpPr>
          <p:spPr>
            <a:xfrm>
              <a:off x="5811633" y="2564438"/>
              <a:ext cx="78389" cy="71907"/>
            </a:xfrm>
            <a:custGeom>
              <a:avLst/>
              <a:gdLst/>
              <a:ahLst/>
              <a:cxnLst/>
              <a:rect l="l" t="t" r="r" b="b"/>
              <a:pathLst>
                <a:path w="6809" h="6246" extrusionOk="0">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3" name="Google Shape;2473;p90"/>
          <p:cNvGrpSpPr/>
          <p:nvPr/>
        </p:nvGrpSpPr>
        <p:grpSpPr>
          <a:xfrm>
            <a:off x="7331924" y="3395299"/>
            <a:ext cx="976111" cy="895839"/>
            <a:chOff x="3501449" y="1411558"/>
            <a:chExt cx="1096385" cy="1006221"/>
          </a:xfrm>
        </p:grpSpPr>
        <p:sp>
          <p:nvSpPr>
            <p:cNvPr id="2474" name="Google Shape;2474;p90"/>
            <p:cNvSpPr/>
            <p:nvPr/>
          </p:nvSpPr>
          <p:spPr>
            <a:xfrm>
              <a:off x="3826054" y="1646019"/>
              <a:ext cx="771779" cy="771760"/>
            </a:xfrm>
            <a:custGeom>
              <a:avLst/>
              <a:gdLst/>
              <a:ahLst/>
              <a:cxnLst/>
              <a:rect l="l" t="t" r="r" b="b"/>
              <a:pathLst>
                <a:path w="38964" h="38963" extrusionOk="0">
                  <a:moveTo>
                    <a:pt x="19473" y="12966"/>
                  </a:moveTo>
                  <a:cubicBezTo>
                    <a:pt x="23430" y="12966"/>
                    <a:pt x="26577" y="16509"/>
                    <a:pt x="25908" y="20589"/>
                  </a:cubicBezTo>
                  <a:cubicBezTo>
                    <a:pt x="25451" y="23282"/>
                    <a:pt x="23283" y="25473"/>
                    <a:pt x="20589" y="25907"/>
                  </a:cubicBezTo>
                  <a:cubicBezTo>
                    <a:pt x="20216" y="25968"/>
                    <a:pt x="19848" y="25997"/>
                    <a:pt x="19486" y="25997"/>
                  </a:cubicBezTo>
                  <a:cubicBezTo>
                    <a:pt x="15532" y="25997"/>
                    <a:pt x="12388" y="22473"/>
                    <a:pt x="13057" y="18374"/>
                  </a:cubicBezTo>
                  <a:cubicBezTo>
                    <a:pt x="13513" y="15681"/>
                    <a:pt x="15682" y="13513"/>
                    <a:pt x="18375" y="13056"/>
                  </a:cubicBezTo>
                  <a:cubicBezTo>
                    <a:pt x="18746" y="12995"/>
                    <a:pt x="19113" y="12966"/>
                    <a:pt x="19473" y="12966"/>
                  </a:cubicBezTo>
                  <a:close/>
                  <a:moveTo>
                    <a:pt x="17074" y="0"/>
                  </a:moveTo>
                  <a:cubicBezTo>
                    <a:pt x="16435" y="0"/>
                    <a:pt x="15933" y="502"/>
                    <a:pt x="15933" y="1141"/>
                  </a:cubicBezTo>
                  <a:lnTo>
                    <a:pt x="15933" y="3949"/>
                  </a:lnTo>
                  <a:cubicBezTo>
                    <a:pt x="14153" y="4360"/>
                    <a:pt x="12509" y="5067"/>
                    <a:pt x="11003" y="6003"/>
                  </a:cubicBezTo>
                  <a:lnTo>
                    <a:pt x="9017" y="3995"/>
                  </a:lnTo>
                  <a:cubicBezTo>
                    <a:pt x="8789" y="3778"/>
                    <a:pt x="8498" y="3669"/>
                    <a:pt x="8209" y="3669"/>
                  </a:cubicBezTo>
                  <a:cubicBezTo>
                    <a:pt x="7921" y="3669"/>
                    <a:pt x="7636" y="3778"/>
                    <a:pt x="7419" y="3995"/>
                  </a:cubicBezTo>
                  <a:lnTo>
                    <a:pt x="3995" y="7418"/>
                  </a:lnTo>
                  <a:cubicBezTo>
                    <a:pt x="3539" y="7852"/>
                    <a:pt x="3539" y="8582"/>
                    <a:pt x="3995" y="9016"/>
                  </a:cubicBezTo>
                  <a:lnTo>
                    <a:pt x="5981" y="11025"/>
                  </a:lnTo>
                  <a:cubicBezTo>
                    <a:pt x="5045" y="12508"/>
                    <a:pt x="4361" y="14175"/>
                    <a:pt x="3950" y="15932"/>
                  </a:cubicBezTo>
                  <a:lnTo>
                    <a:pt x="1119" y="15932"/>
                  </a:lnTo>
                  <a:cubicBezTo>
                    <a:pt x="503" y="15932"/>
                    <a:pt x="1" y="16434"/>
                    <a:pt x="1" y="17073"/>
                  </a:cubicBezTo>
                  <a:lnTo>
                    <a:pt x="1" y="21912"/>
                  </a:lnTo>
                  <a:cubicBezTo>
                    <a:pt x="1" y="22529"/>
                    <a:pt x="503" y="23031"/>
                    <a:pt x="1119" y="23031"/>
                  </a:cubicBezTo>
                  <a:lnTo>
                    <a:pt x="3950" y="23031"/>
                  </a:lnTo>
                  <a:cubicBezTo>
                    <a:pt x="4361" y="24811"/>
                    <a:pt x="5045" y="26455"/>
                    <a:pt x="5981" y="27961"/>
                  </a:cubicBezTo>
                  <a:lnTo>
                    <a:pt x="3995" y="29947"/>
                  </a:lnTo>
                  <a:cubicBezTo>
                    <a:pt x="3539" y="30403"/>
                    <a:pt x="3539" y="31111"/>
                    <a:pt x="3995" y="31567"/>
                  </a:cubicBezTo>
                  <a:lnTo>
                    <a:pt x="7419" y="34968"/>
                  </a:lnTo>
                  <a:cubicBezTo>
                    <a:pt x="7636" y="35197"/>
                    <a:pt x="7921" y="35311"/>
                    <a:pt x="8209" y="35311"/>
                  </a:cubicBezTo>
                  <a:cubicBezTo>
                    <a:pt x="8498" y="35311"/>
                    <a:pt x="8789" y="35197"/>
                    <a:pt x="9017" y="34968"/>
                  </a:cubicBezTo>
                  <a:lnTo>
                    <a:pt x="11003" y="32983"/>
                  </a:lnTo>
                  <a:cubicBezTo>
                    <a:pt x="12509" y="33918"/>
                    <a:pt x="14153" y="34603"/>
                    <a:pt x="15933" y="35014"/>
                  </a:cubicBezTo>
                  <a:lnTo>
                    <a:pt x="15933" y="37844"/>
                  </a:lnTo>
                  <a:cubicBezTo>
                    <a:pt x="15933" y="38461"/>
                    <a:pt x="16435" y="38963"/>
                    <a:pt x="17074" y="38963"/>
                  </a:cubicBezTo>
                  <a:lnTo>
                    <a:pt x="21890" y="38963"/>
                  </a:lnTo>
                  <a:cubicBezTo>
                    <a:pt x="22529" y="38963"/>
                    <a:pt x="23032" y="38461"/>
                    <a:pt x="23032" y="37844"/>
                  </a:cubicBezTo>
                  <a:lnTo>
                    <a:pt x="23032" y="35014"/>
                  </a:lnTo>
                  <a:cubicBezTo>
                    <a:pt x="24812" y="34603"/>
                    <a:pt x="26455" y="33918"/>
                    <a:pt x="27939" y="32983"/>
                  </a:cubicBezTo>
                  <a:lnTo>
                    <a:pt x="29948" y="34968"/>
                  </a:lnTo>
                  <a:cubicBezTo>
                    <a:pt x="30165" y="35197"/>
                    <a:pt x="30456" y="35311"/>
                    <a:pt x="30747" y="35311"/>
                  </a:cubicBezTo>
                  <a:cubicBezTo>
                    <a:pt x="31038" y="35311"/>
                    <a:pt x="31329" y="35197"/>
                    <a:pt x="31545" y="34968"/>
                  </a:cubicBezTo>
                  <a:lnTo>
                    <a:pt x="34969" y="31567"/>
                  </a:lnTo>
                  <a:cubicBezTo>
                    <a:pt x="35403" y="31111"/>
                    <a:pt x="35403" y="30403"/>
                    <a:pt x="34969" y="29947"/>
                  </a:cubicBezTo>
                  <a:lnTo>
                    <a:pt x="32961" y="27961"/>
                  </a:lnTo>
                  <a:cubicBezTo>
                    <a:pt x="33919" y="26455"/>
                    <a:pt x="34604" y="24811"/>
                    <a:pt x="35015" y="23031"/>
                  </a:cubicBezTo>
                  <a:lnTo>
                    <a:pt x="37822" y="23031"/>
                  </a:lnTo>
                  <a:cubicBezTo>
                    <a:pt x="38462" y="23031"/>
                    <a:pt x="38964" y="22529"/>
                    <a:pt x="38964" y="21912"/>
                  </a:cubicBezTo>
                  <a:lnTo>
                    <a:pt x="38964" y="17073"/>
                  </a:lnTo>
                  <a:cubicBezTo>
                    <a:pt x="38964" y="16434"/>
                    <a:pt x="38462" y="15932"/>
                    <a:pt x="37822" y="15932"/>
                  </a:cubicBezTo>
                  <a:lnTo>
                    <a:pt x="35015" y="15932"/>
                  </a:lnTo>
                  <a:cubicBezTo>
                    <a:pt x="34604" y="14175"/>
                    <a:pt x="33919" y="12508"/>
                    <a:pt x="32961" y="11025"/>
                  </a:cubicBezTo>
                  <a:lnTo>
                    <a:pt x="34969" y="9016"/>
                  </a:lnTo>
                  <a:cubicBezTo>
                    <a:pt x="35403" y="8582"/>
                    <a:pt x="35403" y="7852"/>
                    <a:pt x="34969" y="7418"/>
                  </a:cubicBezTo>
                  <a:lnTo>
                    <a:pt x="31545" y="3995"/>
                  </a:lnTo>
                  <a:cubicBezTo>
                    <a:pt x="31329" y="3778"/>
                    <a:pt x="31038" y="3669"/>
                    <a:pt x="30747" y="3669"/>
                  </a:cubicBezTo>
                  <a:cubicBezTo>
                    <a:pt x="30456" y="3669"/>
                    <a:pt x="30165" y="3778"/>
                    <a:pt x="29948" y="3995"/>
                  </a:cubicBezTo>
                  <a:lnTo>
                    <a:pt x="27939" y="6003"/>
                  </a:lnTo>
                  <a:cubicBezTo>
                    <a:pt x="26455" y="5067"/>
                    <a:pt x="24812" y="4360"/>
                    <a:pt x="23032" y="3949"/>
                  </a:cubicBezTo>
                  <a:lnTo>
                    <a:pt x="23032" y="1141"/>
                  </a:lnTo>
                  <a:cubicBezTo>
                    <a:pt x="23032" y="502"/>
                    <a:pt x="22529" y="0"/>
                    <a:pt x="21890" y="0"/>
                  </a:cubicBez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90"/>
            <p:cNvSpPr/>
            <p:nvPr/>
          </p:nvSpPr>
          <p:spPr>
            <a:xfrm>
              <a:off x="3501449" y="1411558"/>
              <a:ext cx="438558" cy="435904"/>
            </a:xfrm>
            <a:custGeom>
              <a:avLst/>
              <a:gdLst/>
              <a:ahLst/>
              <a:cxnLst/>
              <a:rect l="l" t="t" r="r" b="b"/>
              <a:pathLst>
                <a:path w="22141" h="22007" extrusionOk="0">
                  <a:moveTo>
                    <a:pt x="11057" y="7339"/>
                  </a:moveTo>
                  <a:cubicBezTo>
                    <a:pt x="11092" y="7339"/>
                    <a:pt x="11127" y="7339"/>
                    <a:pt x="11162" y="7341"/>
                  </a:cubicBezTo>
                  <a:cubicBezTo>
                    <a:pt x="13696" y="7432"/>
                    <a:pt x="15385" y="9943"/>
                    <a:pt x="14494" y="12316"/>
                  </a:cubicBezTo>
                  <a:cubicBezTo>
                    <a:pt x="13959" y="13722"/>
                    <a:pt x="12574" y="14669"/>
                    <a:pt x="11084" y="14669"/>
                  </a:cubicBezTo>
                  <a:cubicBezTo>
                    <a:pt x="11049" y="14669"/>
                    <a:pt x="11014" y="14668"/>
                    <a:pt x="10979" y="14667"/>
                  </a:cubicBezTo>
                  <a:cubicBezTo>
                    <a:pt x="8446" y="14576"/>
                    <a:pt x="6779" y="12065"/>
                    <a:pt x="7670" y="9692"/>
                  </a:cubicBezTo>
                  <a:cubicBezTo>
                    <a:pt x="8183" y="8286"/>
                    <a:pt x="9567" y="7339"/>
                    <a:pt x="11057" y="7339"/>
                  </a:cubicBezTo>
                  <a:close/>
                  <a:moveTo>
                    <a:pt x="11737" y="1"/>
                  </a:moveTo>
                  <a:cubicBezTo>
                    <a:pt x="11443" y="1"/>
                    <a:pt x="11176" y="195"/>
                    <a:pt x="11116" y="493"/>
                  </a:cubicBezTo>
                  <a:lnTo>
                    <a:pt x="10820" y="2068"/>
                  </a:lnTo>
                  <a:cubicBezTo>
                    <a:pt x="9792" y="2091"/>
                    <a:pt x="8811" y="2296"/>
                    <a:pt x="7875" y="2639"/>
                  </a:cubicBezTo>
                  <a:lnTo>
                    <a:pt x="7008" y="1337"/>
                  </a:lnTo>
                  <a:cubicBezTo>
                    <a:pt x="6878" y="1150"/>
                    <a:pt x="6674" y="1044"/>
                    <a:pt x="6467" y="1044"/>
                  </a:cubicBezTo>
                  <a:cubicBezTo>
                    <a:pt x="6348" y="1044"/>
                    <a:pt x="6226" y="1080"/>
                    <a:pt x="6118" y="1155"/>
                  </a:cubicBezTo>
                  <a:lnTo>
                    <a:pt x="3858" y="2661"/>
                  </a:lnTo>
                  <a:cubicBezTo>
                    <a:pt x="3561" y="2867"/>
                    <a:pt x="3493" y="3255"/>
                    <a:pt x="3698" y="3552"/>
                  </a:cubicBezTo>
                  <a:lnTo>
                    <a:pt x="4565" y="4853"/>
                  </a:lnTo>
                  <a:cubicBezTo>
                    <a:pt x="3881" y="5583"/>
                    <a:pt x="3333" y="6428"/>
                    <a:pt x="2899" y="7341"/>
                  </a:cubicBezTo>
                  <a:lnTo>
                    <a:pt x="1347" y="7044"/>
                  </a:lnTo>
                  <a:cubicBezTo>
                    <a:pt x="1306" y="7036"/>
                    <a:pt x="1265" y="7032"/>
                    <a:pt x="1224" y="7032"/>
                  </a:cubicBezTo>
                  <a:cubicBezTo>
                    <a:pt x="927" y="7032"/>
                    <a:pt x="654" y="7245"/>
                    <a:pt x="594" y="7546"/>
                  </a:cubicBezTo>
                  <a:lnTo>
                    <a:pt x="69" y="10194"/>
                  </a:lnTo>
                  <a:cubicBezTo>
                    <a:pt x="0" y="10559"/>
                    <a:pt x="229" y="10878"/>
                    <a:pt x="571" y="10947"/>
                  </a:cubicBezTo>
                  <a:lnTo>
                    <a:pt x="2123" y="11266"/>
                  </a:lnTo>
                  <a:cubicBezTo>
                    <a:pt x="2169" y="12271"/>
                    <a:pt x="2374" y="13275"/>
                    <a:pt x="2717" y="14188"/>
                  </a:cubicBezTo>
                  <a:lnTo>
                    <a:pt x="1393" y="15078"/>
                  </a:lnTo>
                  <a:cubicBezTo>
                    <a:pt x="1119" y="15261"/>
                    <a:pt x="1027" y="15672"/>
                    <a:pt x="1233" y="15968"/>
                  </a:cubicBezTo>
                  <a:lnTo>
                    <a:pt x="2739" y="18205"/>
                  </a:lnTo>
                  <a:cubicBezTo>
                    <a:pt x="2855" y="18393"/>
                    <a:pt x="3062" y="18499"/>
                    <a:pt x="3274" y="18499"/>
                  </a:cubicBezTo>
                  <a:cubicBezTo>
                    <a:pt x="3396" y="18499"/>
                    <a:pt x="3521" y="18463"/>
                    <a:pt x="3630" y="18388"/>
                  </a:cubicBezTo>
                  <a:lnTo>
                    <a:pt x="4931" y="17498"/>
                  </a:lnTo>
                  <a:cubicBezTo>
                    <a:pt x="5661" y="18183"/>
                    <a:pt x="6483" y="18753"/>
                    <a:pt x="7419" y="19164"/>
                  </a:cubicBezTo>
                  <a:lnTo>
                    <a:pt x="7122" y="20716"/>
                  </a:lnTo>
                  <a:cubicBezTo>
                    <a:pt x="7053" y="21059"/>
                    <a:pt x="7282" y="21401"/>
                    <a:pt x="7624" y="21469"/>
                  </a:cubicBezTo>
                  <a:lnTo>
                    <a:pt x="10272" y="21994"/>
                  </a:lnTo>
                  <a:cubicBezTo>
                    <a:pt x="10313" y="22003"/>
                    <a:pt x="10354" y="22007"/>
                    <a:pt x="10394" y="22007"/>
                  </a:cubicBezTo>
                  <a:cubicBezTo>
                    <a:pt x="10692" y="22007"/>
                    <a:pt x="10965" y="21794"/>
                    <a:pt x="11025" y="21492"/>
                  </a:cubicBezTo>
                  <a:lnTo>
                    <a:pt x="11345" y="19940"/>
                  </a:lnTo>
                  <a:cubicBezTo>
                    <a:pt x="12349" y="19917"/>
                    <a:pt x="13353" y="19712"/>
                    <a:pt x="14266" y="19369"/>
                  </a:cubicBezTo>
                  <a:lnTo>
                    <a:pt x="15156" y="20670"/>
                  </a:lnTo>
                  <a:cubicBezTo>
                    <a:pt x="15272" y="20858"/>
                    <a:pt x="15479" y="20964"/>
                    <a:pt x="15685" y="20964"/>
                  </a:cubicBezTo>
                  <a:cubicBezTo>
                    <a:pt x="15804" y="20964"/>
                    <a:pt x="15923" y="20928"/>
                    <a:pt x="16024" y="20853"/>
                  </a:cubicBezTo>
                  <a:lnTo>
                    <a:pt x="18283" y="19347"/>
                  </a:lnTo>
                  <a:cubicBezTo>
                    <a:pt x="18580" y="19141"/>
                    <a:pt x="18671" y="18753"/>
                    <a:pt x="18466" y="18456"/>
                  </a:cubicBezTo>
                  <a:lnTo>
                    <a:pt x="17576" y="17133"/>
                  </a:lnTo>
                  <a:cubicBezTo>
                    <a:pt x="18261" y="16425"/>
                    <a:pt x="18831" y="15580"/>
                    <a:pt x="19242" y="14645"/>
                  </a:cubicBezTo>
                  <a:lnTo>
                    <a:pt x="20794" y="14964"/>
                  </a:lnTo>
                  <a:cubicBezTo>
                    <a:pt x="20835" y="14972"/>
                    <a:pt x="20876" y="14976"/>
                    <a:pt x="20917" y="14976"/>
                  </a:cubicBezTo>
                  <a:cubicBezTo>
                    <a:pt x="21215" y="14976"/>
                    <a:pt x="21487" y="14763"/>
                    <a:pt x="21547" y="14462"/>
                  </a:cubicBezTo>
                  <a:lnTo>
                    <a:pt x="22072" y="11791"/>
                  </a:lnTo>
                  <a:cubicBezTo>
                    <a:pt x="22141" y="11449"/>
                    <a:pt x="21913" y="11130"/>
                    <a:pt x="21570" y="11061"/>
                  </a:cubicBezTo>
                  <a:lnTo>
                    <a:pt x="20018" y="10742"/>
                  </a:lnTo>
                  <a:cubicBezTo>
                    <a:pt x="19995" y="9714"/>
                    <a:pt x="19790" y="8733"/>
                    <a:pt x="19425" y="7820"/>
                  </a:cubicBezTo>
                  <a:lnTo>
                    <a:pt x="20749" y="6930"/>
                  </a:lnTo>
                  <a:cubicBezTo>
                    <a:pt x="21045" y="6724"/>
                    <a:pt x="21114" y="6336"/>
                    <a:pt x="20931" y="6040"/>
                  </a:cubicBezTo>
                  <a:lnTo>
                    <a:pt x="19425" y="3780"/>
                  </a:lnTo>
                  <a:cubicBezTo>
                    <a:pt x="19296" y="3608"/>
                    <a:pt x="19095" y="3508"/>
                    <a:pt x="18890" y="3508"/>
                  </a:cubicBezTo>
                  <a:cubicBezTo>
                    <a:pt x="18768" y="3508"/>
                    <a:pt x="18645" y="3543"/>
                    <a:pt x="18534" y="3620"/>
                  </a:cubicBezTo>
                  <a:lnTo>
                    <a:pt x="17211" y="4487"/>
                  </a:lnTo>
                  <a:cubicBezTo>
                    <a:pt x="16503" y="3825"/>
                    <a:pt x="15659" y="3255"/>
                    <a:pt x="14723" y="2844"/>
                  </a:cubicBezTo>
                  <a:lnTo>
                    <a:pt x="15042" y="1269"/>
                  </a:lnTo>
                  <a:cubicBezTo>
                    <a:pt x="15111" y="927"/>
                    <a:pt x="14882" y="607"/>
                    <a:pt x="14540" y="539"/>
                  </a:cubicBezTo>
                  <a:lnTo>
                    <a:pt x="11870" y="14"/>
                  </a:lnTo>
                  <a:cubicBezTo>
                    <a:pt x="11825" y="5"/>
                    <a:pt x="11781" y="1"/>
                    <a:pt x="11737" y="1"/>
                  </a:cubicBezTo>
                  <a:close/>
                </a:path>
              </a:pathLst>
            </a:custGeom>
            <a:solidFill>
              <a:schemeClr val="lt1"/>
            </a:solidFill>
            <a:ln>
              <a:noFill/>
            </a:ln>
            <a:effectLst>
              <a:outerShdw blurRad="57150" dist="19050" dir="5400000" algn="bl" rotWithShape="0">
                <a:schemeClr val="dk1">
                  <a:alpha val="18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90"/>
          <p:cNvGrpSpPr/>
          <p:nvPr/>
        </p:nvGrpSpPr>
        <p:grpSpPr>
          <a:xfrm>
            <a:off x="780638" y="970450"/>
            <a:ext cx="809645" cy="537909"/>
            <a:chOff x="1082550" y="590325"/>
            <a:chExt cx="586954" cy="389958"/>
          </a:xfrm>
        </p:grpSpPr>
        <p:sp>
          <p:nvSpPr>
            <p:cNvPr id="2477" name="Google Shape;2477;p90"/>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90"/>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51"/>
                                        </p:tgtEl>
                                        <p:attrNameLst>
                                          <p:attrName>style.visibility</p:attrName>
                                        </p:attrNameLst>
                                      </p:cBhvr>
                                      <p:to>
                                        <p:strVal val="visible"/>
                                      </p:to>
                                    </p:set>
                                    <p:animEffect transition="in" filter="fade">
                                      <p:cBhvr>
                                        <p:cTn id="7" dur="1000"/>
                                        <p:tgtEl>
                                          <p:spTgt spid="2451"/>
                                        </p:tgtEl>
                                      </p:cBhvr>
                                    </p:animEffect>
                                  </p:childTnLst>
                                </p:cTn>
                              </p:par>
                              <p:par>
                                <p:cTn id="8" presetID="10" presetClass="entr" presetSubtype="0" fill="hold" nodeType="withEffect">
                                  <p:stCondLst>
                                    <p:cond delay="0"/>
                                  </p:stCondLst>
                                  <p:childTnLst>
                                    <p:set>
                                      <p:cBhvr>
                                        <p:cTn id="9" dur="1" fill="hold">
                                          <p:stCondLst>
                                            <p:cond delay="0"/>
                                          </p:stCondLst>
                                        </p:cTn>
                                        <p:tgtEl>
                                          <p:spTgt spid="2452"/>
                                        </p:tgtEl>
                                        <p:attrNameLst>
                                          <p:attrName>style.visibility</p:attrName>
                                        </p:attrNameLst>
                                      </p:cBhvr>
                                      <p:to>
                                        <p:strVal val="visible"/>
                                      </p:to>
                                    </p:set>
                                    <p:animEffect transition="in" filter="fade">
                                      <p:cBhvr>
                                        <p:cTn id="10" dur="1000"/>
                                        <p:tgtEl>
                                          <p:spTgt spid="245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453"/>
                                        </p:tgtEl>
                                        <p:attrNameLst>
                                          <p:attrName>style.visibility</p:attrName>
                                        </p:attrNameLst>
                                      </p:cBhvr>
                                      <p:to>
                                        <p:strVal val="visible"/>
                                      </p:to>
                                    </p:set>
                                    <p:animEffect transition="in" filter="fade">
                                      <p:cBhvr>
                                        <p:cTn id="14" dur="1000"/>
                                        <p:tgtEl>
                                          <p:spTgt spid="2453"/>
                                        </p:tgtEl>
                                      </p:cBhvr>
                                    </p:animEffect>
                                  </p:childTnLst>
                                </p:cTn>
                              </p:par>
                              <p:par>
                                <p:cTn id="15" presetID="10" presetClass="entr" presetSubtype="0" fill="hold" nodeType="withEffect">
                                  <p:stCondLst>
                                    <p:cond delay="0"/>
                                  </p:stCondLst>
                                  <p:childTnLst>
                                    <p:set>
                                      <p:cBhvr>
                                        <p:cTn id="16" dur="1" fill="hold">
                                          <p:stCondLst>
                                            <p:cond delay="0"/>
                                          </p:stCondLst>
                                        </p:cTn>
                                        <p:tgtEl>
                                          <p:spTgt spid="2454"/>
                                        </p:tgtEl>
                                        <p:attrNameLst>
                                          <p:attrName>style.visibility</p:attrName>
                                        </p:attrNameLst>
                                      </p:cBhvr>
                                      <p:to>
                                        <p:strVal val="visible"/>
                                      </p:to>
                                    </p:set>
                                    <p:animEffect transition="in" filter="fade">
                                      <p:cBhvr>
                                        <p:cTn id="17" dur="1000"/>
                                        <p:tgtEl>
                                          <p:spTgt spid="2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91"/>
          <p:cNvSpPr txBox="1">
            <a:spLocks noGrp="1"/>
          </p:cNvSpPr>
          <p:nvPr>
            <p:ph type="title"/>
          </p:nvPr>
        </p:nvSpPr>
        <p:spPr>
          <a:xfrm>
            <a:off x="713200" y="1123375"/>
            <a:ext cx="3960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24h 37m 23s</a:t>
            </a:r>
            <a:endParaRPr/>
          </a:p>
        </p:txBody>
      </p:sp>
      <p:sp>
        <p:nvSpPr>
          <p:cNvPr id="2484" name="Google Shape;2484;p91"/>
          <p:cNvSpPr txBox="1">
            <a:spLocks noGrp="1"/>
          </p:cNvSpPr>
          <p:nvPr>
            <p:ph type="subTitle" idx="1"/>
          </p:nvPr>
        </p:nvSpPr>
        <p:spPr>
          <a:xfrm>
            <a:off x="713200" y="1706776"/>
            <a:ext cx="3960300" cy="3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Jupiter's rotation period</a:t>
            </a:r>
            <a:endParaRPr/>
          </a:p>
        </p:txBody>
      </p:sp>
      <p:sp>
        <p:nvSpPr>
          <p:cNvPr id="2485" name="Google Shape;2485;p91"/>
          <p:cNvSpPr txBox="1">
            <a:spLocks noGrp="1"/>
          </p:cNvSpPr>
          <p:nvPr>
            <p:ph type="title" idx="2"/>
          </p:nvPr>
        </p:nvSpPr>
        <p:spPr>
          <a:xfrm>
            <a:off x="713200" y="2255071"/>
            <a:ext cx="3960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a:t>
            </a:r>
            <a:endParaRPr/>
          </a:p>
        </p:txBody>
      </p:sp>
      <p:sp>
        <p:nvSpPr>
          <p:cNvPr id="2486" name="Google Shape;2486;p91"/>
          <p:cNvSpPr txBox="1">
            <a:spLocks noGrp="1"/>
          </p:cNvSpPr>
          <p:nvPr>
            <p:ph type="subTitle" idx="3"/>
          </p:nvPr>
        </p:nvSpPr>
        <p:spPr>
          <a:xfrm>
            <a:off x="713200" y="2855401"/>
            <a:ext cx="3960300" cy="3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Earths fit in the Sun’s mass</a:t>
            </a:r>
            <a:endParaRPr/>
          </a:p>
        </p:txBody>
      </p:sp>
      <p:sp>
        <p:nvSpPr>
          <p:cNvPr id="2487" name="Google Shape;2487;p91"/>
          <p:cNvSpPr txBox="1">
            <a:spLocks noGrp="1"/>
          </p:cNvSpPr>
          <p:nvPr>
            <p:ph type="title" idx="4"/>
          </p:nvPr>
        </p:nvSpPr>
        <p:spPr>
          <a:xfrm>
            <a:off x="713200" y="3413999"/>
            <a:ext cx="3960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sp>
        <p:nvSpPr>
          <p:cNvPr id="2488" name="Google Shape;2488;p91"/>
          <p:cNvSpPr txBox="1">
            <a:spLocks noGrp="1"/>
          </p:cNvSpPr>
          <p:nvPr>
            <p:ph type="subTitle" idx="5"/>
          </p:nvPr>
        </p:nvSpPr>
        <p:spPr>
          <a:xfrm>
            <a:off x="713200" y="4022825"/>
            <a:ext cx="3960300" cy="3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the distance between the Earth and the Moon</a:t>
            </a:r>
            <a:endParaRPr/>
          </a:p>
        </p:txBody>
      </p:sp>
      <p:grpSp>
        <p:nvGrpSpPr>
          <p:cNvPr id="2489" name="Google Shape;2489;p91"/>
          <p:cNvGrpSpPr/>
          <p:nvPr/>
        </p:nvGrpSpPr>
        <p:grpSpPr>
          <a:xfrm>
            <a:off x="5588875" y="932025"/>
            <a:ext cx="2679104" cy="3279396"/>
            <a:chOff x="5588875" y="932025"/>
            <a:chExt cx="2679104" cy="3279396"/>
          </a:xfrm>
        </p:grpSpPr>
        <p:sp>
          <p:nvSpPr>
            <p:cNvPr id="2490" name="Google Shape;2490;p91"/>
            <p:cNvSpPr/>
            <p:nvPr/>
          </p:nvSpPr>
          <p:spPr>
            <a:xfrm>
              <a:off x="5588875" y="2062631"/>
              <a:ext cx="981289" cy="1041796"/>
            </a:xfrm>
            <a:custGeom>
              <a:avLst/>
              <a:gdLst/>
              <a:ahLst/>
              <a:cxnLst/>
              <a:rect l="l" t="t" r="r" b="b"/>
              <a:pathLst>
                <a:path w="43788" h="46488" extrusionOk="0">
                  <a:moveTo>
                    <a:pt x="1823" y="0"/>
                  </a:moveTo>
                  <a:cubicBezTo>
                    <a:pt x="825" y="0"/>
                    <a:pt x="0" y="825"/>
                    <a:pt x="0" y="1842"/>
                  </a:cubicBezTo>
                  <a:lnTo>
                    <a:pt x="0" y="44647"/>
                  </a:lnTo>
                  <a:cubicBezTo>
                    <a:pt x="0" y="45664"/>
                    <a:pt x="825" y="46487"/>
                    <a:pt x="1823" y="46487"/>
                  </a:cubicBezTo>
                  <a:lnTo>
                    <a:pt x="41948" y="46487"/>
                  </a:lnTo>
                  <a:cubicBezTo>
                    <a:pt x="42964" y="46487"/>
                    <a:pt x="43787" y="45664"/>
                    <a:pt x="43787" y="44647"/>
                  </a:cubicBezTo>
                  <a:lnTo>
                    <a:pt x="43787" y="1842"/>
                  </a:lnTo>
                  <a:cubicBezTo>
                    <a:pt x="43787" y="825"/>
                    <a:pt x="42964" y="0"/>
                    <a:pt x="41948" y="0"/>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91"/>
            <p:cNvSpPr/>
            <p:nvPr/>
          </p:nvSpPr>
          <p:spPr>
            <a:xfrm>
              <a:off x="5609291" y="2083047"/>
              <a:ext cx="940077" cy="1000943"/>
            </a:xfrm>
            <a:custGeom>
              <a:avLst/>
              <a:gdLst/>
              <a:ahLst/>
              <a:cxnLst/>
              <a:rect l="l" t="t" r="r" b="b"/>
              <a:pathLst>
                <a:path w="41949" h="44665" extrusionOk="0">
                  <a:moveTo>
                    <a:pt x="912" y="1"/>
                  </a:moveTo>
                  <a:cubicBezTo>
                    <a:pt x="421" y="1"/>
                    <a:pt x="1" y="422"/>
                    <a:pt x="1" y="931"/>
                  </a:cubicBezTo>
                  <a:lnTo>
                    <a:pt x="1" y="43736"/>
                  </a:lnTo>
                  <a:cubicBezTo>
                    <a:pt x="1" y="44244"/>
                    <a:pt x="421" y="44665"/>
                    <a:pt x="912" y="44665"/>
                  </a:cubicBezTo>
                  <a:lnTo>
                    <a:pt x="41037" y="44665"/>
                  </a:lnTo>
                  <a:cubicBezTo>
                    <a:pt x="41544" y="44665"/>
                    <a:pt x="41948" y="44244"/>
                    <a:pt x="41948" y="43736"/>
                  </a:cubicBezTo>
                  <a:lnTo>
                    <a:pt x="41948" y="931"/>
                  </a:lnTo>
                  <a:cubicBezTo>
                    <a:pt x="41948" y="422"/>
                    <a:pt x="41544" y="1"/>
                    <a:pt x="41037" y="1"/>
                  </a:cubicBezTo>
                  <a:close/>
                </a:path>
              </a:pathLst>
            </a:custGeom>
            <a:solidFill>
              <a:schemeClr val="dk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1"/>
            <p:cNvSpPr/>
            <p:nvPr/>
          </p:nvSpPr>
          <p:spPr>
            <a:xfrm>
              <a:off x="5771925" y="2324256"/>
              <a:ext cx="615177" cy="500483"/>
            </a:xfrm>
            <a:custGeom>
              <a:avLst/>
              <a:gdLst/>
              <a:ahLst/>
              <a:cxnLst/>
              <a:rect l="l" t="t" r="r" b="b"/>
              <a:pathLst>
                <a:path w="27451" h="22333" extrusionOk="0">
                  <a:moveTo>
                    <a:pt x="7222" y="1"/>
                  </a:moveTo>
                  <a:cubicBezTo>
                    <a:pt x="3226" y="1"/>
                    <a:pt x="1" y="3226"/>
                    <a:pt x="1" y="7223"/>
                  </a:cubicBezTo>
                  <a:cubicBezTo>
                    <a:pt x="1" y="8924"/>
                    <a:pt x="1" y="13463"/>
                    <a:pt x="9800" y="19792"/>
                  </a:cubicBezTo>
                  <a:lnTo>
                    <a:pt x="13726" y="22333"/>
                  </a:lnTo>
                  <a:lnTo>
                    <a:pt x="17653" y="19792"/>
                  </a:lnTo>
                  <a:cubicBezTo>
                    <a:pt x="27451" y="13446"/>
                    <a:pt x="27451" y="8924"/>
                    <a:pt x="27451" y="7223"/>
                  </a:cubicBezTo>
                  <a:cubicBezTo>
                    <a:pt x="27451" y="3226"/>
                    <a:pt x="24209" y="1"/>
                    <a:pt x="20229" y="1"/>
                  </a:cubicBezTo>
                  <a:cubicBezTo>
                    <a:pt x="17372" y="1"/>
                    <a:pt x="14900" y="1667"/>
                    <a:pt x="13726" y="4067"/>
                  </a:cubicBezTo>
                  <a:cubicBezTo>
                    <a:pt x="12551" y="1667"/>
                    <a:pt x="10080" y="1"/>
                    <a:pt x="7222"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3" name="Google Shape;2493;p91"/>
            <p:cNvGrpSpPr/>
            <p:nvPr/>
          </p:nvGrpSpPr>
          <p:grpSpPr>
            <a:xfrm flipH="1">
              <a:off x="5720546" y="2683759"/>
              <a:ext cx="1102217" cy="1494740"/>
              <a:chOff x="7452861" y="1397649"/>
              <a:chExt cx="1102217" cy="1494740"/>
            </a:xfrm>
          </p:grpSpPr>
          <p:sp>
            <p:nvSpPr>
              <p:cNvPr id="2494" name="Google Shape;2494;p91"/>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91"/>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6" name="Google Shape;2496;p91"/>
            <p:cNvSpPr/>
            <p:nvPr/>
          </p:nvSpPr>
          <p:spPr>
            <a:xfrm>
              <a:off x="6698225" y="932025"/>
              <a:ext cx="1569753" cy="2172358"/>
            </a:xfrm>
            <a:custGeom>
              <a:avLst/>
              <a:gdLst/>
              <a:ahLst/>
              <a:cxnLst/>
              <a:rect l="l" t="t" r="r" b="b"/>
              <a:pathLst>
                <a:path w="70047" h="96937" extrusionOk="0">
                  <a:moveTo>
                    <a:pt x="1842" y="1"/>
                  </a:moveTo>
                  <a:cubicBezTo>
                    <a:pt x="825" y="1"/>
                    <a:pt x="1" y="825"/>
                    <a:pt x="1" y="1842"/>
                  </a:cubicBezTo>
                  <a:lnTo>
                    <a:pt x="1" y="95096"/>
                  </a:lnTo>
                  <a:cubicBezTo>
                    <a:pt x="1" y="96113"/>
                    <a:pt x="825" y="96936"/>
                    <a:pt x="1842" y="96936"/>
                  </a:cubicBezTo>
                  <a:lnTo>
                    <a:pt x="68207" y="96936"/>
                  </a:lnTo>
                  <a:cubicBezTo>
                    <a:pt x="69223" y="96936"/>
                    <a:pt x="70047" y="96113"/>
                    <a:pt x="70047" y="95096"/>
                  </a:cubicBezTo>
                  <a:lnTo>
                    <a:pt x="70047" y="1842"/>
                  </a:lnTo>
                  <a:cubicBezTo>
                    <a:pt x="70047" y="825"/>
                    <a:pt x="69223" y="1"/>
                    <a:pt x="68207" y="1"/>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91"/>
            <p:cNvSpPr/>
            <p:nvPr/>
          </p:nvSpPr>
          <p:spPr>
            <a:xfrm>
              <a:off x="6718664" y="952867"/>
              <a:ext cx="1528519" cy="2131079"/>
            </a:xfrm>
            <a:custGeom>
              <a:avLst/>
              <a:gdLst/>
              <a:ahLst/>
              <a:cxnLst/>
              <a:rect l="l" t="t" r="r" b="b"/>
              <a:pathLst>
                <a:path w="68207" h="95095" extrusionOk="0">
                  <a:moveTo>
                    <a:pt x="930" y="1"/>
                  </a:moveTo>
                  <a:cubicBezTo>
                    <a:pt x="421" y="1"/>
                    <a:pt x="0" y="403"/>
                    <a:pt x="0" y="912"/>
                  </a:cubicBezTo>
                  <a:lnTo>
                    <a:pt x="0" y="94166"/>
                  </a:lnTo>
                  <a:cubicBezTo>
                    <a:pt x="0" y="94674"/>
                    <a:pt x="421" y="95095"/>
                    <a:pt x="930" y="95095"/>
                  </a:cubicBezTo>
                  <a:lnTo>
                    <a:pt x="67295" y="95095"/>
                  </a:lnTo>
                  <a:cubicBezTo>
                    <a:pt x="67802" y="95095"/>
                    <a:pt x="68206" y="94674"/>
                    <a:pt x="68206" y="94166"/>
                  </a:cubicBezTo>
                  <a:lnTo>
                    <a:pt x="68206" y="912"/>
                  </a:lnTo>
                  <a:cubicBezTo>
                    <a:pt x="68206" y="403"/>
                    <a:pt x="67802" y="1"/>
                    <a:pt x="67295" y="1"/>
                  </a:cubicBezTo>
                  <a:close/>
                </a:path>
              </a:pathLst>
            </a:custGeom>
            <a:solidFill>
              <a:schemeClr val="accen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91"/>
            <p:cNvSpPr/>
            <p:nvPr/>
          </p:nvSpPr>
          <p:spPr>
            <a:xfrm>
              <a:off x="6917424" y="1690207"/>
              <a:ext cx="202362" cy="202340"/>
            </a:xfrm>
            <a:custGeom>
              <a:avLst/>
              <a:gdLst/>
              <a:ahLst/>
              <a:cxnLst/>
              <a:rect l="l" t="t" r="r" b="b"/>
              <a:pathLst>
                <a:path w="9030" h="9029" extrusionOk="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1"/>
            <p:cNvSpPr/>
            <p:nvPr/>
          </p:nvSpPr>
          <p:spPr>
            <a:xfrm>
              <a:off x="7214410" y="1760152"/>
              <a:ext cx="834392" cy="62479"/>
            </a:xfrm>
            <a:custGeom>
              <a:avLst/>
              <a:gdLst/>
              <a:ahLst/>
              <a:cxnLst/>
              <a:rect l="l" t="t" r="r" b="b"/>
              <a:pathLst>
                <a:path w="37233" h="2788" extrusionOk="0">
                  <a:moveTo>
                    <a:pt x="1386" y="0"/>
                  </a:moveTo>
                  <a:cubicBezTo>
                    <a:pt x="615" y="0"/>
                    <a:pt x="1" y="631"/>
                    <a:pt x="1" y="1402"/>
                  </a:cubicBezTo>
                  <a:cubicBezTo>
                    <a:pt x="1" y="2157"/>
                    <a:pt x="615" y="2788"/>
                    <a:pt x="1386" y="2788"/>
                  </a:cubicBezTo>
                  <a:lnTo>
                    <a:pt x="35848" y="2788"/>
                  </a:lnTo>
                  <a:cubicBezTo>
                    <a:pt x="36601" y="2788"/>
                    <a:pt x="37232" y="2157"/>
                    <a:pt x="37232" y="1402"/>
                  </a:cubicBezTo>
                  <a:cubicBezTo>
                    <a:pt x="37232" y="631"/>
                    <a:pt x="36601" y="0"/>
                    <a:pt x="35848" y="0"/>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1"/>
            <p:cNvSpPr/>
            <p:nvPr/>
          </p:nvSpPr>
          <p:spPr>
            <a:xfrm>
              <a:off x="6917424" y="1305233"/>
              <a:ext cx="202362" cy="202340"/>
            </a:xfrm>
            <a:custGeom>
              <a:avLst/>
              <a:gdLst/>
              <a:ahLst/>
              <a:cxnLst/>
              <a:rect l="l" t="t" r="r" b="b"/>
              <a:pathLst>
                <a:path w="9030" h="9029" extrusionOk="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1"/>
            <p:cNvSpPr/>
            <p:nvPr/>
          </p:nvSpPr>
          <p:spPr>
            <a:xfrm>
              <a:off x="7214410" y="1375155"/>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91"/>
            <p:cNvSpPr/>
            <p:nvPr/>
          </p:nvSpPr>
          <p:spPr>
            <a:xfrm>
              <a:off x="6917424" y="2075204"/>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91"/>
            <p:cNvSpPr/>
            <p:nvPr/>
          </p:nvSpPr>
          <p:spPr>
            <a:xfrm>
              <a:off x="7214410" y="2145529"/>
              <a:ext cx="834392" cy="62098"/>
            </a:xfrm>
            <a:custGeom>
              <a:avLst/>
              <a:gdLst/>
              <a:ahLst/>
              <a:cxnLst/>
              <a:rect l="l" t="t" r="r" b="b"/>
              <a:pathLst>
                <a:path w="37233" h="2771" extrusionOk="0">
                  <a:moveTo>
                    <a:pt x="1386" y="1"/>
                  </a:moveTo>
                  <a:cubicBezTo>
                    <a:pt x="615" y="1"/>
                    <a:pt x="1" y="613"/>
                    <a:pt x="1" y="1385"/>
                  </a:cubicBezTo>
                  <a:cubicBezTo>
                    <a:pt x="1" y="2156"/>
                    <a:pt x="615" y="2770"/>
                    <a:pt x="1386" y="2770"/>
                  </a:cubicBezTo>
                  <a:lnTo>
                    <a:pt x="35848" y="2770"/>
                  </a:lnTo>
                  <a:cubicBezTo>
                    <a:pt x="36601" y="2770"/>
                    <a:pt x="37232" y="2156"/>
                    <a:pt x="37232" y="1385"/>
                  </a:cubicBezTo>
                  <a:cubicBezTo>
                    <a:pt x="37232" y="613"/>
                    <a:pt x="36601" y="1"/>
                    <a:pt x="35848" y="1"/>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91"/>
            <p:cNvSpPr/>
            <p:nvPr/>
          </p:nvSpPr>
          <p:spPr>
            <a:xfrm>
              <a:off x="6917424" y="2481020"/>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91"/>
            <p:cNvSpPr/>
            <p:nvPr/>
          </p:nvSpPr>
          <p:spPr>
            <a:xfrm>
              <a:off x="7214410" y="2551322"/>
              <a:ext cx="834392" cy="62076"/>
            </a:xfrm>
            <a:custGeom>
              <a:avLst/>
              <a:gdLst/>
              <a:ahLst/>
              <a:cxnLst/>
              <a:rect l="l" t="t" r="r" b="b"/>
              <a:pathLst>
                <a:path w="37233" h="2770" extrusionOk="0">
                  <a:moveTo>
                    <a:pt x="1386" y="0"/>
                  </a:moveTo>
                  <a:cubicBezTo>
                    <a:pt x="615" y="0"/>
                    <a:pt x="1" y="615"/>
                    <a:pt x="1" y="1386"/>
                  </a:cubicBezTo>
                  <a:cubicBezTo>
                    <a:pt x="1" y="2157"/>
                    <a:pt x="615" y="2770"/>
                    <a:pt x="1386" y="2770"/>
                  </a:cubicBezTo>
                  <a:lnTo>
                    <a:pt x="35848" y="2770"/>
                  </a:lnTo>
                  <a:cubicBezTo>
                    <a:pt x="36601" y="2770"/>
                    <a:pt x="37232" y="2157"/>
                    <a:pt x="37232" y="1386"/>
                  </a:cubicBezTo>
                  <a:cubicBezTo>
                    <a:pt x="37232" y="615"/>
                    <a:pt x="36601" y="0"/>
                    <a:pt x="35848" y="0"/>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91"/>
            <p:cNvSpPr/>
            <p:nvPr/>
          </p:nvSpPr>
          <p:spPr>
            <a:xfrm>
              <a:off x="6257094" y="2814516"/>
              <a:ext cx="1906015" cy="1396905"/>
            </a:xfrm>
            <a:custGeom>
              <a:avLst/>
              <a:gdLst/>
              <a:ahLst/>
              <a:cxnLst/>
              <a:rect l="l" t="t" r="r" b="b"/>
              <a:pathLst>
                <a:path w="85052" h="62334" extrusionOk="0">
                  <a:moveTo>
                    <a:pt x="4102" y="1"/>
                  </a:moveTo>
                  <a:cubicBezTo>
                    <a:pt x="1840" y="1"/>
                    <a:pt x="0" y="1842"/>
                    <a:pt x="0" y="4103"/>
                  </a:cubicBezTo>
                  <a:lnTo>
                    <a:pt x="0" y="58232"/>
                  </a:lnTo>
                  <a:cubicBezTo>
                    <a:pt x="0" y="60494"/>
                    <a:pt x="1840" y="62334"/>
                    <a:pt x="4102" y="62334"/>
                  </a:cubicBezTo>
                  <a:lnTo>
                    <a:pt x="80949" y="62334"/>
                  </a:lnTo>
                  <a:cubicBezTo>
                    <a:pt x="83210" y="62334"/>
                    <a:pt x="85051" y="60494"/>
                    <a:pt x="85051" y="58232"/>
                  </a:cubicBezTo>
                  <a:lnTo>
                    <a:pt x="85051" y="4103"/>
                  </a:lnTo>
                  <a:cubicBezTo>
                    <a:pt x="85051" y="1842"/>
                    <a:pt x="83210" y="1"/>
                    <a:pt x="80949" y="1"/>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91"/>
            <p:cNvSpPr/>
            <p:nvPr/>
          </p:nvSpPr>
          <p:spPr>
            <a:xfrm>
              <a:off x="6467664" y="3650486"/>
              <a:ext cx="1484483" cy="62501"/>
            </a:xfrm>
            <a:custGeom>
              <a:avLst/>
              <a:gdLst/>
              <a:ahLst/>
              <a:cxnLst/>
              <a:rect l="l" t="t" r="r" b="b"/>
              <a:pathLst>
                <a:path w="66242" h="2789" extrusionOk="0">
                  <a:moveTo>
                    <a:pt x="1384" y="1"/>
                  </a:moveTo>
                  <a:cubicBezTo>
                    <a:pt x="613" y="1"/>
                    <a:pt x="0" y="632"/>
                    <a:pt x="0" y="1386"/>
                  </a:cubicBezTo>
                  <a:cubicBezTo>
                    <a:pt x="0" y="2157"/>
                    <a:pt x="613" y="2788"/>
                    <a:pt x="1384" y="2788"/>
                  </a:cubicBezTo>
                  <a:lnTo>
                    <a:pt x="64857" y="2788"/>
                  </a:lnTo>
                  <a:cubicBezTo>
                    <a:pt x="65629" y="2788"/>
                    <a:pt x="66241" y="2157"/>
                    <a:pt x="66241" y="1386"/>
                  </a:cubicBezTo>
                  <a:cubicBezTo>
                    <a:pt x="66241" y="632"/>
                    <a:pt x="65629" y="1"/>
                    <a:pt x="64857"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91"/>
            <p:cNvSpPr/>
            <p:nvPr/>
          </p:nvSpPr>
          <p:spPr>
            <a:xfrm>
              <a:off x="6467664" y="3806466"/>
              <a:ext cx="1484483" cy="62076"/>
            </a:xfrm>
            <a:custGeom>
              <a:avLst/>
              <a:gdLst/>
              <a:ahLst/>
              <a:cxnLst/>
              <a:rect l="l" t="t" r="r" b="b"/>
              <a:pathLst>
                <a:path w="66242" h="2770" extrusionOk="0">
                  <a:moveTo>
                    <a:pt x="1384" y="0"/>
                  </a:moveTo>
                  <a:cubicBezTo>
                    <a:pt x="613" y="0"/>
                    <a:pt x="0" y="613"/>
                    <a:pt x="0" y="1384"/>
                  </a:cubicBezTo>
                  <a:cubicBezTo>
                    <a:pt x="0" y="2156"/>
                    <a:pt x="613" y="2770"/>
                    <a:pt x="1384" y="2770"/>
                  </a:cubicBezTo>
                  <a:lnTo>
                    <a:pt x="64857" y="2770"/>
                  </a:lnTo>
                  <a:cubicBezTo>
                    <a:pt x="65629" y="2770"/>
                    <a:pt x="66241" y="2156"/>
                    <a:pt x="66241" y="1384"/>
                  </a:cubicBezTo>
                  <a:cubicBezTo>
                    <a:pt x="66241" y="613"/>
                    <a:pt x="65629" y="0"/>
                    <a:pt x="64857"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91"/>
            <p:cNvSpPr/>
            <p:nvPr/>
          </p:nvSpPr>
          <p:spPr>
            <a:xfrm>
              <a:off x="6822784" y="3962020"/>
              <a:ext cx="742443" cy="62479"/>
            </a:xfrm>
            <a:custGeom>
              <a:avLst/>
              <a:gdLst/>
              <a:ahLst/>
              <a:cxnLst/>
              <a:rect l="l" t="t" r="r" b="b"/>
              <a:pathLst>
                <a:path w="33130" h="2788" extrusionOk="0">
                  <a:moveTo>
                    <a:pt x="1384" y="1"/>
                  </a:moveTo>
                  <a:cubicBezTo>
                    <a:pt x="631" y="1"/>
                    <a:pt x="0" y="632"/>
                    <a:pt x="0" y="1385"/>
                  </a:cubicBezTo>
                  <a:cubicBezTo>
                    <a:pt x="0" y="2156"/>
                    <a:pt x="631" y="2787"/>
                    <a:pt x="1384" y="2787"/>
                  </a:cubicBezTo>
                  <a:lnTo>
                    <a:pt x="31744" y="2787"/>
                  </a:lnTo>
                  <a:cubicBezTo>
                    <a:pt x="32499" y="2787"/>
                    <a:pt x="33130" y="2156"/>
                    <a:pt x="33130" y="1385"/>
                  </a:cubicBezTo>
                  <a:cubicBezTo>
                    <a:pt x="33130" y="632"/>
                    <a:pt x="32499" y="1"/>
                    <a:pt x="31744"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91"/>
            <p:cNvSpPr/>
            <p:nvPr/>
          </p:nvSpPr>
          <p:spPr>
            <a:xfrm>
              <a:off x="6933560" y="2966955"/>
              <a:ext cx="558614" cy="558614"/>
            </a:xfrm>
            <a:custGeom>
              <a:avLst/>
              <a:gdLst/>
              <a:ahLst/>
              <a:cxnLst/>
              <a:rect l="l" t="t" r="r" b="b"/>
              <a:pathLst>
                <a:path w="24927" h="24927" extrusionOk="0">
                  <a:moveTo>
                    <a:pt x="12463" y="0"/>
                  </a:moveTo>
                  <a:cubicBezTo>
                    <a:pt x="5591" y="0"/>
                    <a:pt x="0" y="5593"/>
                    <a:pt x="0" y="12464"/>
                  </a:cubicBezTo>
                  <a:cubicBezTo>
                    <a:pt x="0" y="19335"/>
                    <a:pt x="5591" y="24926"/>
                    <a:pt x="12463" y="24926"/>
                  </a:cubicBezTo>
                  <a:cubicBezTo>
                    <a:pt x="19334" y="24926"/>
                    <a:pt x="24927" y="19335"/>
                    <a:pt x="24927" y="12464"/>
                  </a:cubicBezTo>
                  <a:cubicBezTo>
                    <a:pt x="24927" y="5593"/>
                    <a:pt x="19334" y="0"/>
                    <a:pt x="12463" y="0"/>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91"/>
            <p:cNvSpPr/>
            <p:nvPr/>
          </p:nvSpPr>
          <p:spPr>
            <a:xfrm>
              <a:off x="7113472" y="3047073"/>
              <a:ext cx="198799" cy="199202"/>
            </a:xfrm>
            <a:custGeom>
              <a:avLst/>
              <a:gdLst/>
              <a:ahLst/>
              <a:cxnLst/>
              <a:rect l="l" t="t" r="r" b="b"/>
              <a:pathLst>
                <a:path w="8871" h="8889" extrusionOk="0">
                  <a:moveTo>
                    <a:pt x="4435" y="1"/>
                  </a:moveTo>
                  <a:cubicBezTo>
                    <a:pt x="1981" y="1"/>
                    <a:pt x="1" y="1999"/>
                    <a:pt x="1" y="4453"/>
                  </a:cubicBezTo>
                  <a:cubicBezTo>
                    <a:pt x="1" y="6891"/>
                    <a:pt x="1981" y="8889"/>
                    <a:pt x="4435" y="8889"/>
                  </a:cubicBezTo>
                  <a:cubicBezTo>
                    <a:pt x="6889" y="8889"/>
                    <a:pt x="8870" y="6891"/>
                    <a:pt x="8870" y="4453"/>
                  </a:cubicBezTo>
                  <a:cubicBezTo>
                    <a:pt x="8870" y="1999"/>
                    <a:pt x="6889" y="1"/>
                    <a:pt x="4435"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91"/>
            <p:cNvSpPr/>
            <p:nvPr/>
          </p:nvSpPr>
          <p:spPr>
            <a:xfrm>
              <a:off x="7021925" y="3289066"/>
              <a:ext cx="382270" cy="218856"/>
            </a:xfrm>
            <a:custGeom>
              <a:avLst/>
              <a:gdLst/>
              <a:ahLst/>
              <a:cxnLst/>
              <a:rect l="l" t="t" r="r" b="b"/>
              <a:pathLst>
                <a:path w="17058" h="9766" extrusionOk="0">
                  <a:moveTo>
                    <a:pt x="8520" y="1"/>
                  </a:moveTo>
                  <a:cubicBezTo>
                    <a:pt x="4576" y="1"/>
                    <a:pt x="1228" y="2525"/>
                    <a:pt x="1" y="6049"/>
                  </a:cubicBezTo>
                  <a:cubicBezTo>
                    <a:pt x="2122" y="8328"/>
                    <a:pt x="5154" y="9765"/>
                    <a:pt x="8520" y="9765"/>
                  </a:cubicBezTo>
                  <a:cubicBezTo>
                    <a:pt x="11885" y="9765"/>
                    <a:pt x="14919" y="8328"/>
                    <a:pt x="17057" y="6049"/>
                  </a:cubicBezTo>
                  <a:cubicBezTo>
                    <a:pt x="15812" y="2525"/>
                    <a:pt x="12465" y="1"/>
                    <a:pt x="8520"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91"/>
            <p:cNvSpPr/>
            <p:nvPr/>
          </p:nvSpPr>
          <p:spPr>
            <a:xfrm>
              <a:off x="5588875" y="932025"/>
              <a:ext cx="981289" cy="1002511"/>
            </a:xfrm>
            <a:custGeom>
              <a:avLst/>
              <a:gdLst/>
              <a:ahLst/>
              <a:cxnLst/>
              <a:rect l="l" t="t" r="r" b="b"/>
              <a:pathLst>
                <a:path w="43788" h="44735" extrusionOk="0">
                  <a:moveTo>
                    <a:pt x="1823" y="1"/>
                  </a:moveTo>
                  <a:cubicBezTo>
                    <a:pt x="825" y="1"/>
                    <a:pt x="0" y="825"/>
                    <a:pt x="0" y="1842"/>
                  </a:cubicBezTo>
                  <a:lnTo>
                    <a:pt x="0" y="42895"/>
                  </a:lnTo>
                  <a:cubicBezTo>
                    <a:pt x="0" y="43912"/>
                    <a:pt x="825" y="44735"/>
                    <a:pt x="1823" y="44735"/>
                  </a:cubicBezTo>
                  <a:lnTo>
                    <a:pt x="41948" y="44735"/>
                  </a:lnTo>
                  <a:cubicBezTo>
                    <a:pt x="42964" y="44735"/>
                    <a:pt x="43787" y="43912"/>
                    <a:pt x="43787" y="42895"/>
                  </a:cubicBezTo>
                  <a:lnTo>
                    <a:pt x="43787" y="1842"/>
                  </a:lnTo>
                  <a:cubicBezTo>
                    <a:pt x="43787" y="825"/>
                    <a:pt x="42964" y="1"/>
                    <a:pt x="41948" y="1"/>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91"/>
            <p:cNvSpPr/>
            <p:nvPr/>
          </p:nvSpPr>
          <p:spPr>
            <a:xfrm>
              <a:off x="5609291" y="952867"/>
              <a:ext cx="940077" cy="960874"/>
            </a:xfrm>
            <a:custGeom>
              <a:avLst/>
              <a:gdLst/>
              <a:ahLst/>
              <a:cxnLst/>
              <a:rect l="l" t="t" r="r" b="b"/>
              <a:pathLst>
                <a:path w="41949" h="42877" extrusionOk="0">
                  <a:moveTo>
                    <a:pt x="912" y="1"/>
                  </a:moveTo>
                  <a:cubicBezTo>
                    <a:pt x="421" y="1"/>
                    <a:pt x="1" y="403"/>
                    <a:pt x="1" y="912"/>
                  </a:cubicBezTo>
                  <a:lnTo>
                    <a:pt x="1" y="41965"/>
                  </a:lnTo>
                  <a:cubicBezTo>
                    <a:pt x="1" y="42473"/>
                    <a:pt x="421" y="42877"/>
                    <a:pt x="912" y="42877"/>
                  </a:cubicBezTo>
                  <a:lnTo>
                    <a:pt x="41037" y="42877"/>
                  </a:lnTo>
                  <a:cubicBezTo>
                    <a:pt x="41544" y="42877"/>
                    <a:pt x="41948" y="42473"/>
                    <a:pt x="41948" y="41965"/>
                  </a:cubicBezTo>
                  <a:lnTo>
                    <a:pt x="41948" y="912"/>
                  </a:lnTo>
                  <a:cubicBezTo>
                    <a:pt x="41948" y="403"/>
                    <a:pt x="41544" y="1"/>
                    <a:pt x="41037" y="1"/>
                  </a:cubicBezTo>
                  <a:close/>
                </a:path>
              </a:pathLst>
            </a:custGeom>
            <a:solidFill>
              <a:schemeClr val="accent3"/>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91"/>
            <p:cNvSpPr/>
            <p:nvPr/>
          </p:nvSpPr>
          <p:spPr>
            <a:xfrm>
              <a:off x="5812399" y="1273029"/>
              <a:ext cx="565292" cy="304462"/>
            </a:xfrm>
            <a:custGeom>
              <a:avLst/>
              <a:gdLst/>
              <a:ahLst/>
              <a:cxnLst/>
              <a:rect l="l" t="t" r="r" b="b"/>
              <a:pathLst>
                <a:path w="25225" h="13586" extrusionOk="0">
                  <a:moveTo>
                    <a:pt x="1" y="0"/>
                  </a:moveTo>
                  <a:lnTo>
                    <a:pt x="1" y="13586"/>
                  </a:lnTo>
                  <a:lnTo>
                    <a:pt x="19283" y="13586"/>
                  </a:lnTo>
                  <a:lnTo>
                    <a:pt x="19283" y="9203"/>
                  </a:lnTo>
                  <a:lnTo>
                    <a:pt x="25224" y="13586"/>
                  </a:lnTo>
                  <a:lnTo>
                    <a:pt x="25224" y="0"/>
                  </a:lnTo>
                  <a:lnTo>
                    <a:pt x="19283" y="4382"/>
                  </a:lnTo>
                  <a:lnTo>
                    <a:pt x="19283" y="0"/>
                  </a:ln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6" name="Google Shape;2516;p9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9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9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grpSp>
        <p:nvGrpSpPr>
          <p:cNvPr id="2524" name="Google Shape;2524;p92"/>
          <p:cNvGrpSpPr/>
          <p:nvPr/>
        </p:nvGrpSpPr>
        <p:grpSpPr>
          <a:xfrm rot="-726982" flipH="1">
            <a:off x="4418752" y="1046058"/>
            <a:ext cx="937453" cy="1337992"/>
            <a:chOff x="5484390" y="2699155"/>
            <a:chExt cx="1632940" cy="2330636"/>
          </a:xfrm>
        </p:grpSpPr>
        <p:sp>
          <p:nvSpPr>
            <p:cNvPr id="2525" name="Google Shape;2525;p92"/>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92"/>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7" name="Google Shape;2527;p92"/>
          <p:cNvGrpSpPr/>
          <p:nvPr/>
        </p:nvGrpSpPr>
        <p:grpSpPr>
          <a:xfrm>
            <a:off x="661974" y="4006721"/>
            <a:ext cx="177328" cy="567083"/>
            <a:chOff x="4350974" y="3751971"/>
            <a:chExt cx="177328" cy="567083"/>
          </a:xfrm>
        </p:grpSpPr>
        <p:sp>
          <p:nvSpPr>
            <p:cNvPr id="2528" name="Google Shape;2528;p92"/>
            <p:cNvSpPr/>
            <p:nvPr/>
          </p:nvSpPr>
          <p:spPr>
            <a:xfrm rot="-5400000" flipH="1">
              <a:off x="4350974" y="4244654"/>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92"/>
            <p:cNvSpPr/>
            <p:nvPr/>
          </p:nvSpPr>
          <p:spPr>
            <a:xfrm rot="-5400000" flipH="1">
              <a:off x="4371102" y="3751971"/>
              <a:ext cx="157200" cy="1572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92"/>
          <p:cNvGrpSpPr/>
          <p:nvPr/>
        </p:nvGrpSpPr>
        <p:grpSpPr>
          <a:xfrm>
            <a:off x="3628489" y="3053549"/>
            <a:ext cx="1179939" cy="1288940"/>
            <a:chOff x="3628489" y="3053549"/>
            <a:chExt cx="1179939" cy="1288940"/>
          </a:xfrm>
        </p:grpSpPr>
        <p:grpSp>
          <p:nvGrpSpPr>
            <p:cNvPr id="2531" name="Google Shape;2531;p92"/>
            <p:cNvGrpSpPr/>
            <p:nvPr/>
          </p:nvGrpSpPr>
          <p:grpSpPr>
            <a:xfrm flipH="1">
              <a:off x="3628489" y="3053549"/>
              <a:ext cx="943514" cy="1288940"/>
              <a:chOff x="1384201" y="3266999"/>
              <a:chExt cx="943514" cy="1288940"/>
            </a:xfrm>
          </p:grpSpPr>
          <p:sp>
            <p:nvSpPr>
              <p:cNvPr id="2532" name="Google Shape;2532;p92"/>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92"/>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4" name="Google Shape;2534;p92"/>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92"/>
          <p:cNvGrpSpPr/>
          <p:nvPr/>
        </p:nvGrpSpPr>
        <p:grpSpPr>
          <a:xfrm>
            <a:off x="7747225" y="3296238"/>
            <a:ext cx="739838" cy="1074559"/>
            <a:chOff x="7747225" y="3296238"/>
            <a:chExt cx="739838" cy="1074559"/>
          </a:xfrm>
        </p:grpSpPr>
        <p:sp>
          <p:nvSpPr>
            <p:cNvPr id="2536" name="Google Shape;2536;p92"/>
            <p:cNvSpPr/>
            <p:nvPr/>
          </p:nvSpPr>
          <p:spPr>
            <a:xfrm flipH="1">
              <a:off x="7747225" y="3360100"/>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7" name="Google Shape;2537;p92"/>
            <p:cNvGrpSpPr/>
            <p:nvPr/>
          </p:nvGrpSpPr>
          <p:grpSpPr>
            <a:xfrm>
              <a:off x="8173677" y="3296238"/>
              <a:ext cx="288997" cy="824888"/>
              <a:chOff x="7142627" y="3557563"/>
              <a:chExt cx="288997" cy="824888"/>
            </a:xfrm>
          </p:grpSpPr>
          <p:sp>
            <p:nvSpPr>
              <p:cNvPr id="2538" name="Google Shape;2538;p92"/>
              <p:cNvSpPr/>
              <p:nvPr/>
            </p:nvSpPr>
            <p:spPr>
              <a:xfrm rot="-5400000" flipH="1">
                <a:off x="7230625" y="4181451"/>
                <a:ext cx="201000" cy="201000"/>
              </a:xfrm>
              <a:prstGeom prst="ellipse">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92"/>
              <p:cNvSpPr/>
              <p:nvPr/>
            </p:nvSpPr>
            <p:spPr>
              <a:xfrm rot="-5400000" flipH="1">
                <a:off x="7142627" y="3557563"/>
                <a:ext cx="74400" cy="744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40" name="Google Shape;2540;p92"/>
          <p:cNvGrpSpPr/>
          <p:nvPr/>
        </p:nvGrpSpPr>
        <p:grpSpPr>
          <a:xfrm>
            <a:off x="710189" y="847174"/>
            <a:ext cx="943514" cy="1288940"/>
            <a:chOff x="1384201" y="3266999"/>
            <a:chExt cx="943514" cy="1288940"/>
          </a:xfrm>
        </p:grpSpPr>
        <p:sp>
          <p:nvSpPr>
            <p:cNvPr id="2541" name="Google Shape;2541;p92"/>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92"/>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92"/>
          <p:cNvGrpSpPr/>
          <p:nvPr/>
        </p:nvGrpSpPr>
        <p:grpSpPr>
          <a:xfrm>
            <a:off x="983525" y="2860575"/>
            <a:ext cx="3250800" cy="1735200"/>
            <a:chOff x="1185850" y="2040500"/>
            <a:chExt cx="3250800" cy="1735200"/>
          </a:xfrm>
        </p:grpSpPr>
        <p:sp>
          <p:nvSpPr>
            <p:cNvPr id="2544" name="Google Shape;2544;p92"/>
            <p:cNvSpPr/>
            <p:nvPr/>
          </p:nvSpPr>
          <p:spPr>
            <a:xfrm>
              <a:off x="1185850" y="2040500"/>
              <a:ext cx="3250800" cy="1735200"/>
            </a:xfrm>
            <a:prstGeom prst="roundRect">
              <a:avLst>
                <a:gd name="adj" fmla="val 5979"/>
              </a:avLst>
            </a:prstGeom>
            <a:solidFill>
              <a:schemeClr val="lt1"/>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5" name="Google Shape;2545;p92"/>
            <p:cNvGrpSpPr/>
            <p:nvPr/>
          </p:nvGrpSpPr>
          <p:grpSpPr>
            <a:xfrm>
              <a:off x="1305555" y="2161975"/>
              <a:ext cx="3011400" cy="146100"/>
              <a:chOff x="1903880" y="1595950"/>
              <a:chExt cx="3011400" cy="146100"/>
            </a:xfrm>
          </p:grpSpPr>
          <p:sp>
            <p:nvSpPr>
              <p:cNvPr id="2546" name="Google Shape;2546;p92"/>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7" name="Google Shape;2547;p92"/>
              <p:cNvGrpSpPr/>
              <p:nvPr/>
            </p:nvGrpSpPr>
            <p:grpSpPr>
              <a:xfrm rot="10800000" flipH="1">
                <a:off x="1934947" y="1622040"/>
                <a:ext cx="429322" cy="93999"/>
                <a:chOff x="5795037" y="809024"/>
                <a:chExt cx="431653" cy="94500"/>
              </a:xfrm>
            </p:grpSpPr>
            <p:sp>
              <p:nvSpPr>
                <p:cNvPr id="2548" name="Google Shape;2548;p9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9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51" name="Google Shape;2551;p92"/>
          <p:cNvGrpSpPr/>
          <p:nvPr/>
        </p:nvGrpSpPr>
        <p:grpSpPr>
          <a:xfrm>
            <a:off x="4909675" y="810375"/>
            <a:ext cx="3250800" cy="1735200"/>
            <a:chOff x="1185850" y="2040500"/>
            <a:chExt cx="3250800" cy="1735200"/>
          </a:xfrm>
        </p:grpSpPr>
        <p:sp>
          <p:nvSpPr>
            <p:cNvPr id="2552" name="Google Shape;2552;p92"/>
            <p:cNvSpPr/>
            <p:nvPr/>
          </p:nvSpPr>
          <p:spPr>
            <a:xfrm>
              <a:off x="1185850" y="2040500"/>
              <a:ext cx="3250800" cy="1735200"/>
            </a:xfrm>
            <a:prstGeom prst="roundRect">
              <a:avLst>
                <a:gd name="adj" fmla="val 5979"/>
              </a:avLst>
            </a:prstGeom>
            <a:solidFill>
              <a:schemeClr val="lt1"/>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3" name="Google Shape;2553;p92"/>
            <p:cNvGrpSpPr/>
            <p:nvPr/>
          </p:nvGrpSpPr>
          <p:grpSpPr>
            <a:xfrm>
              <a:off x="1305555" y="2161975"/>
              <a:ext cx="3011400" cy="146100"/>
              <a:chOff x="1903880" y="1595950"/>
              <a:chExt cx="3011400" cy="146100"/>
            </a:xfrm>
          </p:grpSpPr>
          <p:sp>
            <p:nvSpPr>
              <p:cNvPr id="2554" name="Google Shape;2554;p92"/>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5" name="Google Shape;2555;p92"/>
              <p:cNvGrpSpPr/>
              <p:nvPr/>
            </p:nvGrpSpPr>
            <p:grpSpPr>
              <a:xfrm rot="10800000" flipH="1">
                <a:off x="1934947" y="1622040"/>
                <a:ext cx="429322" cy="93999"/>
                <a:chOff x="5795037" y="809024"/>
                <a:chExt cx="431653" cy="94500"/>
              </a:xfrm>
            </p:grpSpPr>
            <p:sp>
              <p:nvSpPr>
                <p:cNvPr id="2556" name="Google Shape;2556;p9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59" name="Google Shape;2559;p92"/>
          <p:cNvGrpSpPr/>
          <p:nvPr/>
        </p:nvGrpSpPr>
        <p:grpSpPr>
          <a:xfrm>
            <a:off x="4909675" y="2860575"/>
            <a:ext cx="3250800" cy="1735200"/>
            <a:chOff x="1185850" y="2040500"/>
            <a:chExt cx="3250800" cy="1735200"/>
          </a:xfrm>
        </p:grpSpPr>
        <p:sp>
          <p:nvSpPr>
            <p:cNvPr id="2560" name="Google Shape;2560;p92"/>
            <p:cNvSpPr/>
            <p:nvPr/>
          </p:nvSpPr>
          <p:spPr>
            <a:xfrm>
              <a:off x="1185850" y="2040500"/>
              <a:ext cx="3250800" cy="1735200"/>
            </a:xfrm>
            <a:prstGeom prst="roundRect">
              <a:avLst>
                <a:gd name="adj" fmla="val 5979"/>
              </a:avLst>
            </a:prstGeom>
            <a:solidFill>
              <a:schemeClr val="lt1"/>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1" name="Google Shape;2561;p92"/>
            <p:cNvGrpSpPr/>
            <p:nvPr/>
          </p:nvGrpSpPr>
          <p:grpSpPr>
            <a:xfrm>
              <a:off x="1305555" y="2161975"/>
              <a:ext cx="3011400" cy="146100"/>
              <a:chOff x="1903880" y="1595950"/>
              <a:chExt cx="3011400" cy="146100"/>
            </a:xfrm>
          </p:grpSpPr>
          <p:sp>
            <p:nvSpPr>
              <p:cNvPr id="2562" name="Google Shape;2562;p92"/>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3" name="Google Shape;2563;p92"/>
              <p:cNvGrpSpPr/>
              <p:nvPr/>
            </p:nvGrpSpPr>
            <p:grpSpPr>
              <a:xfrm rot="10800000" flipH="1">
                <a:off x="1934947" y="1622040"/>
                <a:ext cx="429322" cy="93999"/>
                <a:chOff x="5795037" y="809024"/>
                <a:chExt cx="431653" cy="94500"/>
              </a:xfrm>
            </p:grpSpPr>
            <p:sp>
              <p:nvSpPr>
                <p:cNvPr id="2564" name="Google Shape;2564;p9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9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567" name="Google Shape;2567;p92"/>
          <p:cNvGrpSpPr/>
          <p:nvPr/>
        </p:nvGrpSpPr>
        <p:grpSpPr>
          <a:xfrm>
            <a:off x="983525" y="810375"/>
            <a:ext cx="3250800" cy="1735200"/>
            <a:chOff x="1185850" y="2040500"/>
            <a:chExt cx="3250800" cy="1735200"/>
          </a:xfrm>
        </p:grpSpPr>
        <p:sp>
          <p:nvSpPr>
            <p:cNvPr id="2568" name="Google Shape;2568;p92"/>
            <p:cNvSpPr/>
            <p:nvPr/>
          </p:nvSpPr>
          <p:spPr>
            <a:xfrm>
              <a:off x="1185850" y="2040500"/>
              <a:ext cx="3250800" cy="1735200"/>
            </a:xfrm>
            <a:prstGeom prst="roundRect">
              <a:avLst>
                <a:gd name="adj" fmla="val 5979"/>
              </a:avLst>
            </a:prstGeom>
            <a:solidFill>
              <a:schemeClr val="lt1"/>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9" name="Google Shape;2569;p92"/>
            <p:cNvGrpSpPr/>
            <p:nvPr/>
          </p:nvGrpSpPr>
          <p:grpSpPr>
            <a:xfrm>
              <a:off x="1305555" y="2161975"/>
              <a:ext cx="3011400" cy="146100"/>
              <a:chOff x="1903880" y="1595950"/>
              <a:chExt cx="3011400" cy="146100"/>
            </a:xfrm>
          </p:grpSpPr>
          <p:sp>
            <p:nvSpPr>
              <p:cNvPr id="2570" name="Google Shape;2570;p92"/>
              <p:cNvSpPr/>
              <p:nvPr/>
            </p:nvSpPr>
            <p:spPr>
              <a:xfrm>
                <a:off x="1903880" y="1595950"/>
                <a:ext cx="30114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1" name="Google Shape;2571;p92"/>
              <p:cNvGrpSpPr/>
              <p:nvPr/>
            </p:nvGrpSpPr>
            <p:grpSpPr>
              <a:xfrm rot="10800000" flipH="1">
                <a:off x="1934947" y="1622040"/>
                <a:ext cx="429322" cy="93999"/>
                <a:chOff x="5795037" y="809024"/>
                <a:chExt cx="431653" cy="94500"/>
              </a:xfrm>
            </p:grpSpPr>
            <p:sp>
              <p:nvSpPr>
                <p:cNvPr id="2572" name="Google Shape;2572;p9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9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575" name="Google Shape;2575;p92"/>
          <p:cNvSpPr txBox="1">
            <a:spLocks noGrp="1"/>
          </p:cNvSpPr>
          <p:nvPr>
            <p:ph type="title"/>
          </p:nvPr>
        </p:nvSpPr>
        <p:spPr>
          <a:xfrm>
            <a:off x="1396775" y="1374925"/>
            <a:ext cx="24243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a:t>
            </a:r>
            <a:endParaRPr/>
          </a:p>
        </p:txBody>
      </p:sp>
      <p:sp>
        <p:nvSpPr>
          <p:cNvPr id="2576" name="Google Shape;2576;p92"/>
          <p:cNvSpPr txBox="1">
            <a:spLocks noGrp="1"/>
          </p:cNvSpPr>
          <p:nvPr>
            <p:ph type="subTitle" idx="1"/>
          </p:nvPr>
        </p:nvSpPr>
        <p:spPr>
          <a:xfrm>
            <a:off x="1396775" y="1958325"/>
            <a:ext cx="2424300" cy="3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smallest planet</a:t>
            </a:r>
            <a:endParaRPr/>
          </a:p>
        </p:txBody>
      </p:sp>
      <p:sp>
        <p:nvSpPr>
          <p:cNvPr id="2577" name="Google Shape;2577;p92"/>
          <p:cNvSpPr txBox="1">
            <a:spLocks noGrp="1"/>
          </p:cNvSpPr>
          <p:nvPr>
            <p:ph type="title" idx="2"/>
          </p:nvPr>
        </p:nvSpPr>
        <p:spPr>
          <a:xfrm>
            <a:off x="1396775" y="3425225"/>
            <a:ext cx="24243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50,000</a:t>
            </a:r>
            <a:endParaRPr/>
          </a:p>
        </p:txBody>
      </p:sp>
      <p:sp>
        <p:nvSpPr>
          <p:cNvPr id="2578" name="Google Shape;2578;p92"/>
          <p:cNvSpPr txBox="1">
            <a:spLocks noGrp="1"/>
          </p:cNvSpPr>
          <p:nvPr>
            <p:ph type="subTitle" idx="3"/>
          </p:nvPr>
        </p:nvSpPr>
        <p:spPr>
          <a:xfrm>
            <a:off x="1396775" y="4008625"/>
            <a:ext cx="2424300" cy="3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high temperatures</a:t>
            </a:r>
            <a:endParaRPr/>
          </a:p>
        </p:txBody>
      </p:sp>
      <p:sp>
        <p:nvSpPr>
          <p:cNvPr id="2579" name="Google Shape;2579;p92"/>
          <p:cNvSpPr txBox="1">
            <a:spLocks noGrp="1"/>
          </p:cNvSpPr>
          <p:nvPr>
            <p:ph type="title" idx="4"/>
          </p:nvPr>
        </p:nvSpPr>
        <p:spPr>
          <a:xfrm>
            <a:off x="5322925" y="1374925"/>
            <a:ext cx="24243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30,000</a:t>
            </a:r>
            <a:endParaRPr/>
          </a:p>
        </p:txBody>
      </p:sp>
      <p:sp>
        <p:nvSpPr>
          <p:cNvPr id="2580" name="Google Shape;2580;p92"/>
          <p:cNvSpPr txBox="1">
            <a:spLocks noGrp="1"/>
          </p:cNvSpPr>
          <p:nvPr>
            <p:ph type="subTitle" idx="5"/>
          </p:nvPr>
        </p:nvSpPr>
        <p:spPr>
          <a:xfrm>
            <a:off x="5322925" y="1958325"/>
            <a:ext cx="2424300" cy="3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 is a very cold planet</a:t>
            </a:r>
            <a:endParaRPr/>
          </a:p>
        </p:txBody>
      </p:sp>
      <p:sp>
        <p:nvSpPr>
          <p:cNvPr id="2581" name="Google Shape;2581;p92"/>
          <p:cNvSpPr txBox="1">
            <a:spLocks noGrp="1"/>
          </p:cNvSpPr>
          <p:nvPr>
            <p:ph type="title" idx="6"/>
          </p:nvPr>
        </p:nvSpPr>
        <p:spPr>
          <a:xfrm>
            <a:off x="5322925" y="3425225"/>
            <a:ext cx="24243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90,000</a:t>
            </a:r>
            <a:endParaRPr/>
          </a:p>
        </p:txBody>
      </p:sp>
      <p:sp>
        <p:nvSpPr>
          <p:cNvPr id="2582" name="Google Shape;2582;p92"/>
          <p:cNvSpPr txBox="1">
            <a:spLocks noGrp="1"/>
          </p:cNvSpPr>
          <p:nvPr>
            <p:ph type="subTitle" idx="7"/>
          </p:nvPr>
        </p:nvSpPr>
        <p:spPr>
          <a:xfrm>
            <a:off x="5322925" y="4008625"/>
            <a:ext cx="2424300" cy="30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a:t>
            </a:r>
            <a:endParaRPr/>
          </a:p>
        </p:txBody>
      </p:sp>
      <p:sp>
        <p:nvSpPr>
          <p:cNvPr id="2583" name="Google Shape;2583;p9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9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9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2">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75"/>
                                        </p:tgtEl>
                                        <p:attrNameLst>
                                          <p:attrName>style.visibility</p:attrName>
                                        </p:attrNameLst>
                                      </p:cBhvr>
                                      <p:to>
                                        <p:strVal val="visible"/>
                                      </p:to>
                                    </p:set>
                                    <p:animEffect transition="in" filter="fade">
                                      <p:cBhvr>
                                        <p:cTn id="7" dur="1000"/>
                                        <p:tgtEl>
                                          <p:spTgt spid="2575"/>
                                        </p:tgtEl>
                                      </p:cBhvr>
                                    </p:animEffect>
                                  </p:childTnLst>
                                </p:cTn>
                              </p:par>
                              <p:par>
                                <p:cTn id="8" presetID="10" presetClass="entr" presetSubtype="0" fill="hold" nodeType="withEffect">
                                  <p:stCondLst>
                                    <p:cond delay="0"/>
                                  </p:stCondLst>
                                  <p:childTnLst>
                                    <p:set>
                                      <p:cBhvr>
                                        <p:cTn id="9" dur="1" fill="hold">
                                          <p:stCondLst>
                                            <p:cond delay="0"/>
                                          </p:stCondLst>
                                        </p:cTn>
                                        <p:tgtEl>
                                          <p:spTgt spid="2576"/>
                                        </p:tgtEl>
                                        <p:attrNameLst>
                                          <p:attrName>style.visibility</p:attrName>
                                        </p:attrNameLst>
                                      </p:cBhvr>
                                      <p:to>
                                        <p:strVal val="visible"/>
                                      </p:to>
                                    </p:set>
                                    <p:animEffect transition="in" filter="fade">
                                      <p:cBhvr>
                                        <p:cTn id="10" dur="1000"/>
                                        <p:tgtEl>
                                          <p:spTgt spid="257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579"/>
                                        </p:tgtEl>
                                        <p:attrNameLst>
                                          <p:attrName>style.visibility</p:attrName>
                                        </p:attrNameLst>
                                      </p:cBhvr>
                                      <p:to>
                                        <p:strVal val="visible"/>
                                      </p:to>
                                    </p:set>
                                    <p:animEffect transition="in" filter="fade">
                                      <p:cBhvr>
                                        <p:cTn id="14" dur="1000"/>
                                        <p:tgtEl>
                                          <p:spTgt spid="2579"/>
                                        </p:tgtEl>
                                      </p:cBhvr>
                                    </p:animEffect>
                                  </p:childTnLst>
                                </p:cTn>
                              </p:par>
                              <p:par>
                                <p:cTn id="15" presetID="10" presetClass="entr" presetSubtype="0" fill="hold" nodeType="withEffect">
                                  <p:stCondLst>
                                    <p:cond delay="0"/>
                                  </p:stCondLst>
                                  <p:childTnLst>
                                    <p:set>
                                      <p:cBhvr>
                                        <p:cTn id="16" dur="1" fill="hold">
                                          <p:stCondLst>
                                            <p:cond delay="0"/>
                                          </p:stCondLst>
                                        </p:cTn>
                                        <p:tgtEl>
                                          <p:spTgt spid="2580"/>
                                        </p:tgtEl>
                                        <p:attrNameLst>
                                          <p:attrName>style.visibility</p:attrName>
                                        </p:attrNameLst>
                                      </p:cBhvr>
                                      <p:to>
                                        <p:strVal val="visible"/>
                                      </p:to>
                                    </p:set>
                                    <p:animEffect transition="in" filter="fade">
                                      <p:cBhvr>
                                        <p:cTn id="17" dur="1000"/>
                                        <p:tgtEl>
                                          <p:spTgt spid="258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577"/>
                                        </p:tgtEl>
                                        <p:attrNameLst>
                                          <p:attrName>style.visibility</p:attrName>
                                        </p:attrNameLst>
                                      </p:cBhvr>
                                      <p:to>
                                        <p:strVal val="visible"/>
                                      </p:to>
                                    </p:set>
                                    <p:animEffect transition="in" filter="fade">
                                      <p:cBhvr>
                                        <p:cTn id="21" dur="1000"/>
                                        <p:tgtEl>
                                          <p:spTgt spid="2577"/>
                                        </p:tgtEl>
                                      </p:cBhvr>
                                    </p:animEffect>
                                  </p:childTnLst>
                                </p:cTn>
                              </p:par>
                              <p:par>
                                <p:cTn id="22" presetID="10" presetClass="entr" presetSubtype="0" fill="hold" nodeType="withEffect">
                                  <p:stCondLst>
                                    <p:cond delay="0"/>
                                  </p:stCondLst>
                                  <p:childTnLst>
                                    <p:set>
                                      <p:cBhvr>
                                        <p:cTn id="23" dur="1" fill="hold">
                                          <p:stCondLst>
                                            <p:cond delay="0"/>
                                          </p:stCondLst>
                                        </p:cTn>
                                        <p:tgtEl>
                                          <p:spTgt spid="2578"/>
                                        </p:tgtEl>
                                        <p:attrNameLst>
                                          <p:attrName>style.visibility</p:attrName>
                                        </p:attrNameLst>
                                      </p:cBhvr>
                                      <p:to>
                                        <p:strVal val="visible"/>
                                      </p:to>
                                    </p:set>
                                    <p:animEffect transition="in" filter="fade">
                                      <p:cBhvr>
                                        <p:cTn id="24" dur="1000"/>
                                        <p:tgtEl>
                                          <p:spTgt spid="2578"/>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2581"/>
                                        </p:tgtEl>
                                        <p:attrNameLst>
                                          <p:attrName>style.visibility</p:attrName>
                                        </p:attrNameLst>
                                      </p:cBhvr>
                                      <p:to>
                                        <p:strVal val="visible"/>
                                      </p:to>
                                    </p:set>
                                    <p:animEffect transition="in" filter="fade">
                                      <p:cBhvr>
                                        <p:cTn id="28" dur="1000"/>
                                        <p:tgtEl>
                                          <p:spTgt spid="2581"/>
                                        </p:tgtEl>
                                      </p:cBhvr>
                                    </p:animEffect>
                                  </p:childTnLst>
                                </p:cTn>
                              </p:par>
                              <p:par>
                                <p:cTn id="29" presetID="10" presetClass="entr" presetSubtype="0" fill="hold" nodeType="withEffect">
                                  <p:stCondLst>
                                    <p:cond delay="0"/>
                                  </p:stCondLst>
                                  <p:childTnLst>
                                    <p:set>
                                      <p:cBhvr>
                                        <p:cTn id="30" dur="1" fill="hold">
                                          <p:stCondLst>
                                            <p:cond delay="0"/>
                                          </p:stCondLst>
                                        </p:cTn>
                                        <p:tgtEl>
                                          <p:spTgt spid="2582"/>
                                        </p:tgtEl>
                                        <p:attrNameLst>
                                          <p:attrName>style.visibility</p:attrName>
                                        </p:attrNameLst>
                                      </p:cBhvr>
                                      <p:to>
                                        <p:strVal val="visible"/>
                                      </p:to>
                                    </p:set>
                                    <p:animEffect transition="in" filter="fade">
                                      <p:cBhvr>
                                        <p:cTn id="31" dur="1000"/>
                                        <p:tgtEl>
                                          <p:spTgt spid="2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66">
            <a:hlinkClick r:id="rId3" action="ppaction://hlinksldjump"/>
          </p:cNvPr>
          <p:cNvSpPr txBox="1">
            <a:spLocks noGrp="1"/>
          </p:cNvSpPr>
          <p:nvPr>
            <p:ph type="title" idx="17"/>
          </p:nvPr>
        </p:nvSpPr>
        <p:spPr>
          <a:xfrm>
            <a:off x="4679838" y="355568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30" name="Google Shape;1030;p66">
            <a:hlinkClick r:id="rId4" action="ppaction://hlinksldjump"/>
          </p:cNvPr>
          <p:cNvSpPr txBox="1">
            <a:spLocks noGrp="1"/>
          </p:cNvSpPr>
          <p:nvPr>
            <p:ph type="title" idx="18"/>
          </p:nvPr>
        </p:nvSpPr>
        <p:spPr>
          <a:xfrm>
            <a:off x="4679838" y="25179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31" name="Google Shape;1031;p66">
            <a:hlinkClick r:id="rId5" action="ppaction://hlinksldjump"/>
          </p:cNvPr>
          <p:cNvSpPr txBox="1">
            <a:spLocks noGrp="1"/>
          </p:cNvSpPr>
          <p:nvPr>
            <p:ph type="title" idx="19"/>
          </p:nvPr>
        </p:nvSpPr>
        <p:spPr>
          <a:xfrm>
            <a:off x="4679825" y="148021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32" name="Google Shape;1032;p66">
            <a:hlinkClick r:id="rId6" action="ppaction://hlinksldjump"/>
          </p:cNvPr>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company</a:t>
            </a:r>
            <a:endParaRPr/>
          </a:p>
        </p:txBody>
      </p:sp>
      <p:sp>
        <p:nvSpPr>
          <p:cNvPr id="1033" name="Google Shape;1033;p66">
            <a:hlinkClick r:id="rId5" action="ppaction://hlinksldjump"/>
          </p:cNvPr>
          <p:cNvSpPr txBox="1">
            <a:spLocks noGrp="1"/>
          </p:cNvSpPr>
          <p:nvPr>
            <p:ph type="title" idx="3"/>
          </p:nvPr>
        </p:nvSpPr>
        <p:spPr>
          <a:xfrm>
            <a:off x="5767658" y="1480217"/>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Web company</a:t>
            </a:r>
            <a:endParaRPr/>
          </a:p>
        </p:txBody>
      </p:sp>
      <p:sp>
        <p:nvSpPr>
          <p:cNvPr id="1034" name="Google Shape;1034;p66">
            <a:hlinkClick r:id="rId7" action="ppaction://hlinksldjump"/>
          </p:cNvPr>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Web design </a:t>
            </a:r>
            <a:endParaRPr/>
          </a:p>
        </p:txBody>
      </p:sp>
      <p:sp>
        <p:nvSpPr>
          <p:cNvPr id="1035" name="Google Shape;1035;p66">
            <a:hlinkClick r:id="rId8" action="ppaction://hlinksldjump"/>
          </p:cNvPr>
          <p:cNvSpPr txBox="1">
            <a:spLocks noGrp="1"/>
          </p:cNvSpPr>
          <p:nvPr>
            <p:ph type="title" idx="7"/>
          </p:nvPr>
        </p:nvSpPr>
        <p:spPr>
          <a:xfrm>
            <a:off x="2159813" y="1480217"/>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project </a:t>
            </a:r>
            <a:endParaRPr/>
          </a:p>
        </p:txBody>
      </p:sp>
      <p:sp>
        <p:nvSpPr>
          <p:cNvPr id="1036" name="Google Shape;1036;p66">
            <a:hlinkClick r:id="rId4" action="ppaction://hlinksldjump"/>
          </p:cNvPr>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 </a:t>
            </a:r>
            <a:endParaRPr/>
          </a:p>
        </p:txBody>
      </p:sp>
      <p:sp>
        <p:nvSpPr>
          <p:cNvPr id="1037" name="Google Shape;1037;p66">
            <a:hlinkClick r:id="rId3" action="ppaction://hlinksldjump"/>
          </p:cNvPr>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 </a:t>
            </a:r>
            <a:endParaRPr/>
          </a:p>
        </p:txBody>
      </p:sp>
      <p:sp>
        <p:nvSpPr>
          <p:cNvPr id="1038" name="Google Shape;1038;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039" name="Google Shape;1039;p66"/>
          <p:cNvSpPr txBox="1">
            <a:spLocks noGrp="1"/>
          </p:cNvSpPr>
          <p:nvPr>
            <p:ph type="subTitle" idx="1"/>
          </p:nvPr>
        </p:nvSpPr>
        <p:spPr>
          <a:xfrm>
            <a:off x="2159817" y="2809398"/>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40" name="Google Shape;1040;p66"/>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41" name="Google Shape;1041;p66"/>
          <p:cNvSpPr txBox="1">
            <a:spLocks noGrp="1"/>
          </p:cNvSpPr>
          <p:nvPr>
            <p:ph type="subTitle" idx="6"/>
          </p:nvPr>
        </p:nvSpPr>
        <p:spPr>
          <a:xfrm>
            <a:off x="2159817" y="3856854"/>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42" name="Google Shape;1042;p66"/>
          <p:cNvSpPr txBox="1">
            <a:spLocks noGrp="1"/>
          </p:cNvSpPr>
          <p:nvPr>
            <p:ph type="subTitle" idx="8"/>
          </p:nvPr>
        </p:nvSpPr>
        <p:spPr>
          <a:xfrm>
            <a:off x="2159812" y="1761942"/>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43" name="Google Shape;1043;p66"/>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44" name="Google Shape;1044;p66"/>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045" name="Google Shape;1045;p66">
            <a:hlinkClick r:id="rId7" action="ppaction://hlinksldjump"/>
          </p:cNvPr>
          <p:cNvSpPr txBox="1">
            <a:spLocks noGrp="1"/>
          </p:cNvSpPr>
          <p:nvPr>
            <p:ph type="title" idx="16"/>
          </p:nvPr>
        </p:nvSpPr>
        <p:spPr>
          <a:xfrm>
            <a:off x="1070825" y="355568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46" name="Google Shape;1046;p66">
            <a:hlinkClick r:id="rId6" action="ppaction://hlinksldjump"/>
          </p:cNvPr>
          <p:cNvSpPr txBox="1">
            <a:spLocks noGrp="1"/>
          </p:cNvSpPr>
          <p:nvPr>
            <p:ph type="title" idx="20"/>
          </p:nvPr>
        </p:nvSpPr>
        <p:spPr>
          <a:xfrm>
            <a:off x="1070838" y="25179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47" name="Google Shape;1047;p66">
            <a:hlinkClick r:id="rId8" action="ppaction://hlinksldjump"/>
          </p:cNvPr>
          <p:cNvSpPr txBox="1">
            <a:spLocks noGrp="1"/>
          </p:cNvSpPr>
          <p:nvPr>
            <p:ph type="title" idx="21"/>
          </p:nvPr>
        </p:nvSpPr>
        <p:spPr>
          <a:xfrm>
            <a:off x="1070838" y="148021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048" name="Google Shape;1048;p66"/>
          <p:cNvGrpSpPr/>
          <p:nvPr/>
        </p:nvGrpSpPr>
        <p:grpSpPr>
          <a:xfrm flipH="1">
            <a:off x="1772990" y="1558774"/>
            <a:ext cx="337856" cy="93999"/>
            <a:chOff x="5963614" y="809024"/>
            <a:chExt cx="339690" cy="94500"/>
          </a:xfrm>
        </p:grpSpPr>
        <p:sp>
          <p:nvSpPr>
            <p:cNvPr id="1049" name="Google Shape;1049;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66"/>
          <p:cNvGrpSpPr/>
          <p:nvPr/>
        </p:nvGrpSpPr>
        <p:grpSpPr>
          <a:xfrm flipH="1">
            <a:off x="1772990" y="2638049"/>
            <a:ext cx="337856" cy="93999"/>
            <a:chOff x="5963614" y="809024"/>
            <a:chExt cx="339690" cy="94500"/>
          </a:xfrm>
        </p:grpSpPr>
        <p:sp>
          <p:nvSpPr>
            <p:cNvPr id="1052" name="Google Shape;1052;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66"/>
          <p:cNvGrpSpPr/>
          <p:nvPr/>
        </p:nvGrpSpPr>
        <p:grpSpPr>
          <a:xfrm flipH="1">
            <a:off x="1772990" y="3654349"/>
            <a:ext cx="337856" cy="93999"/>
            <a:chOff x="5963614" y="809024"/>
            <a:chExt cx="339690" cy="94500"/>
          </a:xfrm>
        </p:grpSpPr>
        <p:sp>
          <p:nvSpPr>
            <p:cNvPr id="1055" name="Google Shape;1055;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66"/>
          <p:cNvGrpSpPr/>
          <p:nvPr/>
        </p:nvGrpSpPr>
        <p:grpSpPr>
          <a:xfrm flipH="1">
            <a:off x="5429790" y="1558774"/>
            <a:ext cx="337856" cy="93999"/>
            <a:chOff x="5963614" y="809024"/>
            <a:chExt cx="339690" cy="94500"/>
          </a:xfrm>
        </p:grpSpPr>
        <p:sp>
          <p:nvSpPr>
            <p:cNvPr id="1058" name="Google Shape;1058;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66"/>
          <p:cNvGrpSpPr/>
          <p:nvPr/>
        </p:nvGrpSpPr>
        <p:grpSpPr>
          <a:xfrm flipH="1">
            <a:off x="5429790" y="2638049"/>
            <a:ext cx="337856" cy="93999"/>
            <a:chOff x="5963614" y="809024"/>
            <a:chExt cx="339690" cy="94500"/>
          </a:xfrm>
        </p:grpSpPr>
        <p:sp>
          <p:nvSpPr>
            <p:cNvPr id="1061" name="Google Shape;1061;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6"/>
          <p:cNvGrpSpPr/>
          <p:nvPr/>
        </p:nvGrpSpPr>
        <p:grpSpPr>
          <a:xfrm flipH="1">
            <a:off x="5429790" y="3654349"/>
            <a:ext cx="337856" cy="93999"/>
            <a:chOff x="5963614" y="809024"/>
            <a:chExt cx="339690" cy="94500"/>
          </a:xfrm>
        </p:grpSpPr>
        <p:sp>
          <p:nvSpPr>
            <p:cNvPr id="1064" name="Google Shape;1064;p66"/>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6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a:hlinkClick r:id="rId9"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93"/>
          <p:cNvSpPr/>
          <p:nvPr/>
        </p:nvSpPr>
        <p:spPr>
          <a:xfrm>
            <a:off x="7531500"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3"/>
          <p:cNvSpPr/>
          <p:nvPr/>
        </p:nvSpPr>
        <p:spPr>
          <a:xfrm>
            <a:off x="4815300" y="3469225"/>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93" name="Google Shape;2593;p93"/>
          <p:cNvSpPr txBox="1">
            <a:spLocks noGrp="1"/>
          </p:cNvSpPr>
          <p:nvPr>
            <p:ph type="title"/>
          </p:nvPr>
        </p:nvSpPr>
        <p:spPr>
          <a:xfrm>
            <a:off x="4368900" y="1893300"/>
            <a:ext cx="4053900" cy="129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Company website</a:t>
            </a:r>
            <a:endParaRPr/>
          </a:p>
        </p:txBody>
      </p:sp>
      <p:sp>
        <p:nvSpPr>
          <p:cNvPr id="2594" name="Google Shape;2594;p93"/>
          <p:cNvSpPr txBox="1">
            <a:spLocks noGrp="1"/>
          </p:cNvSpPr>
          <p:nvPr>
            <p:ph type="title" idx="2"/>
          </p:nvPr>
        </p:nvSpPr>
        <p:spPr>
          <a:xfrm>
            <a:off x="6945300" y="1101725"/>
            <a:ext cx="1477500" cy="486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2595" name="Google Shape;2595;p93"/>
          <p:cNvSpPr txBox="1">
            <a:spLocks noGrp="1"/>
          </p:cNvSpPr>
          <p:nvPr>
            <p:ph type="subTitle" idx="1"/>
          </p:nvPr>
        </p:nvSpPr>
        <p:spPr>
          <a:xfrm>
            <a:off x="4368900" y="3441973"/>
            <a:ext cx="4053900" cy="344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grpSp>
        <p:nvGrpSpPr>
          <p:cNvPr id="2596" name="Google Shape;2596;p93"/>
          <p:cNvGrpSpPr/>
          <p:nvPr/>
        </p:nvGrpSpPr>
        <p:grpSpPr>
          <a:xfrm>
            <a:off x="713188" y="1179125"/>
            <a:ext cx="3595988" cy="3169927"/>
            <a:chOff x="713188" y="1179125"/>
            <a:chExt cx="3595988" cy="3169927"/>
          </a:xfrm>
        </p:grpSpPr>
        <p:grpSp>
          <p:nvGrpSpPr>
            <p:cNvPr id="2597" name="Google Shape;2597;p93"/>
            <p:cNvGrpSpPr/>
            <p:nvPr/>
          </p:nvGrpSpPr>
          <p:grpSpPr>
            <a:xfrm>
              <a:off x="927869" y="1365135"/>
              <a:ext cx="3228903" cy="2983918"/>
              <a:chOff x="927869" y="1365135"/>
              <a:chExt cx="3228903" cy="2983918"/>
            </a:xfrm>
          </p:grpSpPr>
          <p:sp>
            <p:nvSpPr>
              <p:cNvPr id="2598" name="Google Shape;2598;p93"/>
              <p:cNvSpPr/>
              <p:nvPr/>
            </p:nvSpPr>
            <p:spPr>
              <a:xfrm>
                <a:off x="1202878" y="1365135"/>
                <a:ext cx="2679256" cy="2983918"/>
              </a:xfrm>
              <a:custGeom>
                <a:avLst/>
                <a:gdLst/>
                <a:ahLst/>
                <a:cxnLst/>
                <a:rect l="l" t="t" r="r" b="b"/>
                <a:pathLst>
                  <a:path w="188117" h="209508" extrusionOk="0">
                    <a:moveTo>
                      <a:pt x="10696" y="0"/>
                    </a:moveTo>
                    <a:cubicBezTo>
                      <a:pt x="4792" y="0"/>
                      <a:pt x="0" y="4793"/>
                      <a:pt x="0" y="10719"/>
                    </a:cubicBezTo>
                    <a:lnTo>
                      <a:pt x="0" y="198812"/>
                    </a:lnTo>
                    <a:cubicBezTo>
                      <a:pt x="0" y="204716"/>
                      <a:pt x="4792" y="209507"/>
                      <a:pt x="10696" y="209507"/>
                    </a:cubicBezTo>
                    <a:lnTo>
                      <a:pt x="177421" y="209507"/>
                    </a:lnTo>
                    <a:cubicBezTo>
                      <a:pt x="183324" y="209507"/>
                      <a:pt x="188116" y="204716"/>
                      <a:pt x="188116" y="198812"/>
                    </a:cubicBezTo>
                    <a:lnTo>
                      <a:pt x="188116" y="10719"/>
                    </a:lnTo>
                    <a:cubicBezTo>
                      <a:pt x="188116" y="4793"/>
                      <a:pt x="183324" y="0"/>
                      <a:pt x="177421" y="0"/>
                    </a:cubicBezTo>
                    <a:close/>
                  </a:path>
                </a:pathLst>
              </a:custGeom>
              <a:solidFill>
                <a:schemeClr val="accen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93"/>
              <p:cNvSpPr/>
              <p:nvPr/>
            </p:nvSpPr>
            <p:spPr>
              <a:xfrm>
                <a:off x="1974408" y="1565271"/>
                <a:ext cx="1606369" cy="93972"/>
              </a:xfrm>
              <a:custGeom>
                <a:avLst/>
                <a:gdLst/>
                <a:ahLst/>
                <a:cxnLst/>
                <a:rect l="l" t="t" r="r" b="b"/>
                <a:pathLst>
                  <a:path w="112787" h="6598" extrusionOk="0">
                    <a:moveTo>
                      <a:pt x="3287" y="1"/>
                    </a:moveTo>
                    <a:cubicBezTo>
                      <a:pt x="1482" y="1"/>
                      <a:pt x="0" y="1483"/>
                      <a:pt x="0" y="3310"/>
                    </a:cubicBezTo>
                    <a:cubicBezTo>
                      <a:pt x="0" y="5140"/>
                      <a:pt x="1482" y="6598"/>
                      <a:pt x="3287" y="6598"/>
                    </a:cubicBezTo>
                    <a:lnTo>
                      <a:pt x="109475" y="6598"/>
                    </a:lnTo>
                    <a:cubicBezTo>
                      <a:pt x="111305" y="6598"/>
                      <a:pt x="112786" y="5140"/>
                      <a:pt x="112786" y="3310"/>
                    </a:cubicBezTo>
                    <a:cubicBezTo>
                      <a:pt x="112786" y="1483"/>
                      <a:pt x="111305" y="1"/>
                      <a:pt x="109475" y="1"/>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93"/>
              <p:cNvSpPr/>
              <p:nvPr/>
            </p:nvSpPr>
            <p:spPr>
              <a:xfrm>
                <a:off x="1974408" y="1767372"/>
                <a:ext cx="1336659" cy="94314"/>
              </a:xfrm>
              <a:custGeom>
                <a:avLst/>
                <a:gdLst/>
                <a:ahLst/>
                <a:cxnLst/>
                <a:rect l="l" t="t" r="r" b="b"/>
                <a:pathLst>
                  <a:path w="93850" h="6622" extrusionOk="0">
                    <a:moveTo>
                      <a:pt x="3287" y="1"/>
                    </a:moveTo>
                    <a:cubicBezTo>
                      <a:pt x="1482" y="1"/>
                      <a:pt x="0" y="1483"/>
                      <a:pt x="0" y="3312"/>
                    </a:cubicBezTo>
                    <a:cubicBezTo>
                      <a:pt x="0" y="5140"/>
                      <a:pt x="1482" y="6622"/>
                      <a:pt x="3287" y="6622"/>
                    </a:cubicBezTo>
                    <a:lnTo>
                      <a:pt x="90539" y="6622"/>
                    </a:lnTo>
                    <a:cubicBezTo>
                      <a:pt x="92368" y="6622"/>
                      <a:pt x="93850" y="5140"/>
                      <a:pt x="93850" y="3312"/>
                    </a:cubicBezTo>
                    <a:cubicBezTo>
                      <a:pt x="93850" y="1483"/>
                      <a:pt x="92368" y="1"/>
                      <a:pt x="90539" y="1"/>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93"/>
              <p:cNvSpPr/>
              <p:nvPr/>
            </p:nvSpPr>
            <p:spPr>
              <a:xfrm>
                <a:off x="2385546" y="3810629"/>
                <a:ext cx="1195231" cy="93972"/>
              </a:xfrm>
              <a:custGeom>
                <a:avLst/>
                <a:gdLst/>
                <a:ahLst/>
                <a:cxnLst/>
                <a:rect l="l" t="t" r="r" b="b"/>
                <a:pathLst>
                  <a:path w="83920" h="6598" extrusionOk="0">
                    <a:moveTo>
                      <a:pt x="3312" y="0"/>
                    </a:moveTo>
                    <a:cubicBezTo>
                      <a:pt x="1482" y="0"/>
                      <a:pt x="0" y="1482"/>
                      <a:pt x="0" y="3288"/>
                    </a:cubicBezTo>
                    <a:cubicBezTo>
                      <a:pt x="0" y="5116"/>
                      <a:pt x="1482" y="6597"/>
                      <a:pt x="3312" y="6597"/>
                    </a:cubicBezTo>
                    <a:lnTo>
                      <a:pt x="80608" y="6597"/>
                    </a:lnTo>
                    <a:cubicBezTo>
                      <a:pt x="82438" y="6597"/>
                      <a:pt x="83919" y="5116"/>
                      <a:pt x="83919" y="3288"/>
                    </a:cubicBezTo>
                    <a:cubicBezTo>
                      <a:pt x="83919" y="1482"/>
                      <a:pt x="82438" y="0"/>
                      <a:pt x="80608"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93"/>
              <p:cNvSpPr/>
              <p:nvPr/>
            </p:nvSpPr>
            <p:spPr>
              <a:xfrm>
                <a:off x="2385546" y="4012730"/>
                <a:ext cx="925520" cy="94000"/>
              </a:xfrm>
              <a:custGeom>
                <a:avLst/>
                <a:gdLst/>
                <a:ahLst/>
                <a:cxnLst/>
                <a:rect l="l" t="t" r="r" b="b"/>
                <a:pathLst>
                  <a:path w="64983" h="6600" extrusionOk="0">
                    <a:moveTo>
                      <a:pt x="3312" y="0"/>
                    </a:moveTo>
                    <a:cubicBezTo>
                      <a:pt x="1482" y="0"/>
                      <a:pt x="0" y="1482"/>
                      <a:pt x="0" y="3288"/>
                    </a:cubicBezTo>
                    <a:cubicBezTo>
                      <a:pt x="0" y="5117"/>
                      <a:pt x="1482" y="6599"/>
                      <a:pt x="3312" y="6599"/>
                    </a:cubicBezTo>
                    <a:lnTo>
                      <a:pt x="61672" y="6599"/>
                    </a:lnTo>
                    <a:cubicBezTo>
                      <a:pt x="63501" y="6599"/>
                      <a:pt x="64983" y="5117"/>
                      <a:pt x="64983" y="3288"/>
                    </a:cubicBezTo>
                    <a:cubicBezTo>
                      <a:pt x="64983" y="1482"/>
                      <a:pt x="63501" y="0"/>
                      <a:pt x="6167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3"/>
              <p:cNvSpPr/>
              <p:nvPr/>
            </p:nvSpPr>
            <p:spPr>
              <a:xfrm>
                <a:off x="1880109" y="3804348"/>
                <a:ext cx="308621" cy="308635"/>
              </a:xfrm>
              <a:custGeom>
                <a:avLst/>
                <a:gdLst/>
                <a:ahLst/>
                <a:cxnLst/>
                <a:rect l="l" t="t" r="r" b="b"/>
                <a:pathLst>
                  <a:path w="21669" h="21670" extrusionOk="0">
                    <a:moveTo>
                      <a:pt x="10834" y="1"/>
                    </a:moveTo>
                    <a:cubicBezTo>
                      <a:pt x="4862" y="1"/>
                      <a:pt x="0" y="4840"/>
                      <a:pt x="0" y="10835"/>
                    </a:cubicBezTo>
                    <a:cubicBezTo>
                      <a:pt x="0" y="16808"/>
                      <a:pt x="4862" y="21669"/>
                      <a:pt x="10834" y="21669"/>
                    </a:cubicBezTo>
                    <a:cubicBezTo>
                      <a:pt x="16829" y="21669"/>
                      <a:pt x="21669" y="16808"/>
                      <a:pt x="21669" y="10835"/>
                    </a:cubicBezTo>
                    <a:cubicBezTo>
                      <a:pt x="21669" y="4840"/>
                      <a:pt x="16829" y="1"/>
                      <a:pt x="10834"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3"/>
              <p:cNvSpPr/>
              <p:nvPr/>
            </p:nvSpPr>
            <p:spPr>
              <a:xfrm>
                <a:off x="1961220" y="3884733"/>
                <a:ext cx="153976" cy="140887"/>
              </a:xfrm>
              <a:custGeom>
                <a:avLst/>
                <a:gdLst/>
                <a:ahLst/>
                <a:cxnLst/>
                <a:rect l="l" t="t" r="r" b="b"/>
                <a:pathLst>
                  <a:path w="10811" h="9892" extrusionOk="0">
                    <a:moveTo>
                      <a:pt x="5382" y="0"/>
                    </a:moveTo>
                    <a:cubicBezTo>
                      <a:pt x="4114" y="0"/>
                      <a:pt x="2847" y="480"/>
                      <a:pt x="1874" y="1441"/>
                    </a:cubicBezTo>
                    <a:cubicBezTo>
                      <a:pt x="232" y="3085"/>
                      <a:pt x="0" y="5585"/>
                      <a:pt x="1158" y="7484"/>
                    </a:cubicBezTo>
                    <a:lnTo>
                      <a:pt x="509" y="9891"/>
                    </a:lnTo>
                    <a:lnTo>
                      <a:pt x="2963" y="9243"/>
                    </a:lnTo>
                    <a:cubicBezTo>
                      <a:pt x="3726" y="9671"/>
                      <a:pt x="4572" y="9886"/>
                      <a:pt x="5415" y="9886"/>
                    </a:cubicBezTo>
                    <a:cubicBezTo>
                      <a:pt x="6670" y="9886"/>
                      <a:pt x="7921" y="9411"/>
                      <a:pt x="8890" y="8456"/>
                    </a:cubicBezTo>
                    <a:cubicBezTo>
                      <a:pt x="10810" y="6511"/>
                      <a:pt x="10810" y="3385"/>
                      <a:pt x="8890" y="1441"/>
                    </a:cubicBezTo>
                    <a:cubicBezTo>
                      <a:pt x="7917" y="480"/>
                      <a:pt x="6650" y="0"/>
                      <a:pt x="538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3"/>
              <p:cNvSpPr/>
              <p:nvPr/>
            </p:nvSpPr>
            <p:spPr>
              <a:xfrm>
                <a:off x="2005058" y="3943483"/>
                <a:ext cx="23429" cy="23443"/>
              </a:xfrm>
              <a:custGeom>
                <a:avLst/>
                <a:gdLst/>
                <a:ahLst/>
                <a:cxnLst/>
                <a:rect l="l" t="t" r="r" b="b"/>
                <a:pathLst>
                  <a:path w="1645" h="1646" extrusionOk="0">
                    <a:moveTo>
                      <a:pt x="811" y="1"/>
                    </a:moveTo>
                    <a:cubicBezTo>
                      <a:pt x="371" y="1"/>
                      <a:pt x="0" y="371"/>
                      <a:pt x="0" y="834"/>
                    </a:cubicBezTo>
                    <a:cubicBezTo>
                      <a:pt x="0" y="1275"/>
                      <a:pt x="371" y="1646"/>
                      <a:pt x="811" y="1646"/>
                    </a:cubicBezTo>
                    <a:cubicBezTo>
                      <a:pt x="1274" y="1646"/>
                      <a:pt x="1645" y="1275"/>
                      <a:pt x="1645" y="834"/>
                    </a:cubicBezTo>
                    <a:cubicBezTo>
                      <a:pt x="1645" y="371"/>
                      <a:pt x="1274" y="1"/>
                      <a:pt x="811"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3"/>
              <p:cNvSpPr/>
              <p:nvPr/>
            </p:nvSpPr>
            <p:spPr>
              <a:xfrm>
                <a:off x="2047600" y="3943483"/>
                <a:ext cx="23087" cy="23443"/>
              </a:xfrm>
              <a:custGeom>
                <a:avLst/>
                <a:gdLst/>
                <a:ahLst/>
                <a:cxnLst/>
                <a:rect l="l" t="t" r="r" b="b"/>
                <a:pathLst>
                  <a:path w="1621" h="1646" extrusionOk="0">
                    <a:moveTo>
                      <a:pt x="810" y="1"/>
                    </a:moveTo>
                    <a:cubicBezTo>
                      <a:pt x="371" y="1"/>
                      <a:pt x="0" y="371"/>
                      <a:pt x="0" y="834"/>
                    </a:cubicBezTo>
                    <a:cubicBezTo>
                      <a:pt x="0" y="1275"/>
                      <a:pt x="371" y="1646"/>
                      <a:pt x="810" y="1646"/>
                    </a:cubicBezTo>
                    <a:cubicBezTo>
                      <a:pt x="1251" y="1646"/>
                      <a:pt x="1621" y="1275"/>
                      <a:pt x="1621" y="834"/>
                    </a:cubicBezTo>
                    <a:cubicBezTo>
                      <a:pt x="1621" y="371"/>
                      <a:pt x="1251" y="1"/>
                      <a:pt x="810"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3"/>
              <p:cNvSpPr/>
              <p:nvPr/>
            </p:nvSpPr>
            <p:spPr>
              <a:xfrm>
                <a:off x="1403996" y="2065125"/>
                <a:ext cx="2277020" cy="1521626"/>
              </a:xfrm>
              <a:custGeom>
                <a:avLst/>
                <a:gdLst/>
                <a:ahLst/>
                <a:cxnLst/>
                <a:rect l="l" t="t" r="r" b="b"/>
                <a:pathLst>
                  <a:path w="159875" h="106837" extrusionOk="0">
                    <a:moveTo>
                      <a:pt x="5649" y="0"/>
                    </a:moveTo>
                    <a:cubicBezTo>
                      <a:pt x="2523" y="0"/>
                      <a:pt x="1" y="2523"/>
                      <a:pt x="1" y="5649"/>
                    </a:cubicBezTo>
                    <a:lnTo>
                      <a:pt x="1" y="101188"/>
                    </a:lnTo>
                    <a:cubicBezTo>
                      <a:pt x="1" y="104314"/>
                      <a:pt x="2523" y="106837"/>
                      <a:pt x="5649" y="106837"/>
                    </a:cubicBezTo>
                    <a:lnTo>
                      <a:pt x="154248" y="106837"/>
                    </a:lnTo>
                    <a:cubicBezTo>
                      <a:pt x="157350" y="106837"/>
                      <a:pt x="159874" y="104314"/>
                      <a:pt x="159874" y="101188"/>
                    </a:cubicBezTo>
                    <a:lnTo>
                      <a:pt x="159874" y="5649"/>
                    </a:lnTo>
                    <a:cubicBezTo>
                      <a:pt x="159874" y="2523"/>
                      <a:pt x="157350" y="0"/>
                      <a:pt x="154248"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3"/>
              <p:cNvSpPr/>
              <p:nvPr/>
            </p:nvSpPr>
            <p:spPr>
              <a:xfrm>
                <a:off x="1403996" y="1559004"/>
                <a:ext cx="308635" cy="308621"/>
              </a:xfrm>
              <a:custGeom>
                <a:avLst/>
                <a:gdLst/>
                <a:ahLst/>
                <a:cxnLst/>
                <a:rect l="l" t="t" r="r" b="b"/>
                <a:pathLst>
                  <a:path w="21670" h="21669" extrusionOk="0">
                    <a:moveTo>
                      <a:pt x="10835" y="0"/>
                    </a:moveTo>
                    <a:cubicBezTo>
                      <a:pt x="4838" y="0"/>
                      <a:pt x="1" y="4862"/>
                      <a:pt x="1" y="10834"/>
                    </a:cubicBezTo>
                    <a:cubicBezTo>
                      <a:pt x="1" y="16831"/>
                      <a:pt x="4838" y="21669"/>
                      <a:pt x="10835" y="21669"/>
                    </a:cubicBezTo>
                    <a:cubicBezTo>
                      <a:pt x="16808" y="21669"/>
                      <a:pt x="21669" y="16831"/>
                      <a:pt x="21669" y="10834"/>
                    </a:cubicBezTo>
                    <a:cubicBezTo>
                      <a:pt x="21669" y="4862"/>
                      <a:pt x="16808" y="0"/>
                      <a:pt x="10835" y="0"/>
                    </a:cubicBezTo>
                    <a:close/>
                  </a:path>
                </a:pathLst>
              </a:custGeom>
              <a:solidFill>
                <a:schemeClr val="dk2"/>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3"/>
              <p:cNvSpPr/>
              <p:nvPr/>
            </p:nvSpPr>
            <p:spPr>
              <a:xfrm>
                <a:off x="1403996" y="3804348"/>
                <a:ext cx="308635" cy="308635"/>
              </a:xfrm>
              <a:custGeom>
                <a:avLst/>
                <a:gdLst/>
                <a:ahLst/>
                <a:cxnLst/>
                <a:rect l="l" t="t" r="r" b="b"/>
                <a:pathLst>
                  <a:path w="21670" h="21670" extrusionOk="0">
                    <a:moveTo>
                      <a:pt x="10835" y="1"/>
                    </a:moveTo>
                    <a:cubicBezTo>
                      <a:pt x="4838" y="1"/>
                      <a:pt x="1" y="4840"/>
                      <a:pt x="1" y="10835"/>
                    </a:cubicBezTo>
                    <a:cubicBezTo>
                      <a:pt x="1" y="16808"/>
                      <a:pt x="4838" y="21669"/>
                      <a:pt x="10835" y="21669"/>
                    </a:cubicBezTo>
                    <a:cubicBezTo>
                      <a:pt x="16808" y="21669"/>
                      <a:pt x="21669" y="16808"/>
                      <a:pt x="21669" y="10835"/>
                    </a:cubicBezTo>
                    <a:cubicBezTo>
                      <a:pt x="21669" y="4840"/>
                      <a:pt x="16808" y="1"/>
                      <a:pt x="10835"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93"/>
              <p:cNvSpPr/>
              <p:nvPr/>
            </p:nvSpPr>
            <p:spPr>
              <a:xfrm>
                <a:off x="1490391" y="3896355"/>
                <a:ext cx="135845" cy="124650"/>
              </a:xfrm>
              <a:custGeom>
                <a:avLst/>
                <a:gdLst/>
                <a:ahLst/>
                <a:cxnLst/>
                <a:rect l="l" t="t" r="r" b="b"/>
                <a:pathLst>
                  <a:path w="9538" h="8752" extrusionOk="0">
                    <a:moveTo>
                      <a:pt x="2615" y="0"/>
                    </a:moveTo>
                    <a:cubicBezTo>
                      <a:pt x="1158" y="0"/>
                      <a:pt x="0" y="1158"/>
                      <a:pt x="0" y="2615"/>
                    </a:cubicBezTo>
                    <a:cubicBezTo>
                      <a:pt x="0" y="4421"/>
                      <a:pt x="1621" y="5880"/>
                      <a:pt x="4074" y="8125"/>
                    </a:cubicBezTo>
                    <a:lnTo>
                      <a:pt x="4769" y="8751"/>
                    </a:lnTo>
                    <a:lnTo>
                      <a:pt x="5463" y="8125"/>
                    </a:lnTo>
                    <a:cubicBezTo>
                      <a:pt x="7917" y="5880"/>
                      <a:pt x="9538" y="4421"/>
                      <a:pt x="9538" y="2615"/>
                    </a:cubicBezTo>
                    <a:cubicBezTo>
                      <a:pt x="9538" y="1158"/>
                      <a:pt x="8380" y="0"/>
                      <a:pt x="6899" y="0"/>
                    </a:cubicBezTo>
                    <a:cubicBezTo>
                      <a:pt x="6088" y="0"/>
                      <a:pt x="5278" y="393"/>
                      <a:pt x="4769" y="995"/>
                    </a:cubicBezTo>
                    <a:cubicBezTo>
                      <a:pt x="4236" y="393"/>
                      <a:pt x="3449" y="0"/>
                      <a:pt x="2615"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93"/>
              <p:cNvSpPr/>
              <p:nvPr/>
            </p:nvSpPr>
            <p:spPr>
              <a:xfrm>
                <a:off x="1690512"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6" y="73547"/>
                      <a:pt x="2686" y="72806"/>
                    </a:cubicBezTo>
                    <a:lnTo>
                      <a:pt x="2686" y="1343"/>
                    </a:lnTo>
                    <a:cubicBezTo>
                      <a:pt x="2686"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3"/>
              <p:cNvSpPr/>
              <p:nvPr/>
            </p:nvSpPr>
            <p:spPr>
              <a:xfrm>
                <a:off x="2023858" y="2297905"/>
                <a:ext cx="37914" cy="1056067"/>
              </a:xfrm>
              <a:custGeom>
                <a:avLst/>
                <a:gdLst/>
                <a:ahLst/>
                <a:cxnLst/>
                <a:rect l="l" t="t" r="r" b="b"/>
                <a:pathLst>
                  <a:path w="2662" h="74149" extrusionOk="0">
                    <a:moveTo>
                      <a:pt x="1319" y="0"/>
                    </a:moveTo>
                    <a:cubicBezTo>
                      <a:pt x="603" y="0"/>
                      <a:pt x="1" y="602"/>
                      <a:pt x="1" y="1343"/>
                    </a:cubicBezTo>
                    <a:lnTo>
                      <a:pt x="1" y="72806"/>
                    </a:lnTo>
                    <a:cubicBezTo>
                      <a:pt x="1" y="73547"/>
                      <a:pt x="603"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3"/>
              <p:cNvSpPr/>
              <p:nvPr/>
            </p:nvSpPr>
            <p:spPr>
              <a:xfrm>
                <a:off x="2356876"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5" y="73547"/>
                      <a:pt x="2685" y="72806"/>
                    </a:cubicBezTo>
                    <a:lnTo>
                      <a:pt x="2685" y="1343"/>
                    </a:lnTo>
                    <a:cubicBezTo>
                      <a:pt x="2685"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3"/>
              <p:cNvSpPr/>
              <p:nvPr/>
            </p:nvSpPr>
            <p:spPr>
              <a:xfrm>
                <a:off x="2690194" y="2297905"/>
                <a:ext cx="37942" cy="1056067"/>
              </a:xfrm>
              <a:custGeom>
                <a:avLst/>
                <a:gdLst/>
                <a:ahLst/>
                <a:cxnLst/>
                <a:rect l="l" t="t" r="r" b="b"/>
                <a:pathLst>
                  <a:path w="2664" h="74149" extrusionOk="0">
                    <a:moveTo>
                      <a:pt x="1321" y="0"/>
                    </a:moveTo>
                    <a:cubicBezTo>
                      <a:pt x="603" y="0"/>
                      <a:pt x="1" y="602"/>
                      <a:pt x="1" y="1343"/>
                    </a:cubicBezTo>
                    <a:lnTo>
                      <a:pt x="1" y="72806"/>
                    </a:lnTo>
                    <a:cubicBezTo>
                      <a:pt x="1" y="73547"/>
                      <a:pt x="603" y="74149"/>
                      <a:pt x="1321" y="74149"/>
                    </a:cubicBezTo>
                    <a:cubicBezTo>
                      <a:pt x="2062" y="74149"/>
                      <a:pt x="2664" y="73547"/>
                      <a:pt x="2664" y="72806"/>
                    </a:cubicBezTo>
                    <a:lnTo>
                      <a:pt x="2664" y="1343"/>
                    </a:lnTo>
                    <a:cubicBezTo>
                      <a:pt x="2664" y="602"/>
                      <a:pt x="2062" y="0"/>
                      <a:pt x="1321"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3"/>
              <p:cNvSpPr/>
              <p:nvPr/>
            </p:nvSpPr>
            <p:spPr>
              <a:xfrm>
                <a:off x="3023212" y="2297905"/>
                <a:ext cx="37942" cy="1056067"/>
              </a:xfrm>
              <a:custGeom>
                <a:avLst/>
                <a:gdLst/>
                <a:ahLst/>
                <a:cxnLst/>
                <a:rect l="l" t="t" r="r" b="b"/>
                <a:pathLst>
                  <a:path w="2664" h="74149" extrusionOk="0">
                    <a:moveTo>
                      <a:pt x="1343" y="0"/>
                    </a:moveTo>
                    <a:cubicBezTo>
                      <a:pt x="602" y="0"/>
                      <a:pt x="0" y="602"/>
                      <a:pt x="0" y="1343"/>
                    </a:cubicBezTo>
                    <a:lnTo>
                      <a:pt x="0" y="72806"/>
                    </a:lnTo>
                    <a:cubicBezTo>
                      <a:pt x="0" y="73547"/>
                      <a:pt x="602" y="74149"/>
                      <a:pt x="1343" y="74149"/>
                    </a:cubicBezTo>
                    <a:cubicBezTo>
                      <a:pt x="2084" y="74149"/>
                      <a:pt x="2663" y="73547"/>
                      <a:pt x="2663" y="72806"/>
                    </a:cubicBezTo>
                    <a:lnTo>
                      <a:pt x="2663" y="1343"/>
                    </a:lnTo>
                    <a:cubicBezTo>
                      <a:pt x="2663"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3"/>
              <p:cNvSpPr/>
              <p:nvPr/>
            </p:nvSpPr>
            <p:spPr>
              <a:xfrm>
                <a:off x="3356557" y="2297905"/>
                <a:ext cx="37914" cy="1056067"/>
              </a:xfrm>
              <a:custGeom>
                <a:avLst/>
                <a:gdLst/>
                <a:ahLst/>
                <a:cxnLst/>
                <a:rect l="l" t="t" r="r" b="b"/>
                <a:pathLst>
                  <a:path w="2662" h="74149" extrusionOk="0">
                    <a:moveTo>
                      <a:pt x="1319" y="0"/>
                    </a:moveTo>
                    <a:cubicBezTo>
                      <a:pt x="578" y="0"/>
                      <a:pt x="1" y="602"/>
                      <a:pt x="1" y="1343"/>
                    </a:cubicBezTo>
                    <a:lnTo>
                      <a:pt x="1" y="72806"/>
                    </a:lnTo>
                    <a:cubicBezTo>
                      <a:pt x="1" y="73547"/>
                      <a:pt x="578"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3"/>
              <p:cNvSpPr/>
              <p:nvPr/>
            </p:nvSpPr>
            <p:spPr>
              <a:xfrm>
                <a:off x="927869" y="2173083"/>
                <a:ext cx="3228903" cy="673214"/>
              </a:xfrm>
              <a:custGeom>
                <a:avLst/>
                <a:gdLst/>
                <a:ahLst/>
                <a:cxnLst/>
                <a:rect l="l" t="t" r="r" b="b"/>
                <a:pathLst>
                  <a:path w="226709" h="47268" extrusionOk="0">
                    <a:moveTo>
                      <a:pt x="213069" y="1"/>
                    </a:moveTo>
                    <a:cubicBezTo>
                      <a:pt x="210959" y="1"/>
                      <a:pt x="208862" y="194"/>
                      <a:pt x="206777" y="499"/>
                    </a:cubicBezTo>
                    <a:cubicBezTo>
                      <a:pt x="201499" y="1264"/>
                      <a:pt x="196452" y="3347"/>
                      <a:pt x="191845" y="6008"/>
                    </a:cubicBezTo>
                    <a:cubicBezTo>
                      <a:pt x="186983" y="8811"/>
                      <a:pt x="182585" y="12398"/>
                      <a:pt x="178418" y="16126"/>
                    </a:cubicBezTo>
                    <a:cubicBezTo>
                      <a:pt x="174229" y="19876"/>
                      <a:pt x="170037" y="24136"/>
                      <a:pt x="165732" y="27423"/>
                    </a:cubicBezTo>
                    <a:cubicBezTo>
                      <a:pt x="156959" y="34044"/>
                      <a:pt x="147514" y="38511"/>
                      <a:pt x="136748" y="40480"/>
                    </a:cubicBezTo>
                    <a:cubicBezTo>
                      <a:pt x="133159" y="41135"/>
                      <a:pt x="129220" y="41443"/>
                      <a:pt x="125270" y="41443"/>
                    </a:cubicBezTo>
                    <a:cubicBezTo>
                      <a:pt x="123642" y="41443"/>
                      <a:pt x="122012" y="41391"/>
                      <a:pt x="120404" y="41289"/>
                    </a:cubicBezTo>
                    <a:cubicBezTo>
                      <a:pt x="114455" y="40943"/>
                      <a:pt x="108875" y="39739"/>
                      <a:pt x="103112" y="37887"/>
                    </a:cubicBezTo>
                    <a:cubicBezTo>
                      <a:pt x="91374" y="34137"/>
                      <a:pt x="80216" y="28673"/>
                      <a:pt x="67854" y="27238"/>
                    </a:cubicBezTo>
                    <a:cubicBezTo>
                      <a:pt x="66373" y="27068"/>
                      <a:pt x="64899" y="26992"/>
                      <a:pt x="63432" y="26992"/>
                    </a:cubicBezTo>
                    <a:cubicBezTo>
                      <a:pt x="53691" y="26992"/>
                      <a:pt x="44243" y="30366"/>
                      <a:pt x="34727" y="32238"/>
                    </a:cubicBezTo>
                    <a:cubicBezTo>
                      <a:pt x="30805" y="33016"/>
                      <a:pt x="26949" y="33563"/>
                      <a:pt x="22914" y="33563"/>
                    </a:cubicBezTo>
                    <a:cubicBezTo>
                      <a:pt x="21663" y="33563"/>
                      <a:pt x="20394" y="33511"/>
                      <a:pt x="19100" y="33396"/>
                    </a:cubicBezTo>
                    <a:cubicBezTo>
                      <a:pt x="17874" y="33303"/>
                      <a:pt x="17156" y="33164"/>
                      <a:pt x="15767" y="32862"/>
                    </a:cubicBezTo>
                    <a:cubicBezTo>
                      <a:pt x="14494" y="32609"/>
                      <a:pt x="13244" y="32238"/>
                      <a:pt x="12040" y="31798"/>
                    </a:cubicBezTo>
                    <a:cubicBezTo>
                      <a:pt x="9957" y="31057"/>
                      <a:pt x="7294" y="29575"/>
                      <a:pt x="5395" y="28094"/>
                    </a:cubicBezTo>
                    <a:cubicBezTo>
                      <a:pt x="4738" y="27571"/>
                      <a:pt x="3965" y="27259"/>
                      <a:pt x="3202" y="27259"/>
                    </a:cubicBezTo>
                    <a:cubicBezTo>
                      <a:pt x="2514" y="27259"/>
                      <a:pt x="1834" y="27512"/>
                      <a:pt x="1252" y="28094"/>
                    </a:cubicBezTo>
                    <a:cubicBezTo>
                      <a:pt x="232" y="29112"/>
                      <a:pt x="1" y="31242"/>
                      <a:pt x="1252" y="32238"/>
                    </a:cubicBezTo>
                    <a:cubicBezTo>
                      <a:pt x="6044" y="36011"/>
                      <a:pt x="11461" y="38280"/>
                      <a:pt x="17504" y="39091"/>
                    </a:cubicBezTo>
                    <a:cubicBezTo>
                      <a:pt x="19251" y="39322"/>
                      <a:pt x="21005" y="39422"/>
                      <a:pt x="22759" y="39422"/>
                    </a:cubicBezTo>
                    <a:cubicBezTo>
                      <a:pt x="26630" y="39422"/>
                      <a:pt x="30503" y="38933"/>
                      <a:pt x="34311" y="38280"/>
                    </a:cubicBezTo>
                    <a:cubicBezTo>
                      <a:pt x="39750" y="37307"/>
                      <a:pt x="45098" y="35872"/>
                      <a:pt x="50491" y="34622"/>
                    </a:cubicBezTo>
                    <a:cubicBezTo>
                      <a:pt x="54990" y="33588"/>
                      <a:pt x="58936" y="32858"/>
                      <a:pt x="63315" y="32858"/>
                    </a:cubicBezTo>
                    <a:cubicBezTo>
                      <a:pt x="64322" y="32858"/>
                      <a:pt x="65353" y="32897"/>
                      <a:pt x="66419" y="32979"/>
                    </a:cubicBezTo>
                    <a:cubicBezTo>
                      <a:pt x="78179" y="33881"/>
                      <a:pt x="89592" y="39600"/>
                      <a:pt x="100843" y="43326"/>
                    </a:cubicBezTo>
                    <a:cubicBezTo>
                      <a:pt x="108799" y="45931"/>
                      <a:pt x="116986" y="47267"/>
                      <a:pt x="125237" y="47267"/>
                    </a:cubicBezTo>
                    <a:cubicBezTo>
                      <a:pt x="128942" y="47267"/>
                      <a:pt x="132661" y="46998"/>
                      <a:pt x="136378" y="46452"/>
                    </a:cubicBezTo>
                    <a:cubicBezTo>
                      <a:pt x="147236" y="44832"/>
                      <a:pt x="157537" y="40363"/>
                      <a:pt x="166496" y="34066"/>
                    </a:cubicBezTo>
                    <a:cubicBezTo>
                      <a:pt x="175849" y="27516"/>
                      <a:pt x="183279" y="18463"/>
                      <a:pt x="192656" y="12398"/>
                    </a:cubicBezTo>
                    <a:cubicBezTo>
                      <a:pt x="197123" y="9481"/>
                      <a:pt x="201290" y="7583"/>
                      <a:pt x="206475" y="6496"/>
                    </a:cubicBezTo>
                    <a:cubicBezTo>
                      <a:pt x="208585" y="6054"/>
                      <a:pt x="210623" y="5856"/>
                      <a:pt x="212939" y="5856"/>
                    </a:cubicBezTo>
                    <a:cubicBezTo>
                      <a:pt x="213293" y="5856"/>
                      <a:pt x="213654" y="5860"/>
                      <a:pt x="214022" y="5870"/>
                    </a:cubicBezTo>
                    <a:cubicBezTo>
                      <a:pt x="215204" y="5916"/>
                      <a:pt x="216800" y="6033"/>
                      <a:pt x="217726" y="6171"/>
                    </a:cubicBezTo>
                    <a:cubicBezTo>
                      <a:pt x="218445" y="6264"/>
                      <a:pt x="219162" y="6379"/>
                      <a:pt x="219856" y="6518"/>
                    </a:cubicBezTo>
                    <a:cubicBezTo>
                      <a:pt x="220551" y="6657"/>
                      <a:pt x="221569" y="6518"/>
                      <a:pt x="221940" y="6703"/>
                    </a:cubicBezTo>
                    <a:cubicBezTo>
                      <a:pt x="222455" y="6921"/>
                      <a:pt x="222993" y="7040"/>
                      <a:pt x="223512" y="7040"/>
                    </a:cubicBezTo>
                    <a:cubicBezTo>
                      <a:pt x="224486" y="7040"/>
                      <a:pt x="225394" y="6620"/>
                      <a:pt x="225968" y="5638"/>
                    </a:cubicBezTo>
                    <a:cubicBezTo>
                      <a:pt x="226708" y="4388"/>
                      <a:pt x="226362" y="2282"/>
                      <a:pt x="224903" y="1634"/>
                    </a:cubicBezTo>
                    <a:cubicBezTo>
                      <a:pt x="223930" y="1193"/>
                      <a:pt x="223097" y="915"/>
                      <a:pt x="222032" y="823"/>
                    </a:cubicBezTo>
                    <a:cubicBezTo>
                      <a:pt x="221291" y="754"/>
                      <a:pt x="221014" y="801"/>
                      <a:pt x="220343" y="684"/>
                    </a:cubicBezTo>
                    <a:cubicBezTo>
                      <a:pt x="218699" y="384"/>
                      <a:pt x="217032" y="199"/>
                      <a:pt x="215389" y="82"/>
                    </a:cubicBezTo>
                    <a:cubicBezTo>
                      <a:pt x="214614" y="27"/>
                      <a:pt x="213841" y="1"/>
                      <a:pt x="213069"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93"/>
            <p:cNvGrpSpPr/>
            <p:nvPr/>
          </p:nvGrpSpPr>
          <p:grpSpPr>
            <a:xfrm rot="-5400000">
              <a:off x="3475535" y="2673870"/>
              <a:ext cx="825591" cy="825591"/>
              <a:chOff x="5289166" y="402821"/>
              <a:chExt cx="801000" cy="801000"/>
            </a:xfrm>
          </p:grpSpPr>
          <p:sp>
            <p:nvSpPr>
              <p:cNvPr id="2619" name="Google Shape;2619;p93"/>
              <p:cNvSpPr/>
              <p:nvPr/>
            </p:nvSpPr>
            <p:spPr>
              <a:xfrm>
                <a:off x="5289166" y="402821"/>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3"/>
              <p:cNvSpPr/>
              <p:nvPr/>
            </p:nvSpPr>
            <p:spPr>
              <a:xfrm rot="10800000" flipH="1">
                <a:off x="5289166" y="402821"/>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93"/>
            <p:cNvGrpSpPr/>
            <p:nvPr/>
          </p:nvGrpSpPr>
          <p:grpSpPr>
            <a:xfrm rot="5400000">
              <a:off x="3817373" y="1296095"/>
              <a:ext cx="608773" cy="374833"/>
              <a:chOff x="6686629" y="3192836"/>
              <a:chExt cx="608773" cy="374833"/>
            </a:xfrm>
          </p:grpSpPr>
          <p:sp>
            <p:nvSpPr>
              <p:cNvPr id="2622" name="Google Shape;2622;p93"/>
              <p:cNvSpPr/>
              <p:nvPr/>
            </p:nvSpPr>
            <p:spPr>
              <a:xfrm>
                <a:off x="7174802" y="31928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3"/>
              <p:cNvSpPr/>
              <p:nvPr/>
            </p:nvSpPr>
            <p:spPr>
              <a:xfrm>
                <a:off x="6686629" y="3455169"/>
                <a:ext cx="112500" cy="1125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93"/>
            <p:cNvGrpSpPr/>
            <p:nvPr/>
          </p:nvGrpSpPr>
          <p:grpSpPr>
            <a:xfrm rot="5400000">
              <a:off x="520045" y="3286905"/>
              <a:ext cx="575161" cy="188875"/>
              <a:chOff x="6872640" y="3345236"/>
              <a:chExt cx="575161" cy="188875"/>
            </a:xfrm>
          </p:grpSpPr>
          <p:sp>
            <p:nvSpPr>
              <p:cNvPr id="2625" name="Google Shape;2625;p93"/>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3"/>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7" name="Google Shape;2627;p93"/>
          <p:cNvGrpSpPr/>
          <p:nvPr/>
        </p:nvGrpSpPr>
        <p:grpSpPr>
          <a:xfrm>
            <a:off x="6485199" y="1297874"/>
            <a:ext cx="825589" cy="93999"/>
            <a:chOff x="5718423" y="809024"/>
            <a:chExt cx="830071" cy="94500"/>
          </a:xfrm>
        </p:grpSpPr>
        <p:sp>
          <p:nvSpPr>
            <p:cNvPr id="2628" name="Google Shape;2628;p9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3"/>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3"/>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3"/>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2" name="Google Shape;2632;p93"/>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3">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93">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3">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p94"/>
          <p:cNvSpPr/>
          <p:nvPr/>
        </p:nvSpPr>
        <p:spPr>
          <a:xfrm>
            <a:off x="767575" y="3158463"/>
            <a:ext cx="35730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641" name="Google Shape;2641;p94"/>
          <p:cNvSpPr txBox="1">
            <a:spLocks noGrp="1"/>
          </p:cNvSpPr>
          <p:nvPr>
            <p:ph type="title"/>
          </p:nvPr>
        </p:nvSpPr>
        <p:spPr>
          <a:xfrm>
            <a:off x="842475" y="1582438"/>
            <a:ext cx="3457500" cy="12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Web company</a:t>
            </a:r>
            <a:endParaRPr/>
          </a:p>
        </p:txBody>
      </p:sp>
      <p:sp>
        <p:nvSpPr>
          <p:cNvPr id="2642" name="Google Shape;2642;p94"/>
          <p:cNvSpPr txBox="1">
            <a:spLocks noGrp="1"/>
          </p:cNvSpPr>
          <p:nvPr>
            <p:ph type="subTitle" idx="1"/>
          </p:nvPr>
        </p:nvSpPr>
        <p:spPr>
          <a:xfrm>
            <a:off x="842475" y="3131213"/>
            <a:ext cx="3607500" cy="344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enter a subtitle here if you need it</a:t>
            </a:r>
            <a:endParaRPr/>
          </a:p>
        </p:txBody>
      </p:sp>
      <p:sp>
        <p:nvSpPr>
          <p:cNvPr id="2643" name="Google Shape;2643;p9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9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9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94"/>
          <p:cNvSpPr/>
          <p:nvPr/>
        </p:nvSpPr>
        <p:spPr>
          <a:xfrm flipH="1">
            <a:off x="3454625" y="160365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4"/>
          <p:cNvSpPr txBox="1">
            <a:spLocks noGrp="1"/>
          </p:cNvSpPr>
          <p:nvPr>
            <p:ph type="title" idx="2"/>
          </p:nvPr>
        </p:nvSpPr>
        <p:spPr>
          <a:xfrm>
            <a:off x="3429275" y="1731500"/>
            <a:ext cx="9420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grpSp>
        <p:nvGrpSpPr>
          <p:cNvPr id="2649" name="Google Shape;2649;p94"/>
          <p:cNvGrpSpPr/>
          <p:nvPr/>
        </p:nvGrpSpPr>
        <p:grpSpPr>
          <a:xfrm>
            <a:off x="2571799" y="1799799"/>
            <a:ext cx="825589" cy="93999"/>
            <a:chOff x="5718423" y="809024"/>
            <a:chExt cx="830071" cy="94500"/>
          </a:xfrm>
        </p:grpSpPr>
        <p:sp>
          <p:nvSpPr>
            <p:cNvPr id="2650" name="Google Shape;2650;p9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4"/>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4"/>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4"/>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94"/>
          <p:cNvGrpSpPr/>
          <p:nvPr/>
        </p:nvGrpSpPr>
        <p:grpSpPr>
          <a:xfrm>
            <a:off x="5279100" y="1603650"/>
            <a:ext cx="2828238" cy="1994025"/>
            <a:chOff x="4954450" y="1603650"/>
            <a:chExt cx="2828238" cy="1994025"/>
          </a:xfrm>
        </p:grpSpPr>
        <p:grpSp>
          <p:nvGrpSpPr>
            <p:cNvPr id="2655" name="Google Shape;2655;p94"/>
            <p:cNvGrpSpPr/>
            <p:nvPr/>
          </p:nvGrpSpPr>
          <p:grpSpPr>
            <a:xfrm>
              <a:off x="7042850" y="2343263"/>
              <a:ext cx="739838" cy="1074559"/>
              <a:chOff x="7747225" y="3296238"/>
              <a:chExt cx="739838" cy="1074559"/>
            </a:xfrm>
          </p:grpSpPr>
          <p:sp>
            <p:nvSpPr>
              <p:cNvPr id="2656" name="Google Shape;2656;p94"/>
              <p:cNvSpPr/>
              <p:nvPr/>
            </p:nvSpPr>
            <p:spPr>
              <a:xfrm flipH="1">
                <a:off x="7747225" y="3360100"/>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7" name="Google Shape;2657;p94"/>
              <p:cNvGrpSpPr/>
              <p:nvPr/>
            </p:nvGrpSpPr>
            <p:grpSpPr>
              <a:xfrm>
                <a:off x="8173677" y="3296238"/>
                <a:ext cx="288997" cy="824888"/>
                <a:chOff x="7142627" y="3557563"/>
                <a:chExt cx="288997" cy="824888"/>
              </a:xfrm>
            </p:grpSpPr>
            <p:sp>
              <p:nvSpPr>
                <p:cNvPr id="2658" name="Google Shape;2658;p94"/>
                <p:cNvSpPr/>
                <p:nvPr/>
              </p:nvSpPr>
              <p:spPr>
                <a:xfrm rot="-5400000" flipH="1">
                  <a:off x="7230625" y="4181451"/>
                  <a:ext cx="201000" cy="201000"/>
                </a:xfrm>
                <a:prstGeom prst="ellipse">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4"/>
                <p:cNvSpPr/>
                <p:nvPr/>
              </p:nvSpPr>
              <p:spPr>
                <a:xfrm rot="-5400000" flipH="1">
                  <a:off x="7142627" y="3557563"/>
                  <a:ext cx="74400" cy="744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60" name="Google Shape;2660;p94"/>
            <p:cNvSpPr/>
            <p:nvPr/>
          </p:nvSpPr>
          <p:spPr>
            <a:xfrm>
              <a:off x="6766214" y="1717043"/>
              <a:ext cx="758093" cy="758067"/>
            </a:xfrm>
            <a:custGeom>
              <a:avLst/>
              <a:gdLst/>
              <a:ahLst/>
              <a:cxnLst/>
              <a:rect l="l" t="t" r="r" b="b"/>
              <a:pathLst>
                <a:path w="29149" h="29148" extrusionOk="0">
                  <a:moveTo>
                    <a:pt x="14586" y="23464"/>
                  </a:moveTo>
                  <a:cubicBezTo>
                    <a:pt x="9679" y="23464"/>
                    <a:pt x="5707" y="19493"/>
                    <a:pt x="5707" y="14585"/>
                  </a:cubicBezTo>
                  <a:cubicBezTo>
                    <a:pt x="5707" y="9678"/>
                    <a:pt x="9679" y="5706"/>
                    <a:pt x="14586" y="5706"/>
                  </a:cubicBezTo>
                  <a:cubicBezTo>
                    <a:pt x="19471" y="5706"/>
                    <a:pt x="23465" y="9678"/>
                    <a:pt x="23465" y="14585"/>
                  </a:cubicBezTo>
                  <a:cubicBezTo>
                    <a:pt x="23465" y="19493"/>
                    <a:pt x="19471" y="23464"/>
                    <a:pt x="14586" y="23464"/>
                  </a:cubicBezTo>
                  <a:close/>
                  <a:moveTo>
                    <a:pt x="29149" y="15704"/>
                  </a:moveTo>
                  <a:lnTo>
                    <a:pt x="29149" y="13467"/>
                  </a:lnTo>
                  <a:cubicBezTo>
                    <a:pt x="29149" y="12577"/>
                    <a:pt x="28532" y="11801"/>
                    <a:pt x="27665" y="11595"/>
                  </a:cubicBezTo>
                  <a:lnTo>
                    <a:pt x="25451" y="11070"/>
                  </a:lnTo>
                  <a:cubicBezTo>
                    <a:pt x="25268" y="10477"/>
                    <a:pt x="25017" y="9906"/>
                    <a:pt x="24743" y="9381"/>
                  </a:cubicBezTo>
                  <a:lnTo>
                    <a:pt x="25953" y="7464"/>
                  </a:lnTo>
                  <a:cubicBezTo>
                    <a:pt x="26409" y="6688"/>
                    <a:pt x="26295" y="5706"/>
                    <a:pt x="25679" y="5067"/>
                  </a:cubicBezTo>
                  <a:lnTo>
                    <a:pt x="24104" y="3492"/>
                  </a:lnTo>
                  <a:cubicBezTo>
                    <a:pt x="23465" y="2853"/>
                    <a:pt x="22461" y="2739"/>
                    <a:pt x="21707" y="3218"/>
                  </a:cubicBezTo>
                  <a:lnTo>
                    <a:pt x="19790" y="4405"/>
                  </a:lnTo>
                  <a:cubicBezTo>
                    <a:pt x="19242" y="4131"/>
                    <a:pt x="18672" y="3903"/>
                    <a:pt x="18078" y="3698"/>
                  </a:cubicBezTo>
                  <a:lnTo>
                    <a:pt x="17576" y="1507"/>
                  </a:lnTo>
                  <a:cubicBezTo>
                    <a:pt x="17371" y="639"/>
                    <a:pt x="16595" y="0"/>
                    <a:pt x="15682" y="0"/>
                  </a:cubicBezTo>
                  <a:lnTo>
                    <a:pt x="13468" y="0"/>
                  </a:lnTo>
                  <a:cubicBezTo>
                    <a:pt x="12555" y="0"/>
                    <a:pt x="11778" y="639"/>
                    <a:pt x="11573" y="1507"/>
                  </a:cubicBezTo>
                  <a:lnTo>
                    <a:pt x="11071" y="3698"/>
                  </a:lnTo>
                  <a:cubicBezTo>
                    <a:pt x="10477" y="3903"/>
                    <a:pt x="9907" y="4131"/>
                    <a:pt x="9359" y="4405"/>
                  </a:cubicBezTo>
                  <a:lnTo>
                    <a:pt x="7442" y="3218"/>
                  </a:lnTo>
                  <a:cubicBezTo>
                    <a:pt x="6688" y="2739"/>
                    <a:pt x="5707" y="2853"/>
                    <a:pt x="5068" y="3492"/>
                  </a:cubicBezTo>
                  <a:lnTo>
                    <a:pt x="3493" y="5067"/>
                  </a:lnTo>
                  <a:cubicBezTo>
                    <a:pt x="2854" y="5706"/>
                    <a:pt x="2740" y="6688"/>
                    <a:pt x="3219" y="7464"/>
                  </a:cubicBezTo>
                  <a:lnTo>
                    <a:pt x="4406" y="9381"/>
                  </a:lnTo>
                  <a:cubicBezTo>
                    <a:pt x="4132" y="9906"/>
                    <a:pt x="3881" y="10477"/>
                    <a:pt x="3698" y="11070"/>
                  </a:cubicBezTo>
                  <a:lnTo>
                    <a:pt x="1507" y="11595"/>
                  </a:lnTo>
                  <a:cubicBezTo>
                    <a:pt x="617" y="11801"/>
                    <a:pt x="1" y="12577"/>
                    <a:pt x="1" y="13467"/>
                  </a:cubicBezTo>
                  <a:lnTo>
                    <a:pt x="1" y="15704"/>
                  </a:lnTo>
                  <a:cubicBezTo>
                    <a:pt x="1" y="16594"/>
                    <a:pt x="617" y="17370"/>
                    <a:pt x="1507" y="17576"/>
                  </a:cubicBezTo>
                  <a:lnTo>
                    <a:pt x="3698" y="18078"/>
                  </a:lnTo>
                  <a:cubicBezTo>
                    <a:pt x="3881" y="18671"/>
                    <a:pt x="4132" y="19242"/>
                    <a:pt x="4406" y="19790"/>
                  </a:cubicBezTo>
                  <a:lnTo>
                    <a:pt x="3219" y="21707"/>
                  </a:lnTo>
                  <a:cubicBezTo>
                    <a:pt x="2740" y="22483"/>
                    <a:pt x="2854" y="23464"/>
                    <a:pt x="3493" y="24104"/>
                  </a:cubicBezTo>
                  <a:lnTo>
                    <a:pt x="5068" y="25678"/>
                  </a:lnTo>
                  <a:cubicBezTo>
                    <a:pt x="5707" y="26318"/>
                    <a:pt x="6688" y="26432"/>
                    <a:pt x="7442" y="25952"/>
                  </a:cubicBezTo>
                  <a:lnTo>
                    <a:pt x="9359" y="24743"/>
                  </a:lnTo>
                  <a:cubicBezTo>
                    <a:pt x="9907" y="25039"/>
                    <a:pt x="10477" y="25268"/>
                    <a:pt x="11071" y="25473"/>
                  </a:cubicBezTo>
                  <a:lnTo>
                    <a:pt x="11573" y="27664"/>
                  </a:lnTo>
                  <a:cubicBezTo>
                    <a:pt x="11778" y="28532"/>
                    <a:pt x="12555" y="29148"/>
                    <a:pt x="13468" y="29148"/>
                  </a:cubicBezTo>
                  <a:lnTo>
                    <a:pt x="15682" y="29148"/>
                  </a:lnTo>
                  <a:cubicBezTo>
                    <a:pt x="16595" y="29148"/>
                    <a:pt x="17371" y="28532"/>
                    <a:pt x="17576" y="27664"/>
                  </a:cubicBezTo>
                  <a:lnTo>
                    <a:pt x="18078" y="25473"/>
                  </a:lnTo>
                  <a:cubicBezTo>
                    <a:pt x="18672" y="25268"/>
                    <a:pt x="19242" y="25039"/>
                    <a:pt x="19790" y="24743"/>
                  </a:cubicBezTo>
                  <a:lnTo>
                    <a:pt x="21707" y="25952"/>
                  </a:lnTo>
                  <a:cubicBezTo>
                    <a:pt x="22461" y="26432"/>
                    <a:pt x="23465" y="26318"/>
                    <a:pt x="24104" y="25678"/>
                  </a:cubicBezTo>
                  <a:lnTo>
                    <a:pt x="25679" y="24104"/>
                  </a:lnTo>
                  <a:cubicBezTo>
                    <a:pt x="26295" y="23464"/>
                    <a:pt x="26409" y="22483"/>
                    <a:pt x="25953" y="21707"/>
                  </a:cubicBezTo>
                  <a:lnTo>
                    <a:pt x="24743" y="19790"/>
                  </a:lnTo>
                  <a:cubicBezTo>
                    <a:pt x="25017" y="19242"/>
                    <a:pt x="25268" y="18671"/>
                    <a:pt x="25451" y="18078"/>
                  </a:cubicBezTo>
                  <a:lnTo>
                    <a:pt x="27665" y="17576"/>
                  </a:lnTo>
                  <a:cubicBezTo>
                    <a:pt x="28532" y="17370"/>
                    <a:pt x="29149" y="16594"/>
                    <a:pt x="29149" y="15704"/>
                  </a:cubicBezTo>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4"/>
            <p:cNvSpPr/>
            <p:nvPr/>
          </p:nvSpPr>
          <p:spPr>
            <a:xfrm>
              <a:off x="4954450" y="3019449"/>
              <a:ext cx="509955" cy="509955"/>
            </a:xfrm>
            <a:custGeom>
              <a:avLst/>
              <a:gdLst/>
              <a:ahLst/>
              <a:cxnLst/>
              <a:rect l="l" t="t" r="r" b="b"/>
              <a:pathLst>
                <a:path w="19608" h="19608" extrusionOk="0">
                  <a:moveTo>
                    <a:pt x="9793" y="15773"/>
                  </a:moveTo>
                  <a:cubicBezTo>
                    <a:pt x="6506" y="15773"/>
                    <a:pt x="3835" y="13102"/>
                    <a:pt x="3835" y="9793"/>
                  </a:cubicBezTo>
                  <a:cubicBezTo>
                    <a:pt x="3835" y="6506"/>
                    <a:pt x="6506" y="3835"/>
                    <a:pt x="9793" y="3835"/>
                  </a:cubicBezTo>
                  <a:cubicBezTo>
                    <a:pt x="13102" y="3835"/>
                    <a:pt x="15773" y="6506"/>
                    <a:pt x="15773" y="9793"/>
                  </a:cubicBezTo>
                  <a:cubicBezTo>
                    <a:pt x="15773" y="13102"/>
                    <a:pt x="13102" y="15773"/>
                    <a:pt x="9793" y="15773"/>
                  </a:cubicBezTo>
                  <a:close/>
                  <a:moveTo>
                    <a:pt x="19608" y="10546"/>
                  </a:moveTo>
                  <a:lnTo>
                    <a:pt x="19608" y="9062"/>
                  </a:lnTo>
                  <a:cubicBezTo>
                    <a:pt x="19608" y="8446"/>
                    <a:pt x="19197" y="7921"/>
                    <a:pt x="18603" y="7784"/>
                  </a:cubicBezTo>
                  <a:lnTo>
                    <a:pt x="17120" y="7442"/>
                  </a:lnTo>
                  <a:cubicBezTo>
                    <a:pt x="17006" y="7054"/>
                    <a:pt x="16846" y="6666"/>
                    <a:pt x="16640" y="6300"/>
                  </a:cubicBezTo>
                  <a:lnTo>
                    <a:pt x="17462" y="4999"/>
                  </a:lnTo>
                  <a:cubicBezTo>
                    <a:pt x="17782" y="4497"/>
                    <a:pt x="17690" y="3813"/>
                    <a:pt x="17280" y="3402"/>
                  </a:cubicBezTo>
                  <a:lnTo>
                    <a:pt x="16207" y="2329"/>
                  </a:lnTo>
                  <a:cubicBezTo>
                    <a:pt x="15773" y="1895"/>
                    <a:pt x="15111" y="1827"/>
                    <a:pt x="14609" y="2146"/>
                  </a:cubicBezTo>
                  <a:lnTo>
                    <a:pt x="13308" y="2968"/>
                  </a:lnTo>
                  <a:cubicBezTo>
                    <a:pt x="12943" y="2763"/>
                    <a:pt x="12555" y="2603"/>
                    <a:pt x="12167" y="2489"/>
                  </a:cubicBezTo>
                  <a:lnTo>
                    <a:pt x="11824" y="1005"/>
                  </a:lnTo>
                  <a:cubicBezTo>
                    <a:pt x="11687" y="412"/>
                    <a:pt x="11162" y="1"/>
                    <a:pt x="10546" y="1"/>
                  </a:cubicBezTo>
                  <a:lnTo>
                    <a:pt x="9062" y="1"/>
                  </a:lnTo>
                  <a:cubicBezTo>
                    <a:pt x="8446" y="1"/>
                    <a:pt x="7921" y="412"/>
                    <a:pt x="7784" y="1005"/>
                  </a:cubicBezTo>
                  <a:lnTo>
                    <a:pt x="7442" y="2489"/>
                  </a:lnTo>
                  <a:cubicBezTo>
                    <a:pt x="7054" y="2603"/>
                    <a:pt x="6666" y="2763"/>
                    <a:pt x="6301" y="2968"/>
                  </a:cubicBezTo>
                  <a:lnTo>
                    <a:pt x="5000" y="2146"/>
                  </a:lnTo>
                  <a:cubicBezTo>
                    <a:pt x="4497" y="1827"/>
                    <a:pt x="3813" y="1895"/>
                    <a:pt x="3402" y="2329"/>
                  </a:cubicBezTo>
                  <a:lnTo>
                    <a:pt x="2329" y="3402"/>
                  </a:lnTo>
                  <a:cubicBezTo>
                    <a:pt x="1895" y="3813"/>
                    <a:pt x="1827" y="4497"/>
                    <a:pt x="2146" y="4999"/>
                  </a:cubicBezTo>
                  <a:lnTo>
                    <a:pt x="2945" y="6300"/>
                  </a:lnTo>
                  <a:cubicBezTo>
                    <a:pt x="2763" y="6666"/>
                    <a:pt x="2603" y="7054"/>
                    <a:pt x="2489" y="7442"/>
                  </a:cubicBezTo>
                  <a:lnTo>
                    <a:pt x="1005" y="7784"/>
                  </a:lnTo>
                  <a:cubicBezTo>
                    <a:pt x="412" y="7921"/>
                    <a:pt x="1" y="8446"/>
                    <a:pt x="1" y="9062"/>
                  </a:cubicBezTo>
                  <a:lnTo>
                    <a:pt x="1" y="10546"/>
                  </a:lnTo>
                  <a:cubicBezTo>
                    <a:pt x="1" y="11162"/>
                    <a:pt x="412" y="11687"/>
                    <a:pt x="1005" y="11824"/>
                  </a:cubicBezTo>
                  <a:lnTo>
                    <a:pt x="2489" y="12167"/>
                  </a:lnTo>
                  <a:cubicBezTo>
                    <a:pt x="2603" y="12555"/>
                    <a:pt x="2763" y="12943"/>
                    <a:pt x="2945" y="13308"/>
                  </a:cubicBezTo>
                  <a:lnTo>
                    <a:pt x="2146" y="14609"/>
                  </a:lnTo>
                  <a:cubicBezTo>
                    <a:pt x="1827" y="15111"/>
                    <a:pt x="1895" y="15773"/>
                    <a:pt x="2329" y="16207"/>
                  </a:cubicBezTo>
                  <a:lnTo>
                    <a:pt x="3402" y="17279"/>
                  </a:lnTo>
                  <a:cubicBezTo>
                    <a:pt x="3813" y="17690"/>
                    <a:pt x="4497" y="17782"/>
                    <a:pt x="5000" y="17462"/>
                  </a:cubicBezTo>
                  <a:lnTo>
                    <a:pt x="6301" y="16640"/>
                  </a:lnTo>
                  <a:cubicBezTo>
                    <a:pt x="6666" y="16846"/>
                    <a:pt x="7054" y="17006"/>
                    <a:pt x="7442" y="17120"/>
                  </a:cubicBezTo>
                  <a:lnTo>
                    <a:pt x="7784" y="18603"/>
                  </a:lnTo>
                  <a:cubicBezTo>
                    <a:pt x="7921" y="19197"/>
                    <a:pt x="8446" y="19608"/>
                    <a:pt x="9062" y="19608"/>
                  </a:cubicBezTo>
                  <a:lnTo>
                    <a:pt x="10546" y="19608"/>
                  </a:lnTo>
                  <a:cubicBezTo>
                    <a:pt x="11162" y="19608"/>
                    <a:pt x="11687" y="19197"/>
                    <a:pt x="11824" y="18603"/>
                  </a:cubicBezTo>
                  <a:lnTo>
                    <a:pt x="12167" y="17120"/>
                  </a:lnTo>
                  <a:cubicBezTo>
                    <a:pt x="12555" y="17006"/>
                    <a:pt x="12943" y="16846"/>
                    <a:pt x="13308" y="16640"/>
                  </a:cubicBezTo>
                  <a:lnTo>
                    <a:pt x="14609" y="17462"/>
                  </a:lnTo>
                  <a:cubicBezTo>
                    <a:pt x="15111" y="17782"/>
                    <a:pt x="15773" y="17690"/>
                    <a:pt x="16207" y="17279"/>
                  </a:cubicBezTo>
                  <a:lnTo>
                    <a:pt x="17280" y="16207"/>
                  </a:lnTo>
                  <a:cubicBezTo>
                    <a:pt x="17690" y="15773"/>
                    <a:pt x="17782" y="15111"/>
                    <a:pt x="17462" y="14609"/>
                  </a:cubicBezTo>
                  <a:lnTo>
                    <a:pt x="16640" y="13308"/>
                  </a:lnTo>
                  <a:cubicBezTo>
                    <a:pt x="16846" y="12943"/>
                    <a:pt x="17006" y="12555"/>
                    <a:pt x="17120" y="12167"/>
                  </a:cubicBezTo>
                  <a:lnTo>
                    <a:pt x="18603" y="11824"/>
                  </a:lnTo>
                  <a:cubicBezTo>
                    <a:pt x="19197" y="11687"/>
                    <a:pt x="19608" y="11162"/>
                    <a:pt x="19608" y="10546"/>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94"/>
            <p:cNvSpPr/>
            <p:nvPr/>
          </p:nvSpPr>
          <p:spPr>
            <a:xfrm>
              <a:off x="5266124" y="2096363"/>
              <a:ext cx="2040314" cy="1411089"/>
            </a:xfrm>
            <a:custGeom>
              <a:avLst/>
              <a:gdLst/>
              <a:ahLst/>
              <a:cxnLst/>
              <a:rect l="l" t="t" r="r" b="b"/>
              <a:pathLst>
                <a:path w="78451" h="54257" extrusionOk="0">
                  <a:moveTo>
                    <a:pt x="78337" y="54256"/>
                  </a:moveTo>
                  <a:lnTo>
                    <a:pt x="114" y="54256"/>
                  </a:lnTo>
                  <a:cubicBezTo>
                    <a:pt x="69" y="54256"/>
                    <a:pt x="0" y="54188"/>
                    <a:pt x="0" y="54119"/>
                  </a:cubicBezTo>
                  <a:lnTo>
                    <a:pt x="0" y="3904"/>
                  </a:lnTo>
                  <a:cubicBezTo>
                    <a:pt x="0" y="1735"/>
                    <a:pt x="1758" y="0"/>
                    <a:pt x="3903" y="0"/>
                  </a:cubicBezTo>
                  <a:lnTo>
                    <a:pt x="74548" y="0"/>
                  </a:lnTo>
                  <a:cubicBezTo>
                    <a:pt x="76693" y="0"/>
                    <a:pt x="78451" y="1735"/>
                    <a:pt x="78451" y="3904"/>
                  </a:cubicBezTo>
                  <a:lnTo>
                    <a:pt x="78451" y="54119"/>
                  </a:lnTo>
                  <a:cubicBezTo>
                    <a:pt x="78451" y="54188"/>
                    <a:pt x="78382" y="54256"/>
                    <a:pt x="78337" y="54256"/>
                  </a:cubicBezTo>
                  <a:close/>
                </a:path>
              </a:pathLst>
            </a:custGeom>
            <a:solidFill>
              <a:schemeClr val="accent1"/>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94"/>
            <p:cNvSpPr/>
            <p:nvPr/>
          </p:nvSpPr>
          <p:spPr>
            <a:xfrm>
              <a:off x="5337931" y="2162838"/>
              <a:ext cx="1896675" cy="1247840"/>
            </a:xfrm>
            <a:custGeom>
              <a:avLst/>
              <a:gdLst/>
              <a:ahLst/>
              <a:cxnLst/>
              <a:rect l="l" t="t" r="r" b="b"/>
              <a:pathLst>
                <a:path w="72928" h="47980" extrusionOk="0">
                  <a:moveTo>
                    <a:pt x="72928" y="47980"/>
                  </a:moveTo>
                  <a:lnTo>
                    <a:pt x="1" y="47980"/>
                  </a:lnTo>
                  <a:lnTo>
                    <a:pt x="1" y="1"/>
                  </a:lnTo>
                  <a:lnTo>
                    <a:pt x="72928" y="1"/>
                  </a:ln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94"/>
            <p:cNvSpPr/>
            <p:nvPr/>
          </p:nvSpPr>
          <p:spPr>
            <a:xfrm>
              <a:off x="5120664" y="3507429"/>
              <a:ext cx="2331208" cy="90246"/>
            </a:xfrm>
            <a:custGeom>
              <a:avLst/>
              <a:gdLst/>
              <a:ahLst/>
              <a:cxnLst/>
              <a:rect l="l" t="t" r="r" b="b"/>
              <a:pathLst>
                <a:path w="89636" h="3470" extrusionOk="0">
                  <a:moveTo>
                    <a:pt x="83313" y="3469"/>
                  </a:moveTo>
                  <a:lnTo>
                    <a:pt x="6323" y="3469"/>
                  </a:lnTo>
                  <a:cubicBezTo>
                    <a:pt x="3767" y="3469"/>
                    <a:pt x="1370" y="2146"/>
                    <a:pt x="1" y="0"/>
                  </a:cubicBezTo>
                  <a:lnTo>
                    <a:pt x="1" y="0"/>
                  </a:lnTo>
                  <a:lnTo>
                    <a:pt x="89636" y="0"/>
                  </a:lnTo>
                  <a:lnTo>
                    <a:pt x="89636" y="0"/>
                  </a:lnTo>
                  <a:cubicBezTo>
                    <a:pt x="88266" y="2146"/>
                    <a:pt x="85870" y="3469"/>
                    <a:pt x="83313" y="3469"/>
                  </a:cubicBezTo>
                  <a:close/>
                </a:path>
              </a:pathLst>
            </a:custGeom>
            <a:solidFill>
              <a:schemeClr val="dk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4"/>
            <p:cNvSpPr/>
            <p:nvPr/>
          </p:nvSpPr>
          <p:spPr>
            <a:xfrm>
              <a:off x="6076416" y="3507429"/>
              <a:ext cx="419735" cy="26138"/>
            </a:xfrm>
            <a:custGeom>
              <a:avLst/>
              <a:gdLst/>
              <a:ahLst/>
              <a:cxnLst/>
              <a:rect l="l" t="t" r="r" b="b"/>
              <a:pathLst>
                <a:path w="16139" h="1005" extrusionOk="0">
                  <a:moveTo>
                    <a:pt x="15134" y="1004"/>
                  </a:moveTo>
                  <a:lnTo>
                    <a:pt x="1005" y="1004"/>
                  </a:lnTo>
                  <a:cubicBezTo>
                    <a:pt x="457" y="1004"/>
                    <a:pt x="1" y="548"/>
                    <a:pt x="1" y="0"/>
                  </a:cubicBezTo>
                  <a:lnTo>
                    <a:pt x="16138" y="0"/>
                  </a:lnTo>
                  <a:cubicBezTo>
                    <a:pt x="16138" y="548"/>
                    <a:pt x="15682" y="1004"/>
                    <a:pt x="15134" y="1004"/>
                  </a:cubicBezTo>
                  <a:close/>
                </a:path>
              </a:pathLst>
            </a:custGeom>
            <a:solidFill>
              <a:schemeClr val="accent3"/>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94"/>
            <p:cNvSpPr/>
            <p:nvPr/>
          </p:nvSpPr>
          <p:spPr>
            <a:xfrm>
              <a:off x="6154777" y="3439159"/>
              <a:ext cx="263014" cy="28504"/>
            </a:xfrm>
            <a:custGeom>
              <a:avLst/>
              <a:gdLst/>
              <a:ahLst/>
              <a:cxnLst/>
              <a:rect l="l" t="t" r="r" b="b"/>
              <a:pathLst>
                <a:path w="10113" h="1096" extrusionOk="0">
                  <a:moveTo>
                    <a:pt x="9564" y="1096"/>
                  </a:moveTo>
                  <a:lnTo>
                    <a:pt x="548" y="1096"/>
                  </a:lnTo>
                  <a:cubicBezTo>
                    <a:pt x="252" y="1096"/>
                    <a:pt x="1" y="845"/>
                    <a:pt x="1" y="548"/>
                  </a:cubicBezTo>
                  <a:cubicBezTo>
                    <a:pt x="1" y="251"/>
                    <a:pt x="252" y="0"/>
                    <a:pt x="548" y="0"/>
                  </a:cubicBezTo>
                  <a:lnTo>
                    <a:pt x="9564" y="0"/>
                  </a:lnTo>
                  <a:cubicBezTo>
                    <a:pt x="9861" y="0"/>
                    <a:pt x="10112" y="251"/>
                    <a:pt x="10112" y="548"/>
                  </a:cubicBezTo>
                  <a:cubicBezTo>
                    <a:pt x="10112" y="845"/>
                    <a:pt x="9861" y="1096"/>
                    <a:pt x="9564" y="1096"/>
                  </a:cubicBezTo>
                  <a:close/>
                </a:path>
              </a:pathLst>
            </a:custGeom>
            <a:solidFill>
              <a:schemeClr val="accent3"/>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94"/>
            <p:cNvSpPr/>
            <p:nvPr/>
          </p:nvSpPr>
          <p:spPr>
            <a:xfrm>
              <a:off x="5388984" y="2213293"/>
              <a:ext cx="799653" cy="603166"/>
            </a:xfrm>
            <a:custGeom>
              <a:avLst/>
              <a:gdLst/>
              <a:ahLst/>
              <a:cxnLst/>
              <a:rect l="l" t="t" r="r" b="b"/>
              <a:pathLst>
                <a:path w="30747" h="23192" extrusionOk="0">
                  <a:moveTo>
                    <a:pt x="27711" y="23191"/>
                  </a:moveTo>
                  <a:lnTo>
                    <a:pt x="3037" y="23191"/>
                  </a:lnTo>
                  <a:cubicBezTo>
                    <a:pt x="1348" y="23191"/>
                    <a:pt x="1" y="21845"/>
                    <a:pt x="1" y="20179"/>
                  </a:cubicBezTo>
                  <a:lnTo>
                    <a:pt x="1" y="3037"/>
                  </a:lnTo>
                  <a:cubicBezTo>
                    <a:pt x="1" y="1348"/>
                    <a:pt x="1348" y="1"/>
                    <a:pt x="3037" y="1"/>
                  </a:cubicBezTo>
                  <a:lnTo>
                    <a:pt x="27711" y="1"/>
                  </a:lnTo>
                  <a:cubicBezTo>
                    <a:pt x="29400" y="1"/>
                    <a:pt x="30747" y="1348"/>
                    <a:pt x="30747" y="3037"/>
                  </a:cubicBezTo>
                  <a:lnTo>
                    <a:pt x="30747" y="20179"/>
                  </a:lnTo>
                  <a:cubicBezTo>
                    <a:pt x="30747" y="21845"/>
                    <a:pt x="29400" y="23191"/>
                    <a:pt x="27711" y="23191"/>
                  </a:cubicBezTo>
                  <a:close/>
                </a:path>
              </a:pathLst>
            </a:custGeom>
            <a:solidFill>
              <a:schemeClr val="accent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4"/>
            <p:cNvSpPr/>
            <p:nvPr/>
          </p:nvSpPr>
          <p:spPr>
            <a:xfrm>
              <a:off x="5388984" y="2213293"/>
              <a:ext cx="799653" cy="114615"/>
            </a:xfrm>
            <a:custGeom>
              <a:avLst/>
              <a:gdLst/>
              <a:ahLst/>
              <a:cxnLst/>
              <a:rect l="l" t="t" r="r" b="b"/>
              <a:pathLst>
                <a:path w="30747" h="4407" extrusionOk="0">
                  <a:moveTo>
                    <a:pt x="29788" y="4406"/>
                  </a:moveTo>
                  <a:lnTo>
                    <a:pt x="960" y="4406"/>
                  </a:lnTo>
                  <a:cubicBezTo>
                    <a:pt x="435" y="4406"/>
                    <a:pt x="1" y="3995"/>
                    <a:pt x="1" y="3470"/>
                  </a:cubicBezTo>
                  <a:lnTo>
                    <a:pt x="1" y="960"/>
                  </a:lnTo>
                  <a:cubicBezTo>
                    <a:pt x="1" y="435"/>
                    <a:pt x="435" y="1"/>
                    <a:pt x="960" y="1"/>
                  </a:cubicBezTo>
                  <a:lnTo>
                    <a:pt x="29788" y="1"/>
                  </a:lnTo>
                  <a:cubicBezTo>
                    <a:pt x="30336" y="1"/>
                    <a:pt x="30747" y="435"/>
                    <a:pt x="30747" y="960"/>
                  </a:cubicBezTo>
                  <a:lnTo>
                    <a:pt x="30747" y="3470"/>
                  </a:lnTo>
                  <a:cubicBezTo>
                    <a:pt x="30747" y="3995"/>
                    <a:pt x="30336" y="4406"/>
                    <a:pt x="29788" y="4406"/>
                  </a:cubicBezTo>
                  <a:close/>
                </a:path>
              </a:pathLst>
            </a:custGeom>
            <a:solidFill>
              <a:schemeClr val="dk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94"/>
            <p:cNvSpPr/>
            <p:nvPr/>
          </p:nvSpPr>
          <p:spPr>
            <a:xfrm>
              <a:off x="6105518" y="2256049"/>
              <a:ext cx="45123" cy="45149"/>
            </a:xfrm>
            <a:custGeom>
              <a:avLst/>
              <a:gdLst/>
              <a:ahLst/>
              <a:cxnLst/>
              <a:rect l="l" t="t" r="r" b="b"/>
              <a:pathLst>
                <a:path w="1735" h="1736" extrusionOk="0">
                  <a:moveTo>
                    <a:pt x="1735" y="868"/>
                  </a:moveTo>
                  <a:cubicBezTo>
                    <a:pt x="1735" y="1347"/>
                    <a:pt x="1347" y="1735"/>
                    <a:pt x="867" y="1735"/>
                  </a:cubicBezTo>
                  <a:cubicBezTo>
                    <a:pt x="388" y="1735"/>
                    <a:pt x="0" y="1347"/>
                    <a:pt x="0" y="868"/>
                  </a:cubicBezTo>
                  <a:cubicBezTo>
                    <a:pt x="0" y="388"/>
                    <a:pt x="388" y="0"/>
                    <a:pt x="867" y="0"/>
                  </a:cubicBezTo>
                  <a:cubicBezTo>
                    <a:pt x="1347" y="0"/>
                    <a:pt x="1735" y="388"/>
                    <a:pt x="1735" y="868"/>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94"/>
            <p:cNvSpPr/>
            <p:nvPr/>
          </p:nvSpPr>
          <p:spPr>
            <a:xfrm>
              <a:off x="6040213" y="2256049"/>
              <a:ext cx="44551" cy="45149"/>
            </a:xfrm>
            <a:custGeom>
              <a:avLst/>
              <a:gdLst/>
              <a:ahLst/>
              <a:cxnLst/>
              <a:rect l="l" t="t" r="r" b="b"/>
              <a:pathLst>
                <a:path w="1713" h="1736" extrusionOk="0">
                  <a:moveTo>
                    <a:pt x="1712" y="868"/>
                  </a:moveTo>
                  <a:cubicBezTo>
                    <a:pt x="1712" y="1347"/>
                    <a:pt x="1347" y="1735"/>
                    <a:pt x="868" y="1735"/>
                  </a:cubicBezTo>
                  <a:cubicBezTo>
                    <a:pt x="388" y="1735"/>
                    <a:pt x="0" y="1347"/>
                    <a:pt x="0" y="868"/>
                  </a:cubicBezTo>
                  <a:cubicBezTo>
                    <a:pt x="0" y="388"/>
                    <a:pt x="388" y="0"/>
                    <a:pt x="868" y="0"/>
                  </a:cubicBezTo>
                  <a:cubicBezTo>
                    <a:pt x="1347" y="0"/>
                    <a:pt x="1712" y="388"/>
                    <a:pt x="1712" y="868"/>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4"/>
            <p:cNvSpPr/>
            <p:nvPr/>
          </p:nvSpPr>
          <p:spPr>
            <a:xfrm>
              <a:off x="5974908" y="2256049"/>
              <a:ext cx="44551" cy="45149"/>
            </a:xfrm>
            <a:custGeom>
              <a:avLst/>
              <a:gdLst/>
              <a:ahLst/>
              <a:cxnLst/>
              <a:rect l="l" t="t" r="r" b="b"/>
              <a:pathLst>
                <a:path w="1713" h="1736" extrusionOk="0">
                  <a:moveTo>
                    <a:pt x="1712" y="868"/>
                  </a:moveTo>
                  <a:cubicBezTo>
                    <a:pt x="1712" y="1347"/>
                    <a:pt x="1324" y="1735"/>
                    <a:pt x="868" y="1735"/>
                  </a:cubicBezTo>
                  <a:cubicBezTo>
                    <a:pt x="388" y="1735"/>
                    <a:pt x="0" y="1347"/>
                    <a:pt x="0" y="868"/>
                  </a:cubicBezTo>
                  <a:cubicBezTo>
                    <a:pt x="0" y="388"/>
                    <a:pt x="388" y="0"/>
                    <a:pt x="868" y="0"/>
                  </a:cubicBezTo>
                  <a:cubicBezTo>
                    <a:pt x="1324" y="0"/>
                    <a:pt x="1712" y="388"/>
                    <a:pt x="1712" y="868"/>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94"/>
            <p:cNvSpPr/>
            <p:nvPr/>
          </p:nvSpPr>
          <p:spPr>
            <a:xfrm>
              <a:off x="5446565" y="2393759"/>
              <a:ext cx="684491" cy="39817"/>
            </a:xfrm>
            <a:custGeom>
              <a:avLst/>
              <a:gdLst/>
              <a:ahLst/>
              <a:cxnLst/>
              <a:rect l="l" t="t" r="r" b="b"/>
              <a:pathLst>
                <a:path w="26319" h="1531" extrusionOk="0">
                  <a:moveTo>
                    <a:pt x="25542" y="1530"/>
                  </a:moveTo>
                  <a:lnTo>
                    <a:pt x="777" y="1530"/>
                  </a:lnTo>
                  <a:cubicBezTo>
                    <a:pt x="343" y="1530"/>
                    <a:pt x="1" y="1188"/>
                    <a:pt x="1" y="754"/>
                  </a:cubicBezTo>
                  <a:cubicBezTo>
                    <a:pt x="1" y="343"/>
                    <a:pt x="343" y="1"/>
                    <a:pt x="777" y="1"/>
                  </a:cubicBezTo>
                  <a:lnTo>
                    <a:pt x="25542" y="1"/>
                  </a:lnTo>
                  <a:cubicBezTo>
                    <a:pt x="25976" y="1"/>
                    <a:pt x="26319" y="343"/>
                    <a:pt x="26319" y="754"/>
                  </a:cubicBezTo>
                  <a:cubicBezTo>
                    <a:pt x="26319" y="1188"/>
                    <a:pt x="25976" y="1530"/>
                    <a:pt x="25542" y="1530"/>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94"/>
            <p:cNvSpPr/>
            <p:nvPr/>
          </p:nvSpPr>
          <p:spPr>
            <a:xfrm>
              <a:off x="5449556" y="2476880"/>
              <a:ext cx="562776" cy="39791"/>
            </a:xfrm>
            <a:custGeom>
              <a:avLst/>
              <a:gdLst/>
              <a:ahLst/>
              <a:cxnLst/>
              <a:rect l="l" t="t" r="r" b="b"/>
              <a:pathLst>
                <a:path w="21639" h="1530" extrusionOk="0">
                  <a:moveTo>
                    <a:pt x="20862" y="1530"/>
                  </a:moveTo>
                  <a:lnTo>
                    <a:pt x="753" y="1530"/>
                  </a:lnTo>
                  <a:cubicBezTo>
                    <a:pt x="342" y="1530"/>
                    <a:pt x="0" y="1187"/>
                    <a:pt x="0" y="754"/>
                  </a:cubicBezTo>
                  <a:cubicBezTo>
                    <a:pt x="0" y="343"/>
                    <a:pt x="342" y="0"/>
                    <a:pt x="753" y="0"/>
                  </a:cubicBezTo>
                  <a:lnTo>
                    <a:pt x="20862" y="0"/>
                  </a:lnTo>
                  <a:cubicBezTo>
                    <a:pt x="21296" y="0"/>
                    <a:pt x="21638" y="343"/>
                    <a:pt x="21638" y="754"/>
                  </a:cubicBezTo>
                  <a:cubicBezTo>
                    <a:pt x="21638" y="1187"/>
                    <a:pt x="21296" y="1530"/>
                    <a:pt x="20862" y="1530"/>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4"/>
            <p:cNvSpPr/>
            <p:nvPr/>
          </p:nvSpPr>
          <p:spPr>
            <a:xfrm>
              <a:off x="5446565" y="2599167"/>
              <a:ext cx="684491" cy="39791"/>
            </a:xfrm>
            <a:custGeom>
              <a:avLst/>
              <a:gdLst/>
              <a:ahLst/>
              <a:cxnLst/>
              <a:rect l="l" t="t" r="r" b="b"/>
              <a:pathLst>
                <a:path w="26319" h="1530" extrusionOk="0">
                  <a:moveTo>
                    <a:pt x="25542" y="1530"/>
                  </a:moveTo>
                  <a:lnTo>
                    <a:pt x="777" y="1530"/>
                  </a:lnTo>
                  <a:cubicBezTo>
                    <a:pt x="343" y="1530"/>
                    <a:pt x="1" y="1187"/>
                    <a:pt x="1" y="754"/>
                  </a:cubicBezTo>
                  <a:cubicBezTo>
                    <a:pt x="1" y="343"/>
                    <a:pt x="343" y="0"/>
                    <a:pt x="777" y="0"/>
                  </a:cubicBezTo>
                  <a:lnTo>
                    <a:pt x="25542" y="0"/>
                  </a:lnTo>
                  <a:cubicBezTo>
                    <a:pt x="25976" y="0"/>
                    <a:pt x="26319" y="343"/>
                    <a:pt x="26319" y="754"/>
                  </a:cubicBezTo>
                  <a:cubicBezTo>
                    <a:pt x="26319" y="1187"/>
                    <a:pt x="25976" y="1530"/>
                    <a:pt x="25542" y="1530"/>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94"/>
            <p:cNvSpPr/>
            <p:nvPr/>
          </p:nvSpPr>
          <p:spPr>
            <a:xfrm>
              <a:off x="5449556" y="2682261"/>
              <a:ext cx="562776" cy="39817"/>
            </a:xfrm>
            <a:custGeom>
              <a:avLst/>
              <a:gdLst/>
              <a:ahLst/>
              <a:cxnLst/>
              <a:rect l="l" t="t" r="r" b="b"/>
              <a:pathLst>
                <a:path w="21639" h="1531" extrusionOk="0">
                  <a:moveTo>
                    <a:pt x="20862" y="1530"/>
                  </a:moveTo>
                  <a:lnTo>
                    <a:pt x="753" y="1530"/>
                  </a:lnTo>
                  <a:cubicBezTo>
                    <a:pt x="342" y="1530"/>
                    <a:pt x="0" y="1188"/>
                    <a:pt x="0" y="754"/>
                  </a:cubicBezTo>
                  <a:cubicBezTo>
                    <a:pt x="0" y="343"/>
                    <a:pt x="342" y="1"/>
                    <a:pt x="753" y="1"/>
                  </a:cubicBezTo>
                  <a:lnTo>
                    <a:pt x="20862" y="1"/>
                  </a:lnTo>
                  <a:cubicBezTo>
                    <a:pt x="21296" y="1"/>
                    <a:pt x="21638" y="343"/>
                    <a:pt x="21638" y="754"/>
                  </a:cubicBezTo>
                  <a:cubicBezTo>
                    <a:pt x="21638" y="1188"/>
                    <a:pt x="21296" y="1530"/>
                    <a:pt x="20862" y="1530"/>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94"/>
            <p:cNvSpPr/>
            <p:nvPr/>
          </p:nvSpPr>
          <p:spPr>
            <a:xfrm>
              <a:off x="6383929" y="2544551"/>
              <a:ext cx="799627" cy="603738"/>
            </a:xfrm>
            <a:custGeom>
              <a:avLst/>
              <a:gdLst/>
              <a:ahLst/>
              <a:cxnLst/>
              <a:rect l="l" t="t" r="r" b="b"/>
              <a:pathLst>
                <a:path w="30746" h="23214" extrusionOk="0">
                  <a:moveTo>
                    <a:pt x="27710" y="23214"/>
                  </a:moveTo>
                  <a:lnTo>
                    <a:pt x="3036" y="23214"/>
                  </a:lnTo>
                  <a:cubicBezTo>
                    <a:pt x="1347" y="23214"/>
                    <a:pt x="0" y="21844"/>
                    <a:pt x="0" y="20178"/>
                  </a:cubicBezTo>
                  <a:lnTo>
                    <a:pt x="0" y="3036"/>
                  </a:lnTo>
                  <a:cubicBezTo>
                    <a:pt x="0" y="1370"/>
                    <a:pt x="1347" y="0"/>
                    <a:pt x="3036" y="0"/>
                  </a:cubicBezTo>
                  <a:lnTo>
                    <a:pt x="27710" y="0"/>
                  </a:lnTo>
                  <a:cubicBezTo>
                    <a:pt x="29399" y="0"/>
                    <a:pt x="30746" y="1370"/>
                    <a:pt x="30746" y="3036"/>
                  </a:cubicBezTo>
                  <a:lnTo>
                    <a:pt x="30746" y="20178"/>
                  </a:lnTo>
                  <a:cubicBezTo>
                    <a:pt x="30746" y="21844"/>
                    <a:pt x="29399" y="23214"/>
                    <a:pt x="27710" y="23214"/>
                  </a:cubicBezTo>
                  <a:close/>
                </a:path>
              </a:pathLst>
            </a:custGeom>
            <a:solidFill>
              <a:schemeClr val="accent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94"/>
            <p:cNvSpPr/>
            <p:nvPr/>
          </p:nvSpPr>
          <p:spPr>
            <a:xfrm>
              <a:off x="6383929" y="2544551"/>
              <a:ext cx="799627" cy="115187"/>
            </a:xfrm>
            <a:custGeom>
              <a:avLst/>
              <a:gdLst/>
              <a:ahLst/>
              <a:cxnLst/>
              <a:rect l="l" t="t" r="r" b="b"/>
              <a:pathLst>
                <a:path w="30746" h="4429" extrusionOk="0">
                  <a:moveTo>
                    <a:pt x="29787" y="4429"/>
                  </a:moveTo>
                  <a:lnTo>
                    <a:pt x="959" y="4429"/>
                  </a:lnTo>
                  <a:cubicBezTo>
                    <a:pt x="434" y="4429"/>
                    <a:pt x="0" y="3995"/>
                    <a:pt x="0" y="3470"/>
                  </a:cubicBezTo>
                  <a:lnTo>
                    <a:pt x="0" y="959"/>
                  </a:lnTo>
                  <a:cubicBezTo>
                    <a:pt x="0" y="434"/>
                    <a:pt x="434" y="0"/>
                    <a:pt x="959" y="0"/>
                  </a:cubicBezTo>
                  <a:lnTo>
                    <a:pt x="29787" y="0"/>
                  </a:lnTo>
                  <a:cubicBezTo>
                    <a:pt x="30312" y="0"/>
                    <a:pt x="30746" y="434"/>
                    <a:pt x="30746" y="959"/>
                  </a:cubicBezTo>
                  <a:lnTo>
                    <a:pt x="30746" y="3470"/>
                  </a:lnTo>
                  <a:cubicBezTo>
                    <a:pt x="30746" y="3995"/>
                    <a:pt x="30312" y="4429"/>
                    <a:pt x="29787" y="4429"/>
                  </a:cubicBezTo>
                  <a:close/>
                </a:path>
              </a:pathLst>
            </a:custGeom>
            <a:solidFill>
              <a:schemeClr val="dk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94"/>
            <p:cNvSpPr/>
            <p:nvPr/>
          </p:nvSpPr>
          <p:spPr>
            <a:xfrm>
              <a:off x="7100437" y="2587880"/>
              <a:ext cx="45123" cy="44551"/>
            </a:xfrm>
            <a:custGeom>
              <a:avLst/>
              <a:gdLst/>
              <a:ahLst/>
              <a:cxnLst/>
              <a:rect l="l" t="t" r="r" b="b"/>
              <a:pathLst>
                <a:path w="1735" h="1713" extrusionOk="0">
                  <a:moveTo>
                    <a:pt x="1735" y="845"/>
                  </a:moveTo>
                  <a:cubicBezTo>
                    <a:pt x="1735" y="1325"/>
                    <a:pt x="1347" y="1713"/>
                    <a:pt x="868" y="1713"/>
                  </a:cubicBezTo>
                  <a:cubicBezTo>
                    <a:pt x="388" y="1713"/>
                    <a:pt x="0" y="1325"/>
                    <a:pt x="0" y="845"/>
                  </a:cubicBezTo>
                  <a:cubicBezTo>
                    <a:pt x="0" y="389"/>
                    <a:pt x="388" y="1"/>
                    <a:pt x="868" y="1"/>
                  </a:cubicBezTo>
                  <a:cubicBezTo>
                    <a:pt x="1347" y="1"/>
                    <a:pt x="1735" y="389"/>
                    <a:pt x="1735" y="845"/>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4"/>
            <p:cNvSpPr/>
            <p:nvPr/>
          </p:nvSpPr>
          <p:spPr>
            <a:xfrm>
              <a:off x="7035132" y="2587880"/>
              <a:ext cx="44551" cy="44551"/>
            </a:xfrm>
            <a:custGeom>
              <a:avLst/>
              <a:gdLst/>
              <a:ahLst/>
              <a:cxnLst/>
              <a:rect l="l" t="t" r="r" b="b"/>
              <a:pathLst>
                <a:path w="1713" h="1713" extrusionOk="0">
                  <a:moveTo>
                    <a:pt x="1712" y="845"/>
                  </a:moveTo>
                  <a:cubicBezTo>
                    <a:pt x="1712" y="1325"/>
                    <a:pt x="1347" y="1713"/>
                    <a:pt x="868" y="1713"/>
                  </a:cubicBezTo>
                  <a:cubicBezTo>
                    <a:pt x="388" y="1713"/>
                    <a:pt x="0" y="1325"/>
                    <a:pt x="0" y="845"/>
                  </a:cubicBezTo>
                  <a:cubicBezTo>
                    <a:pt x="0" y="389"/>
                    <a:pt x="388" y="1"/>
                    <a:pt x="868" y="1"/>
                  </a:cubicBezTo>
                  <a:cubicBezTo>
                    <a:pt x="1347" y="1"/>
                    <a:pt x="1712" y="389"/>
                    <a:pt x="1712" y="845"/>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4"/>
            <p:cNvSpPr/>
            <p:nvPr/>
          </p:nvSpPr>
          <p:spPr>
            <a:xfrm>
              <a:off x="6969827" y="2587880"/>
              <a:ext cx="44551" cy="44551"/>
            </a:xfrm>
            <a:custGeom>
              <a:avLst/>
              <a:gdLst/>
              <a:ahLst/>
              <a:cxnLst/>
              <a:rect l="l" t="t" r="r" b="b"/>
              <a:pathLst>
                <a:path w="1713" h="1713" extrusionOk="0">
                  <a:moveTo>
                    <a:pt x="1713" y="845"/>
                  </a:moveTo>
                  <a:cubicBezTo>
                    <a:pt x="1713" y="1325"/>
                    <a:pt x="1325" y="1713"/>
                    <a:pt x="845" y="1713"/>
                  </a:cubicBezTo>
                  <a:cubicBezTo>
                    <a:pt x="389" y="1713"/>
                    <a:pt x="1" y="1325"/>
                    <a:pt x="1" y="845"/>
                  </a:cubicBezTo>
                  <a:cubicBezTo>
                    <a:pt x="1" y="389"/>
                    <a:pt x="389" y="1"/>
                    <a:pt x="845" y="1"/>
                  </a:cubicBezTo>
                  <a:cubicBezTo>
                    <a:pt x="1325" y="1"/>
                    <a:pt x="1713" y="389"/>
                    <a:pt x="1713" y="845"/>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4"/>
            <p:cNvSpPr/>
            <p:nvPr/>
          </p:nvSpPr>
          <p:spPr>
            <a:xfrm>
              <a:off x="6441510" y="2725018"/>
              <a:ext cx="684465" cy="39791"/>
            </a:xfrm>
            <a:custGeom>
              <a:avLst/>
              <a:gdLst/>
              <a:ahLst/>
              <a:cxnLst/>
              <a:rect l="l" t="t" r="r" b="b"/>
              <a:pathLst>
                <a:path w="26318" h="1530" extrusionOk="0">
                  <a:moveTo>
                    <a:pt x="25542" y="1530"/>
                  </a:moveTo>
                  <a:lnTo>
                    <a:pt x="776" y="1530"/>
                  </a:lnTo>
                  <a:cubicBezTo>
                    <a:pt x="343" y="1530"/>
                    <a:pt x="0" y="1187"/>
                    <a:pt x="0" y="754"/>
                  </a:cubicBezTo>
                  <a:cubicBezTo>
                    <a:pt x="0" y="343"/>
                    <a:pt x="343" y="0"/>
                    <a:pt x="776" y="0"/>
                  </a:cubicBezTo>
                  <a:lnTo>
                    <a:pt x="25542" y="0"/>
                  </a:lnTo>
                  <a:cubicBezTo>
                    <a:pt x="25975" y="0"/>
                    <a:pt x="26318" y="343"/>
                    <a:pt x="26318" y="754"/>
                  </a:cubicBezTo>
                  <a:cubicBezTo>
                    <a:pt x="26318" y="1187"/>
                    <a:pt x="25975" y="1530"/>
                    <a:pt x="25542" y="1530"/>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4"/>
            <p:cNvSpPr/>
            <p:nvPr/>
          </p:nvSpPr>
          <p:spPr>
            <a:xfrm>
              <a:off x="6444475" y="2808112"/>
              <a:ext cx="562776" cy="39817"/>
            </a:xfrm>
            <a:custGeom>
              <a:avLst/>
              <a:gdLst/>
              <a:ahLst/>
              <a:cxnLst/>
              <a:rect l="l" t="t" r="r" b="b"/>
              <a:pathLst>
                <a:path w="21639" h="1531" extrusionOk="0">
                  <a:moveTo>
                    <a:pt x="20863" y="1530"/>
                  </a:moveTo>
                  <a:lnTo>
                    <a:pt x="754" y="1530"/>
                  </a:lnTo>
                  <a:cubicBezTo>
                    <a:pt x="343" y="1530"/>
                    <a:pt x="0" y="1188"/>
                    <a:pt x="0" y="777"/>
                  </a:cubicBezTo>
                  <a:cubicBezTo>
                    <a:pt x="0" y="343"/>
                    <a:pt x="343" y="1"/>
                    <a:pt x="754" y="1"/>
                  </a:cubicBezTo>
                  <a:lnTo>
                    <a:pt x="20863" y="1"/>
                  </a:lnTo>
                  <a:cubicBezTo>
                    <a:pt x="21296" y="1"/>
                    <a:pt x="21639" y="343"/>
                    <a:pt x="21639" y="777"/>
                  </a:cubicBezTo>
                  <a:cubicBezTo>
                    <a:pt x="21639" y="1188"/>
                    <a:pt x="21296" y="1530"/>
                    <a:pt x="20863" y="1530"/>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4"/>
            <p:cNvSpPr/>
            <p:nvPr/>
          </p:nvSpPr>
          <p:spPr>
            <a:xfrm>
              <a:off x="6441510" y="2930399"/>
              <a:ext cx="684465" cy="39817"/>
            </a:xfrm>
            <a:custGeom>
              <a:avLst/>
              <a:gdLst/>
              <a:ahLst/>
              <a:cxnLst/>
              <a:rect l="l" t="t" r="r" b="b"/>
              <a:pathLst>
                <a:path w="26318" h="1531" extrusionOk="0">
                  <a:moveTo>
                    <a:pt x="25542" y="1530"/>
                  </a:moveTo>
                  <a:lnTo>
                    <a:pt x="776" y="1530"/>
                  </a:lnTo>
                  <a:cubicBezTo>
                    <a:pt x="343" y="1530"/>
                    <a:pt x="0" y="1188"/>
                    <a:pt x="0" y="754"/>
                  </a:cubicBezTo>
                  <a:lnTo>
                    <a:pt x="0" y="754"/>
                  </a:lnTo>
                  <a:cubicBezTo>
                    <a:pt x="0" y="343"/>
                    <a:pt x="343" y="1"/>
                    <a:pt x="776" y="1"/>
                  </a:cubicBezTo>
                  <a:lnTo>
                    <a:pt x="25542" y="1"/>
                  </a:lnTo>
                  <a:cubicBezTo>
                    <a:pt x="25975" y="1"/>
                    <a:pt x="26318" y="343"/>
                    <a:pt x="26318" y="754"/>
                  </a:cubicBezTo>
                  <a:lnTo>
                    <a:pt x="26318" y="754"/>
                  </a:lnTo>
                  <a:cubicBezTo>
                    <a:pt x="26318" y="1188"/>
                    <a:pt x="25975" y="1530"/>
                    <a:pt x="25542" y="1530"/>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4"/>
            <p:cNvSpPr/>
            <p:nvPr/>
          </p:nvSpPr>
          <p:spPr>
            <a:xfrm>
              <a:off x="6444475" y="3013519"/>
              <a:ext cx="562776" cy="39791"/>
            </a:xfrm>
            <a:custGeom>
              <a:avLst/>
              <a:gdLst/>
              <a:ahLst/>
              <a:cxnLst/>
              <a:rect l="l" t="t" r="r" b="b"/>
              <a:pathLst>
                <a:path w="21639" h="1530" extrusionOk="0">
                  <a:moveTo>
                    <a:pt x="20863" y="1530"/>
                  </a:moveTo>
                  <a:lnTo>
                    <a:pt x="754" y="1530"/>
                  </a:lnTo>
                  <a:cubicBezTo>
                    <a:pt x="343" y="1530"/>
                    <a:pt x="0" y="1187"/>
                    <a:pt x="0" y="776"/>
                  </a:cubicBezTo>
                  <a:cubicBezTo>
                    <a:pt x="0" y="343"/>
                    <a:pt x="343" y="0"/>
                    <a:pt x="754" y="0"/>
                  </a:cubicBezTo>
                  <a:lnTo>
                    <a:pt x="20863" y="0"/>
                  </a:lnTo>
                  <a:cubicBezTo>
                    <a:pt x="21296" y="0"/>
                    <a:pt x="21639" y="343"/>
                    <a:pt x="21639" y="776"/>
                  </a:cubicBezTo>
                  <a:cubicBezTo>
                    <a:pt x="21639" y="1187"/>
                    <a:pt x="21296" y="1530"/>
                    <a:pt x="20863" y="1530"/>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4"/>
            <p:cNvSpPr/>
            <p:nvPr/>
          </p:nvSpPr>
          <p:spPr>
            <a:xfrm>
              <a:off x="5535615" y="2905484"/>
              <a:ext cx="506392" cy="382310"/>
            </a:xfrm>
            <a:custGeom>
              <a:avLst/>
              <a:gdLst/>
              <a:ahLst/>
              <a:cxnLst/>
              <a:rect l="l" t="t" r="r" b="b"/>
              <a:pathLst>
                <a:path w="19471" h="14700" extrusionOk="0">
                  <a:moveTo>
                    <a:pt x="17553" y="14700"/>
                  </a:moveTo>
                  <a:lnTo>
                    <a:pt x="1918" y="14700"/>
                  </a:lnTo>
                  <a:cubicBezTo>
                    <a:pt x="868" y="14700"/>
                    <a:pt x="1" y="13832"/>
                    <a:pt x="1" y="12760"/>
                  </a:cubicBezTo>
                  <a:lnTo>
                    <a:pt x="1" y="1918"/>
                  </a:lnTo>
                  <a:cubicBezTo>
                    <a:pt x="1" y="845"/>
                    <a:pt x="868" y="0"/>
                    <a:pt x="1918" y="0"/>
                  </a:cubicBezTo>
                  <a:lnTo>
                    <a:pt x="17553" y="0"/>
                  </a:lnTo>
                  <a:cubicBezTo>
                    <a:pt x="18626" y="0"/>
                    <a:pt x="19471" y="845"/>
                    <a:pt x="19471" y="1918"/>
                  </a:cubicBezTo>
                  <a:lnTo>
                    <a:pt x="19471" y="12760"/>
                  </a:lnTo>
                  <a:cubicBezTo>
                    <a:pt x="19471" y="13832"/>
                    <a:pt x="18626" y="14700"/>
                    <a:pt x="17553" y="14700"/>
                  </a:cubicBezTo>
                  <a:close/>
                </a:path>
              </a:pathLst>
            </a:custGeom>
            <a:solidFill>
              <a:schemeClr val="accent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4"/>
            <p:cNvSpPr/>
            <p:nvPr/>
          </p:nvSpPr>
          <p:spPr>
            <a:xfrm>
              <a:off x="5535615" y="2905484"/>
              <a:ext cx="506392" cy="72431"/>
            </a:xfrm>
            <a:custGeom>
              <a:avLst/>
              <a:gdLst/>
              <a:ahLst/>
              <a:cxnLst/>
              <a:rect l="l" t="t" r="r" b="b"/>
              <a:pathLst>
                <a:path w="19471" h="2785" extrusionOk="0">
                  <a:moveTo>
                    <a:pt x="18877" y="2785"/>
                  </a:moveTo>
                  <a:lnTo>
                    <a:pt x="594" y="2785"/>
                  </a:lnTo>
                  <a:cubicBezTo>
                    <a:pt x="275" y="2785"/>
                    <a:pt x="1" y="2534"/>
                    <a:pt x="1" y="2191"/>
                  </a:cubicBezTo>
                  <a:lnTo>
                    <a:pt x="1" y="594"/>
                  </a:lnTo>
                  <a:cubicBezTo>
                    <a:pt x="1" y="274"/>
                    <a:pt x="275" y="0"/>
                    <a:pt x="594" y="0"/>
                  </a:cubicBezTo>
                  <a:lnTo>
                    <a:pt x="18877" y="0"/>
                  </a:lnTo>
                  <a:cubicBezTo>
                    <a:pt x="19197" y="0"/>
                    <a:pt x="19471" y="274"/>
                    <a:pt x="19471" y="594"/>
                  </a:cubicBezTo>
                  <a:lnTo>
                    <a:pt x="19471" y="2191"/>
                  </a:lnTo>
                  <a:cubicBezTo>
                    <a:pt x="19471" y="2534"/>
                    <a:pt x="19197" y="2785"/>
                    <a:pt x="18877" y="2785"/>
                  </a:cubicBezTo>
                  <a:close/>
                </a:path>
              </a:pathLst>
            </a:custGeom>
            <a:solidFill>
              <a:schemeClr val="dk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4"/>
            <p:cNvSpPr/>
            <p:nvPr/>
          </p:nvSpPr>
          <p:spPr>
            <a:xfrm>
              <a:off x="5989759" y="2932792"/>
              <a:ext cx="27906" cy="27906"/>
            </a:xfrm>
            <a:custGeom>
              <a:avLst/>
              <a:gdLst/>
              <a:ahLst/>
              <a:cxnLst/>
              <a:rect l="l" t="t" r="r" b="b"/>
              <a:pathLst>
                <a:path w="1073" h="1073" extrusionOk="0">
                  <a:moveTo>
                    <a:pt x="1073" y="548"/>
                  </a:moveTo>
                  <a:cubicBezTo>
                    <a:pt x="1073" y="845"/>
                    <a:pt x="845" y="1073"/>
                    <a:pt x="525" y="1073"/>
                  </a:cubicBezTo>
                  <a:cubicBezTo>
                    <a:pt x="228" y="1073"/>
                    <a:pt x="0" y="845"/>
                    <a:pt x="0" y="548"/>
                  </a:cubicBezTo>
                  <a:cubicBezTo>
                    <a:pt x="0" y="228"/>
                    <a:pt x="228" y="0"/>
                    <a:pt x="525" y="0"/>
                  </a:cubicBezTo>
                  <a:cubicBezTo>
                    <a:pt x="845" y="0"/>
                    <a:pt x="1073" y="228"/>
                    <a:pt x="1073" y="548"/>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4"/>
            <p:cNvSpPr/>
            <p:nvPr/>
          </p:nvSpPr>
          <p:spPr>
            <a:xfrm>
              <a:off x="5948199" y="2932792"/>
              <a:ext cx="27932" cy="27906"/>
            </a:xfrm>
            <a:custGeom>
              <a:avLst/>
              <a:gdLst/>
              <a:ahLst/>
              <a:cxnLst/>
              <a:rect l="l" t="t" r="r" b="b"/>
              <a:pathLst>
                <a:path w="1074" h="1073" extrusionOk="0">
                  <a:moveTo>
                    <a:pt x="1073" y="548"/>
                  </a:moveTo>
                  <a:cubicBezTo>
                    <a:pt x="1073" y="845"/>
                    <a:pt x="845" y="1073"/>
                    <a:pt x="548" y="1073"/>
                  </a:cubicBezTo>
                  <a:cubicBezTo>
                    <a:pt x="229" y="1073"/>
                    <a:pt x="0" y="845"/>
                    <a:pt x="0" y="548"/>
                  </a:cubicBezTo>
                  <a:cubicBezTo>
                    <a:pt x="0" y="228"/>
                    <a:pt x="229" y="0"/>
                    <a:pt x="548" y="0"/>
                  </a:cubicBezTo>
                  <a:cubicBezTo>
                    <a:pt x="845" y="0"/>
                    <a:pt x="1073" y="228"/>
                    <a:pt x="1073" y="548"/>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4"/>
            <p:cNvSpPr/>
            <p:nvPr/>
          </p:nvSpPr>
          <p:spPr>
            <a:xfrm>
              <a:off x="5906638" y="2932792"/>
              <a:ext cx="28530" cy="27906"/>
            </a:xfrm>
            <a:custGeom>
              <a:avLst/>
              <a:gdLst/>
              <a:ahLst/>
              <a:cxnLst/>
              <a:rect l="l" t="t" r="r" b="b"/>
              <a:pathLst>
                <a:path w="1097" h="1073" extrusionOk="0">
                  <a:moveTo>
                    <a:pt x="1096" y="548"/>
                  </a:moveTo>
                  <a:cubicBezTo>
                    <a:pt x="1096" y="845"/>
                    <a:pt x="845" y="1073"/>
                    <a:pt x="548" y="1073"/>
                  </a:cubicBezTo>
                  <a:cubicBezTo>
                    <a:pt x="252" y="1073"/>
                    <a:pt x="1" y="845"/>
                    <a:pt x="1" y="548"/>
                  </a:cubicBezTo>
                  <a:cubicBezTo>
                    <a:pt x="1" y="228"/>
                    <a:pt x="252" y="0"/>
                    <a:pt x="548" y="0"/>
                  </a:cubicBezTo>
                  <a:cubicBezTo>
                    <a:pt x="845" y="0"/>
                    <a:pt x="1096" y="228"/>
                    <a:pt x="1096" y="548"/>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4"/>
            <p:cNvSpPr/>
            <p:nvPr/>
          </p:nvSpPr>
          <p:spPr>
            <a:xfrm>
              <a:off x="5572415" y="3019449"/>
              <a:ext cx="432791" cy="25565"/>
            </a:xfrm>
            <a:custGeom>
              <a:avLst/>
              <a:gdLst/>
              <a:ahLst/>
              <a:cxnLst/>
              <a:rect l="l" t="t" r="r" b="b"/>
              <a:pathLst>
                <a:path w="16641" h="983" extrusionOk="0">
                  <a:moveTo>
                    <a:pt x="16161" y="982"/>
                  </a:moveTo>
                  <a:lnTo>
                    <a:pt x="480" y="982"/>
                  </a:lnTo>
                  <a:cubicBezTo>
                    <a:pt x="206" y="982"/>
                    <a:pt x="1" y="754"/>
                    <a:pt x="1" y="480"/>
                  </a:cubicBezTo>
                  <a:cubicBezTo>
                    <a:pt x="1" y="229"/>
                    <a:pt x="206" y="1"/>
                    <a:pt x="480" y="1"/>
                  </a:cubicBezTo>
                  <a:lnTo>
                    <a:pt x="16161" y="1"/>
                  </a:lnTo>
                  <a:cubicBezTo>
                    <a:pt x="16435" y="1"/>
                    <a:pt x="16641" y="229"/>
                    <a:pt x="16641" y="480"/>
                  </a:cubicBezTo>
                  <a:cubicBezTo>
                    <a:pt x="16641" y="754"/>
                    <a:pt x="16435" y="982"/>
                    <a:pt x="16161" y="982"/>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4"/>
            <p:cNvSpPr/>
            <p:nvPr/>
          </p:nvSpPr>
          <p:spPr>
            <a:xfrm>
              <a:off x="5574210" y="3072296"/>
              <a:ext cx="356199" cy="24941"/>
            </a:xfrm>
            <a:custGeom>
              <a:avLst/>
              <a:gdLst/>
              <a:ahLst/>
              <a:cxnLst/>
              <a:rect l="l" t="t" r="r" b="b"/>
              <a:pathLst>
                <a:path w="13696" h="959" extrusionOk="0">
                  <a:moveTo>
                    <a:pt x="13193" y="959"/>
                  </a:moveTo>
                  <a:lnTo>
                    <a:pt x="480" y="959"/>
                  </a:lnTo>
                  <a:cubicBezTo>
                    <a:pt x="206" y="959"/>
                    <a:pt x="0" y="753"/>
                    <a:pt x="0" y="479"/>
                  </a:cubicBezTo>
                  <a:cubicBezTo>
                    <a:pt x="0" y="206"/>
                    <a:pt x="206" y="0"/>
                    <a:pt x="480" y="0"/>
                  </a:cubicBezTo>
                  <a:lnTo>
                    <a:pt x="13193" y="0"/>
                  </a:lnTo>
                  <a:cubicBezTo>
                    <a:pt x="13467" y="0"/>
                    <a:pt x="13696" y="206"/>
                    <a:pt x="13696" y="479"/>
                  </a:cubicBezTo>
                  <a:cubicBezTo>
                    <a:pt x="13696" y="753"/>
                    <a:pt x="13467" y="959"/>
                    <a:pt x="13193" y="959"/>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4"/>
            <p:cNvSpPr/>
            <p:nvPr/>
          </p:nvSpPr>
          <p:spPr>
            <a:xfrm>
              <a:off x="5572415" y="3149461"/>
              <a:ext cx="432791" cy="25539"/>
            </a:xfrm>
            <a:custGeom>
              <a:avLst/>
              <a:gdLst/>
              <a:ahLst/>
              <a:cxnLst/>
              <a:rect l="l" t="t" r="r" b="b"/>
              <a:pathLst>
                <a:path w="16641" h="982" extrusionOk="0">
                  <a:moveTo>
                    <a:pt x="16161" y="982"/>
                  </a:moveTo>
                  <a:lnTo>
                    <a:pt x="480" y="982"/>
                  </a:lnTo>
                  <a:cubicBezTo>
                    <a:pt x="206" y="982"/>
                    <a:pt x="1" y="754"/>
                    <a:pt x="1" y="503"/>
                  </a:cubicBezTo>
                  <a:cubicBezTo>
                    <a:pt x="1" y="229"/>
                    <a:pt x="206" y="0"/>
                    <a:pt x="480" y="0"/>
                  </a:cubicBezTo>
                  <a:lnTo>
                    <a:pt x="16161" y="0"/>
                  </a:lnTo>
                  <a:cubicBezTo>
                    <a:pt x="16435" y="0"/>
                    <a:pt x="16641" y="229"/>
                    <a:pt x="16641" y="503"/>
                  </a:cubicBezTo>
                  <a:cubicBezTo>
                    <a:pt x="16641" y="754"/>
                    <a:pt x="16435" y="982"/>
                    <a:pt x="16161" y="982"/>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4"/>
            <p:cNvSpPr/>
            <p:nvPr/>
          </p:nvSpPr>
          <p:spPr>
            <a:xfrm>
              <a:off x="5574210" y="3202282"/>
              <a:ext cx="356199" cy="24967"/>
            </a:xfrm>
            <a:custGeom>
              <a:avLst/>
              <a:gdLst/>
              <a:ahLst/>
              <a:cxnLst/>
              <a:rect l="l" t="t" r="r" b="b"/>
              <a:pathLst>
                <a:path w="13696" h="960" extrusionOk="0">
                  <a:moveTo>
                    <a:pt x="13193" y="960"/>
                  </a:moveTo>
                  <a:lnTo>
                    <a:pt x="480" y="960"/>
                  </a:lnTo>
                  <a:cubicBezTo>
                    <a:pt x="206" y="960"/>
                    <a:pt x="0" y="754"/>
                    <a:pt x="0" y="480"/>
                  </a:cubicBezTo>
                  <a:cubicBezTo>
                    <a:pt x="0" y="229"/>
                    <a:pt x="206" y="1"/>
                    <a:pt x="480" y="1"/>
                  </a:cubicBezTo>
                  <a:lnTo>
                    <a:pt x="13193" y="1"/>
                  </a:lnTo>
                  <a:cubicBezTo>
                    <a:pt x="13467" y="1"/>
                    <a:pt x="13696" y="229"/>
                    <a:pt x="13696" y="480"/>
                  </a:cubicBezTo>
                  <a:cubicBezTo>
                    <a:pt x="13696" y="754"/>
                    <a:pt x="13467" y="960"/>
                    <a:pt x="13193" y="960"/>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4"/>
            <p:cNvSpPr/>
            <p:nvPr/>
          </p:nvSpPr>
          <p:spPr>
            <a:xfrm>
              <a:off x="5800372" y="2298780"/>
              <a:ext cx="971796" cy="975359"/>
            </a:xfrm>
            <a:custGeom>
              <a:avLst/>
              <a:gdLst/>
              <a:ahLst/>
              <a:cxnLst/>
              <a:rect l="l" t="t" r="r" b="b"/>
              <a:pathLst>
                <a:path w="37366" h="37503" extrusionOk="0">
                  <a:moveTo>
                    <a:pt x="34901" y="5707"/>
                  </a:moveTo>
                  <a:cubicBezTo>
                    <a:pt x="34901" y="5707"/>
                    <a:pt x="25634" y="6027"/>
                    <a:pt x="18672" y="1"/>
                  </a:cubicBezTo>
                  <a:cubicBezTo>
                    <a:pt x="11733" y="6027"/>
                    <a:pt x="2466" y="5707"/>
                    <a:pt x="2466" y="5707"/>
                  </a:cubicBezTo>
                  <a:cubicBezTo>
                    <a:pt x="1" y="33508"/>
                    <a:pt x="18672" y="37503"/>
                    <a:pt x="18672" y="37503"/>
                  </a:cubicBezTo>
                  <a:cubicBezTo>
                    <a:pt x="18672" y="37503"/>
                    <a:pt x="37366" y="33508"/>
                    <a:pt x="34901" y="5707"/>
                  </a:cubicBezTo>
                  <a:close/>
                </a:path>
              </a:pathLst>
            </a:custGeom>
            <a:solidFill>
              <a:schemeClr val="accent4"/>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4"/>
            <p:cNvSpPr/>
            <p:nvPr/>
          </p:nvSpPr>
          <p:spPr>
            <a:xfrm>
              <a:off x="5867471" y="2337375"/>
              <a:ext cx="837624" cy="897597"/>
            </a:xfrm>
            <a:custGeom>
              <a:avLst/>
              <a:gdLst/>
              <a:ahLst/>
              <a:cxnLst/>
              <a:rect l="l" t="t" r="r" b="b"/>
              <a:pathLst>
                <a:path w="32207" h="34513" extrusionOk="0">
                  <a:moveTo>
                    <a:pt x="1826" y="5867"/>
                  </a:moveTo>
                  <a:cubicBezTo>
                    <a:pt x="776" y="18443"/>
                    <a:pt x="4702" y="25359"/>
                    <a:pt x="8194" y="28966"/>
                  </a:cubicBezTo>
                  <a:cubicBezTo>
                    <a:pt x="11732" y="32595"/>
                    <a:pt x="15521" y="33668"/>
                    <a:pt x="16092" y="33805"/>
                  </a:cubicBezTo>
                  <a:cubicBezTo>
                    <a:pt x="16685" y="33668"/>
                    <a:pt x="20474" y="32595"/>
                    <a:pt x="24012" y="28966"/>
                  </a:cubicBezTo>
                  <a:cubicBezTo>
                    <a:pt x="27505" y="25359"/>
                    <a:pt x="31431" y="18443"/>
                    <a:pt x="30381" y="5867"/>
                  </a:cubicBezTo>
                  <a:cubicBezTo>
                    <a:pt x="28783" y="5867"/>
                    <a:pt x="21661" y="5501"/>
                    <a:pt x="16092" y="845"/>
                  </a:cubicBezTo>
                  <a:cubicBezTo>
                    <a:pt x="10545" y="5501"/>
                    <a:pt x="3424" y="5867"/>
                    <a:pt x="1826" y="5867"/>
                  </a:cubicBezTo>
                  <a:close/>
                  <a:moveTo>
                    <a:pt x="16092" y="34512"/>
                  </a:moveTo>
                  <a:cubicBezTo>
                    <a:pt x="16069" y="34512"/>
                    <a:pt x="16046" y="34512"/>
                    <a:pt x="16023" y="34512"/>
                  </a:cubicBezTo>
                  <a:cubicBezTo>
                    <a:pt x="15864" y="34467"/>
                    <a:pt x="11687" y="33531"/>
                    <a:pt x="7715" y="29468"/>
                  </a:cubicBezTo>
                  <a:cubicBezTo>
                    <a:pt x="4086" y="25747"/>
                    <a:pt x="0" y="18557"/>
                    <a:pt x="1164" y="5501"/>
                  </a:cubicBezTo>
                  <a:cubicBezTo>
                    <a:pt x="1187" y="5319"/>
                    <a:pt x="1324" y="5182"/>
                    <a:pt x="1507" y="5182"/>
                  </a:cubicBezTo>
                  <a:cubicBezTo>
                    <a:pt x="1507" y="5182"/>
                    <a:pt x="1507" y="5182"/>
                    <a:pt x="1666" y="5182"/>
                  </a:cubicBezTo>
                  <a:cubicBezTo>
                    <a:pt x="2853" y="5182"/>
                    <a:pt x="10271" y="4976"/>
                    <a:pt x="15887" y="115"/>
                  </a:cubicBezTo>
                  <a:cubicBezTo>
                    <a:pt x="16001" y="0"/>
                    <a:pt x="16206" y="0"/>
                    <a:pt x="16320" y="115"/>
                  </a:cubicBezTo>
                  <a:cubicBezTo>
                    <a:pt x="22415" y="5387"/>
                    <a:pt x="30609" y="5182"/>
                    <a:pt x="30677" y="5182"/>
                  </a:cubicBezTo>
                  <a:cubicBezTo>
                    <a:pt x="30883" y="5159"/>
                    <a:pt x="31020" y="5319"/>
                    <a:pt x="31043" y="5501"/>
                  </a:cubicBezTo>
                  <a:cubicBezTo>
                    <a:pt x="32207" y="18557"/>
                    <a:pt x="28121" y="25747"/>
                    <a:pt x="24492" y="29468"/>
                  </a:cubicBezTo>
                  <a:cubicBezTo>
                    <a:pt x="20520" y="33531"/>
                    <a:pt x="16343" y="34467"/>
                    <a:pt x="16183" y="34512"/>
                  </a:cubicBezTo>
                  <a:cubicBezTo>
                    <a:pt x="16160" y="34512"/>
                    <a:pt x="16138" y="34512"/>
                    <a:pt x="16092" y="34512"/>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4"/>
            <p:cNvSpPr/>
            <p:nvPr/>
          </p:nvSpPr>
          <p:spPr>
            <a:xfrm>
              <a:off x="6093035" y="2653185"/>
              <a:ext cx="386471" cy="386471"/>
            </a:xfrm>
            <a:custGeom>
              <a:avLst/>
              <a:gdLst/>
              <a:ahLst/>
              <a:cxnLst/>
              <a:rect l="l" t="t" r="r" b="b"/>
              <a:pathLst>
                <a:path w="14860" h="14860" extrusionOk="0">
                  <a:moveTo>
                    <a:pt x="3082" y="708"/>
                  </a:moveTo>
                  <a:cubicBezTo>
                    <a:pt x="1781" y="708"/>
                    <a:pt x="708" y="1781"/>
                    <a:pt x="708" y="3082"/>
                  </a:cubicBezTo>
                  <a:lnTo>
                    <a:pt x="708" y="11778"/>
                  </a:lnTo>
                  <a:cubicBezTo>
                    <a:pt x="708" y="13079"/>
                    <a:pt x="1781" y="14152"/>
                    <a:pt x="3082" y="14152"/>
                  </a:cubicBezTo>
                  <a:lnTo>
                    <a:pt x="11779" y="14152"/>
                  </a:lnTo>
                  <a:cubicBezTo>
                    <a:pt x="13080" y="14152"/>
                    <a:pt x="14152" y="13079"/>
                    <a:pt x="14152" y="11778"/>
                  </a:cubicBezTo>
                  <a:lnTo>
                    <a:pt x="14152" y="3082"/>
                  </a:lnTo>
                  <a:cubicBezTo>
                    <a:pt x="14152" y="1781"/>
                    <a:pt x="13080" y="708"/>
                    <a:pt x="11779" y="708"/>
                  </a:cubicBezTo>
                  <a:close/>
                  <a:moveTo>
                    <a:pt x="11779" y="14860"/>
                  </a:moveTo>
                  <a:lnTo>
                    <a:pt x="3082" y="14860"/>
                  </a:lnTo>
                  <a:cubicBezTo>
                    <a:pt x="1393" y="14860"/>
                    <a:pt x="1" y="13467"/>
                    <a:pt x="1" y="11778"/>
                  </a:cubicBezTo>
                  <a:lnTo>
                    <a:pt x="1" y="3082"/>
                  </a:lnTo>
                  <a:cubicBezTo>
                    <a:pt x="1" y="1393"/>
                    <a:pt x="1393" y="1"/>
                    <a:pt x="3082" y="1"/>
                  </a:cubicBezTo>
                  <a:lnTo>
                    <a:pt x="11779" y="1"/>
                  </a:lnTo>
                  <a:cubicBezTo>
                    <a:pt x="13468" y="1"/>
                    <a:pt x="14860" y="1393"/>
                    <a:pt x="14860" y="3082"/>
                  </a:cubicBezTo>
                  <a:lnTo>
                    <a:pt x="14860" y="11778"/>
                  </a:lnTo>
                  <a:cubicBezTo>
                    <a:pt x="14860" y="13467"/>
                    <a:pt x="13468" y="14860"/>
                    <a:pt x="11779" y="14860"/>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4"/>
            <p:cNvSpPr/>
            <p:nvPr/>
          </p:nvSpPr>
          <p:spPr>
            <a:xfrm>
              <a:off x="6179718" y="2533862"/>
              <a:ext cx="213131" cy="137762"/>
            </a:xfrm>
            <a:custGeom>
              <a:avLst/>
              <a:gdLst/>
              <a:ahLst/>
              <a:cxnLst/>
              <a:rect l="l" t="t" r="r" b="b"/>
              <a:pathLst>
                <a:path w="8195" h="5297" extrusionOk="0">
                  <a:moveTo>
                    <a:pt x="7852" y="5296"/>
                  </a:moveTo>
                  <a:cubicBezTo>
                    <a:pt x="7647" y="5296"/>
                    <a:pt x="7510" y="5136"/>
                    <a:pt x="7510" y="4954"/>
                  </a:cubicBezTo>
                  <a:lnTo>
                    <a:pt x="7510" y="4086"/>
                  </a:lnTo>
                  <a:cubicBezTo>
                    <a:pt x="7510" y="2215"/>
                    <a:pt x="5980" y="685"/>
                    <a:pt x="4109" y="685"/>
                  </a:cubicBezTo>
                  <a:cubicBezTo>
                    <a:pt x="2214" y="685"/>
                    <a:pt x="685" y="2215"/>
                    <a:pt x="685" y="4086"/>
                  </a:cubicBezTo>
                  <a:lnTo>
                    <a:pt x="685" y="4954"/>
                  </a:lnTo>
                  <a:cubicBezTo>
                    <a:pt x="685" y="5136"/>
                    <a:pt x="548" y="5296"/>
                    <a:pt x="343" y="5296"/>
                  </a:cubicBezTo>
                  <a:cubicBezTo>
                    <a:pt x="160" y="5296"/>
                    <a:pt x="0" y="5136"/>
                    <a:pt x="0" y="4954"/>
                  </a:cubicBezTo>
                  <a:lnTo>
                    <a:pt x="0" y="4086"/>
                  </a:lnTo>
                  <a:cubicBezTo>
                    <a:pt x="0" y="1849"/>
                    <a:pt x="1849" y="1"/>
                    <a:pt x="4109" y="1"/>
                  </a:cubicBezTo>
                  <a:cubicBezTo>
                    <a:pt x="6346" y="1"/>
                    <a:pt x="8194" y="1849"/>
                    <a:pt x="8194" y="4086"/>
                  </a:cubicBezTo>
                  <a:lnTo>
                    <a:pt x="8194" y="4954"/>
                  </a:lnTo>
                  <a:cubicBezTo>
                    <a:pt x="8194" y="5136"/>
                    <a:pt x="8035" y="5296"/>
                    <a:pt x="7852" y="5296"/>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4"/>
            <p:cNvSpPr/>
            <p:nvPr/>
          </p:nvSpPr>
          <p:spPr>
            <a:xfrm>
              <a:off x="6218287" y="2712560"/>
              <a:ext cx="135967" cy="267747"/>
            </a:xfrm>
            <a:custGeom>
              <a:avLst/>
              <a:gdLst/>
              <a:ahLst/>
              <a:cxnLst/>
              <a:rect l="l" t="t" r="r" b="b"/>
              <a:pathLst>
                <a:path w="5228" h="10295" extrusionOk="0">
                  <a:moveTo>
                    <a:pt x="1165" y="9587"/>
                  </a:moveTo>
                  <a:lnTo>
                    <a:pt x="4064" y="9587"/>
                  </a:lnTo>
                  <a:lnTo>
                    <a:pt x="3219" y="4702"/>
                  </a:lnTo>
                  <a:cubicBezTo>
                    <a:pt x="3196" y="4542"/>
                    <a:pt x="3288" y="4405"/>
                    <a:pt x="3425" y="4337"/>
                  </a:cubicBezTo>
                  <a:cubicBezTo>
                    <a:pt x="4087" y="4017"/>
                    <a:pt x="4520" y="3333"/>
                    <a:pt x="4520" y="2602"/>
                  </a:cubicBezTo>
                  <a:cubicBezTo>
                    <a:pt x="4520" y="1552"/>
                    <a:pt x="3676" y="708"/>
                    <a:pt x="2603" y="708"/>
                  </a:cubicBezTo>
                  <a:cubicBezTo>
                    <a:pt x="1553" y="708"/>
                    <a:pt x="708" y="1552"/>
                    <a:pt x="708" y="2602"/>
                  </a:cubicBezTo>
                  <a:cubicBezTo>
                    <a:pt x="708" y="3333"/>
                    <a:pt x="1142" y="4017"/>
                    <a:pt x="1804" y="4337"/>
                  </a:cubicBezTo>
                  <a:cubicBezTo>
                    <a:pt x="1941" y="4405"/>
                    <a:pt x="2032" y="4542"/>
                    <a:pt x="2009" y="4702"/>
                  </a:cubicBezTo>
                  <a:close/>
                  <a:moveTo>
                    <a:pt x="4475" y="10294"/>
                  </a:moveTo>
                  <a:lnTo>
                    <a:pt x="754" y="10294"/>
                  </a:lnTo>
                  <a:cubicBezTo>
                    <a:pt x="663" y="10294"/>
                    <a:pt x="571" y="10249"/>
                    <a:pt x="503" y="10157"/>
                  </a:cubicBezTo>
                  <a:cubicBezTo>
                    <a:pt x="435" y="10089"/>
                    <a:pt x="412" y="9997"/>
                    <a:pt x="412" y="9883"/>
                  </a:cubicBezTo>
                  <a:lnTo>
                    <a:pt x="1279" y="4839"/>
                  </a:lnTo>
                  <a:cubicBezTo>
                    <a:pt x="503" y="4360"/>
                    <a:pt x="1" y="3515"/>
                    <a:pt x="1" y="2602"/>
                  </a:cubicBezTo>
                  <a:cubicBezTo>
                    <a:pt x="1" y="1164"/>
                    <a:pt x="1188" y="0"/>
                    <a:pt x="2603" y="0"/>
                  </a:cubicBezTo>
                  <a:cubicBezTo>
                    <a:pt x="4041" y="0"/>
                    <a:pt x="5228" y="1164"/>
                    <a:pt x="5228" y="2602"/>
                  </a:cubicBezTo>
                  <a:cubicBezTo>
                    <a:pt x="5228" y="3515"/>
                    <a:pt x="4726" y="4360"/>
                    <a:pt x="3950" y="4839"/>
                  </a:cubicBezTo>
                  <a:lnTo>
                    <a:pt x="4817" y="9883"/>
                  </a:lnTo>
                  <a:cubicBezTo>
                    <a:pt x="4817" y="9997"/>
                    <a:pt x="4794" y="10089"/>
                    <a:pt x="4726" y="10157"/>
                  </a:cubicBezTo>
                  <a:cubicBezTo>
                    <a:pt x="4657" y="10249"/>
                    <a:pt x="4566" y="10294"/>
                    <a:pt x="4475" y="10294"/>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4"/>
            <p:cNvSpPr/>
            <p:nvPr/>
          </p:nvSpPr>
          <p:spPr>
            <a:xfrm>
              <a:off x="6870686" y="2919138"/>
              <a:ext cx="310504" cy="374014"/>
            </a:xfrm>
            <a:custGeom>
              <a:avLst/>
              <a:gdLst/>
              <a:ahLst/>
              <a:cxnLst/>
              <a:rect l="l" t="t" r="r" b="b"/>
              <a:pathLst>
                <a:path w="11939" h="14381" extrusionOk="0">
                  <a:moveTo>
                    <a:pt x="10227" y="0"/>
                  </a:moveTo>
                  <a:lnTo>
                    <a:pt x="1713" y="0"/>
                  </a:lnTo>
                  <a:cubicBezTo>
                    <a:pt x="754" y="0"/>
                    <a:pt x="1" y="776"/>
                    <a:pt x="1" y="1712"/>
                  </a:cubicBezTo>
                  <a:lnTo>
                    <a:pt x="1" y="10249"/>
                  </a:lnTo>
                  <a:cubicBezTo>
                    <a:pt x="1" y="11185"/>
                    <a:pt x="754" y="11961"/>
                    <a:pt x="1713" y="11961"/>
                  </a:cubicBezTo>
                  <a:lnTo>
                    <a:pt x="1713" y="14380"/>
                  </a:lnTo>
                  <a:lnTo>
                    <a:pt x="5570" y="11961"/>
                  </a:lnTo>
                  <a:lnTo>
                    <a:pt x="10227" y="11961"/>
                  </a:lnTo>
                  <a:cubicBezTo>
                    <a:pt x="11162" y="11961"/>
                    <a:pt x="11938" y="11185"/>
                    <a:pt x="11938" y="10249"/>
                  </a:cubicBezTo>
                  <a:lnTo>
                    <a:pt x="11938" y="1712"/>
                  </a:lnTo>
                  <a:cubicBezTo>
                    <a:pt x="11938" y="776"/>
                    <a:pt x="11162" y="0"/>
                    <a:pt x="10227" y="0"/>
                  </a:cubicBezTo>
                  <a:close/>
                </a:path>
              </a:pathLst>
            </a:custGeom>
            <a:solidFill>
              <a:schemeClr val="accent3"/>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4"/>
            <p:cNvSpPr/>
            <p:nvPr/>
          </p:nvSpPr>
          <p:spPr>
            <a:xfrm>
              <a:off x="6921739" y="2978487"/>
              <a:ext cx="207800" cy="207800"/>
            </a:xfrm>
            <a:custGeom>
              <a:avLst/>
              <a:gdLst/>
              <a:ahLst/>
              <a:cxnLst/>
              <a:rect l="l" t="t" r="r" b="b"/>
              <a:pathLst>
                <a:path w="7990" h="7990" extrusionOk="0">
                  <a:moveTo>
                    <a:pt x="3995" y="252"/>
                  </a:moveTo>
                  <a:cubicBezTo>
                    <a:pt x="1941" y="252"/>
                    <a:pt x="252" y="1941"/>
                    <a:pt x="252" y="3995"/>
                  </a:cubicBezTo>
                  <a:cubicBezTo>
                    <a:pt x="252" y="6072"/>
                    <a:pt x="1941" y="7761"/>
                    <a:pt x="3995" y="7761"/>
                  </a:cubicBezTo>
                  <a:cubicBezTo>
                    <a:pt x="6072" y="7761"/>
                    <a:pt x="7739" y="6072"/>
                    <a:pt x="7739" y="3995"/>
                  </a:cubicBezTo>
                  <a:cubicBezTo>
                    <a:pt x="7739" y="1941"/>
                    <a:pt x="6072" y="252"/>
                    <a:pt x="3995" y="252"/>
                  </a:cubicBezTo>
                  <a:close/>
                  <a:moveTo>
                    <a:pt x="3995" y="7990"/>
                  </a:moveTo>
                  <a:cubicBezTo>
                    <a:pt x="1804" y="7990"/>
                    <a:pt x="1" y="6209"/>
                    <a:pt x="1" y="3995"/>
                  </a:cubicBezTo>
                  <a:cubicBezTo>
                    <a:pt x="1" y="1804"/>
                    <a:pt x="1804" y="1"/>
                    <a:pt x="3995" y="1"/>
                  </a:cubicBezTo>
                  <a:cubicBezTo>
                    <a:pt x="6209" y="1"/>
                    <a:pt x="7990" y="1804"/>
                    <a:pt x="7990" y="3995"/>
                  </a:cubicBezTo>
                  <a:cubicBezTo>
                    <a:pt x="7990" y="6209"/>
                    <a:pt x="6209" y="7990"/>
                    <a:pt x="3995" y="7990"/>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4"/>
            <p:cNvSpPr/>
            <p:nvPr/>
          </p:nvSpPr>
          <p:spPr>
            <a:xfrm>
              <a:off x="6997733" y="2978487"/>
              <a:ext cx="55838" cy="207800"/>
            </a:xfrm>
            <a:custGeom>
              <a:avLst/>
              <a:gdLst/>
              <a:ahLst/>
              <a:cxnLst/>
              <a:rect l="l" t="t" r="r" b="b"/>
              <a:pathLst>
                <a:path w="2147" h="7990" extrusionOk="0">
                  <a:moveTo>
                    <a:pt x="1073" y="252"/>
                  </a:moveTo>
                  <a:cubicBezTo>
                    <a:pt x="731" y="252"/>
                    <a:pt x="252" y="1690"/>
                    <a:pt x="252" y="3995"/>
                  </a:cubicBezTo>
                  <a:cubicBezTo>
                    <a:pt x="252" y="6323"/>
                    <a:pt x="731" y="7761"/>
                    <a:pt x="1073" y="7761"/>
                  </a:cubicBezTo>
                  <a:cubicBezTo>
                    <a:pt x="1416" y="7761"/>
                    <a:pt x="1895" y="6323"/>
                    <a:pt x="1895" y="3995"/>
                  </a:cubicBezTo>
                  <a:cubicBezTo>
                    <a:pt x="1895" y="1690"/>
                    <a:pt x="1416" y="252"/>
                    <a:pt x="1073" y="252"/>
                  </a:cubicBezTo>
                  <a:close/>
                  <a:moveTo>
                    <a:pt x="1073" y="7990"/>
                  </a:moveTo>
                  <a:cubicBezTo>
                    <a:pt x="388" y="7990"/>
                    <a:pt x="0" y="5981"/>
                    <a:pt x="0" y="3995"/>
                  </a:cubicBezTo>
                  <a:cubicBezTo>
                    <a:pt x="0" y="2009"/>
                    <a:pt x="388" y="1"/>
                    <a:pt x="1073" y="1"/>
                  </a:cubicBezTo>
                  <a:cubicBezTo>
                    <a:pt x="1781" y="1"/>
                    <a:pt x="2146" y="2009"/>
                    <a:pt x="2146" y="3995"/>
                  </a:cubicBezTo>
                  <a:cubicBezTo>
                    <a:pt x="2146" y="5981"/>
                    <a:pt x="1781" y="7990"/>
                    <a:pt x="1073" y="7990"/>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4"/>
            <p:cNvSpPr/>
            <p:nvPr/>
          </p:nvSpPr>
          <p:spPr>
            <a:xfrm>
              <a:off x="6953208" y="2978487"/>
              <a:ext cx="144862" cy="207800"/>
            </a:xfrm>
            <a:custGeom>
              <a:avLst/>
              <a:gdLst/>
              <a:ahLst/>
              <a:cxnLst/>
              <a:rect l="l" t="t" r="r" b="b"/>
              <a:pathLst>
                <a:path w="5570" h="7990" extrusionOk="0">
                  <a:moveTo>
                    <a:pt x="2785" y="252"/>
                  </a:moveTo>
                  <a:cubicBezTo>
                    <a:pt x="1393" y="252"/>
                    <a:pt x="252" y="1941"/>
                    <a:pt x="252" y="3995"/>
                  </a:cubicBezTo>
                  <a:cubicBezTo>
                    <a:pt x="252" y="6072"/>
                    <a:pt x="1393" y="7761"/>
                    <a:pt x="2785" y="7761"/>
                  </a:cubicBezTo>
                  <a:cubicBezTo>
                    <a:pt x="4200" y="7761"/>
                    <a:pt x="5342" y="6072"/>
                    <a:pt x="5342" y="3995"/>
                  </a:cubicBezTo>
                  <a:cubicBezTo>
                    <a:pt x="5342" y="1941"/>
                    <a:pt x="4200" y="252"/>
                    <a:pt x="2785" y="252"/>
                  </a:cubicBezTo>
                  <a:close/>
                  <a:moveTo>
                    <a:pt x="2785" y="7990"/>
                  </a:moveTo>
                  <a:cubicBezTo>
                    <a:pt x="1256" y="7990"/>
                    <a:pt x="1" y="6209"/>
                    <a:pt x="1" y="3995"/>
                  </a:cubicBezTo>
                  <a:cubicBezTo>
                    <a:pt x="1" y="1804"/>
                    <a:pt x="1256" y="1"/>
                    <a:pt x="2785" y="1"/>
                  </a:cubicBezTo>
                  <a:cubicBezTo>
                    <a:pt x="4337" y="1"/>
                    <a:pt x="5570" y="1804"/>
                    <a:pt x="5570" y="3995"/>
                  </a:cubicBezTo>
                  <a:cubicBezTo>
                    <a:pt x="5570" y="6209"/>
                    <a:pt x="4337" y="7990"/>
                    <a:pt x="2785" y="7990"/>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4"/>
            <p:cNvSpPr/>
            <p:nvPr/>
          </p:nvSpPr>
          <p:spPr>
            <a:xfrm>
              <a:off x="6997733" y="2978487"/>
              <a:ext cx="55838" cy="207800"/>
            </a:xfrm>
            <a:custGeom>
              <a:avLst/>
              <a:gdLst/>
              <a:ahLst/>
              <a:cxnLst/>
              <a:rect l="l" t="t" r="r" b="b"/>
              <a:pathLst>
                <a:path w="2147" h="7990" extrusionOk="0">
                  <a:moveTo>
                    <a:pt x="1073" y="252"/>
                  </a:moveTo>
                  <a:cubicBezTo>
                    <a:pt x="731" y="252"/>
                    <a:pt x="252" y="1690"/>
                    <a:pt x="252" y="3995"/>
                  </a:cubicBezTo>
                  <a:cubicBezTo>
                    <a:pt x="252" y="6323"/>
                    <a:pt x="731" y="7761"/>
                    <a:pt x="1073" y="7761"/>
                  </a:cubicBezTo>
                  <a:cubicBezTo>
                    <a:pt x="1416" y="7761"/>
                    <a:pt x="1895" y="6323"/>
                    <a:pt x="1895" y="3995"/>
                  </a:cubicBezTo>
                  <a:cubicBezTo>
                    <a:pt x="1895" y="1690"/>
                    <a:pt x="1416" y="252"/>
                    <a:pt x="1073" y="252"/>
                  </a:cubicBezTo>
                  <a:close/>
                  <a:moveTo>
                    <a:pt x="1073" y="7990"/>
                  </a:moveTo>
                  <a:cubicBezTo>
                    <a:pt x="388" y="7990"/>
                    <a:pt x="0" y="5981"/>
                    <a:pt x="0" y="3995"/>
                  </a:cubicBezTo>
                  <a:cubicBezTo>
                    <a:pt x="0" y="2009"/>
                    <a:pt x="388" y="1"/>
                    <a:pt x="1073" y="1"/>
                  </a:cubicBezTo>
                  <a:cubicBezTo>
                    <a:pt x="1781" y="1"/>
                    <a:pt x="2146" y="2009"/>
                    <a:pt x="2146" y="3995"/>
                  </a:cubicBezTo>
                  <a:cubicBezTo>
                    <a:pt x="2146" y="5981"/>
                    <a:pt x="1781" y="7990"/>
                    <a:pt x="1073" y="7990"/>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4"/>
            <p:cNvSpPr/>
            <p:nvPr/>
          </p:nvSpPr>
          <p:spPr>
            <a:xfrm>
              <a:off x="6921739" y="3009956"/>
              <a:ext cx="207800" cy="145460"/>
            </a:xfrm>
            <a:custGeom>
              <a:avLst/>
              <a:gdLst/>
              <a:ahLst/>
              <a:cxnLst/>
              <a:rect l="l" t="t" r="r" b="b"/>
              <a:pathLst>
                <a:path w="7990" h="5593" extrusionOk="0">
                  <a:moveTo>
                    <a:pt x="3995" y="252"/>
                  </a:moveTo>
                  <a:cubicBezTo>
                    <a:pt x="1941" y="252"/>
                    <a:pt x="252" y="1393"/>
                    <a:pt x="252" y="2785"/>
                  </a:cubicBezTo>
                  <a:cubicBezTo>
                    <a:pt x="252" y="4200"/>
                    <a:pt x="1941" y="5342"/>
                    <a:pt x="3995" y="5342"/>
                  </a:cubicBezTo>
                  <a:cubicBezTo>
                    <a:pt x="6072" y="5342"/>
                    <a:pt x="7739" y="4200"/>
                    <a:pt x="7739" y="2785"/>
                  </a:cubicBezTo>
                  <a:cubicBezTo>
                    <a:pt x="7739" y="1393"/>
                    <a:pt x="6072" y="252"/>
                    <a:pt x="3995" y="252"/>
                  </a:cubicBezTo>
                  <a:close/>
                  <a:moveTo>
                    <a:pt x="3995" y="5593"/>
                  </a:moveTo>
                  <a:cubicBezTo>
                    <a:pt x="1804" y="5593"/>
                    <a:pt x="1" y="4337"/>
                    <a:pt x="1" y="2785"/>
                  </a:cubicBezTo>
                  <a:cubicBezTo>
                    <a:pt x="1" y="1256"/>
                    <a:pt x="1804" y="0"/>
                    <a:pt x="3995" y="0"/>
                  </a:cubicBezTo>
                  <a:cubicBezTo>
                    <a:pt x="6209" y="0"/>
                    <a:pt x="7990" y="1256"/>
                    <a:pt x="7990" y="2785"/>
                  </a:cubicBezTo>
                  <a:cubicBezTo>
                    <a:pt x="7990" y="4337"/>
                    <a:pt x="6209" y="5593"/>
                    <a:pt x="3995" y="5593"/>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4"/>
            <p:cNvSpPr/>
            <p:nvPr/>
          </p:nvSpPr>
          <p:spPr>
            <a:xfrm>
              <a:off x="6921739" y="3055079"/>
              <a:ext cx="207800" cy="55214"/>
            </a:xfrm>
            <a:custGeom>
              <a:avLst/>
              <a:gdLst/>
              <a:ahLst/>
              <a:cxnLst/>
              <a:rect l="l" t="t" r="r" b="b"/>
              <a:pathLst>
                <a:path w="7990" h="2123" extrusionOk="0">
                  <a:moveTo>
                    <a:pt x="3995" y="228"/>
                  </a:moveTo>
                  <a:cubicBezTo>
                    <a:pt x="1690" y="228"/>
                    <a:pt x="252" y="708"/>
                    <a:pt x="252" y="1050"/>
                  </a:cubicBezTo>
                  <a:cubicBezTo>
                    <a:pt x="252" y="1393"/>
                    <a:pt x="1690" y="1872"/>
                    <a:pt x="3995" y="1872"/>
                  </a:cubicBezTo>
                  <a:cubicBezTo>
                    <a:pt x="6323" y="1872"/>
                    <a:pt x="7739" y="1393"/>
                    <a:pt x="7739" y="1050"/>
                  </a:cubicBezTo>
                  <a:cubicBezTo>
                    <a:pt x="7739" y="708"/>
                    <a:pt x="6323" y="228"/>
                    <a:pt x="3995" y="228"/>
                  </a:cubicBezTo>
                  <a:close/>
                  <a:moveTo>
                    <a:pt x="3995" y="2123"/>
                  </a:moveTo>
                  <a:cubicBezTo>
                    <a:pt x="2009" y="2123"/>
                    <a:pt x="1" y="1758"/>
                    <a:pt x="1" y="1050"/>
                  </a:cubicBezTo>
                  <a:cubicBezTo>
                    <a:pt x="1" y="365"/>
                    <a:pt x="2009" y="0"/>
                    <a:pt x="3995" y="0"/>
                  </a:cubicBezTo>
                  <a:cubicBezTo>
                    <a:pt x="5981" y="0"/>
                    <a:pt x="7990" y="365"/>
                    <a:pt x="7990" y="1050"/>
                  </a:cubicBezTo>
                  <a:cubicBezTo>
                    <a:pt x="7990" y="1758"/>
                    <a:pt x="5981" y="2123"/>
                    <a:pt x="3995" y="2123"/>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4"/>
            <p:cNvSpPr/>
            <p:nvPr/>
          </p:nvSpPr>
          <p:spPr>
            <a:xfrm>
              <a:off x="5425213" y="2267337"/>
              <a:ext cx="310478" cy="373988"/>
            </a:xfrm>
            <a:custGeom>
              <a:avLst/>
              <a:gdLst/>
              <a:ahLst/>
              <a:cxnLst/>
              <a:rect l="l" t="t" r="r" b="b"/>
              <a:pathLst>
                <a:path w="11938" h="14380" extrusionOk="0">
                  <a:moveTo>
                    <a:pt x="10226" y="0"/>
                  </a:moveTo>
                  <a:lnTo>
                    <a:pt x="1689" y="0"/>
                  </a:lnTo>
                  <a:cubicBezTo>
                    <a:pt x="753" y="0"/>
                    <a:pt x="0" y="776"/>
                    <a:pt x="0" y="1712"/>
                  </a:cubicBezTo>
                  <a:lnTo>
                    <a:pt x="0" y="10249"/>
                  </a:lnTo>
                  <a:cubicBezTo>
                    <a:pt x="0" y="11184"/>
                    <a:pt x="753" y="11961"/>
                    <a:pt x="1689" y="11961"/>
                  </a:cubicBezTo>
                  <a:lnTo>
                    <a:pt x="1689" y="14380"/>
                  </a:lnTo>
                  <a:lnTo>
                    <a:pt x="5570" y="11961"/>
                  </a:lnTo>
                  <a:lnTo>
                    <a:pt x="10226" y="11961"/>
                  </a:lnTo>
                  <a:cubicBezTo>
                    <a:pt x="11162" y="11961"/>
                    <a:pt x="11938" y="11184"/>
                    <a:pt x="11938" y="10249"/>
                  </a:cubicBezTo>
                  <a:lnTo>
                    <a:pt x="11938" y="1712"/>
                  </a:lnTo>
                  <a:cubicBezTo>
                    <a:pt x="11938" y="776"/>
                    <a:pt x="11162" y="0"/>
                    <a:pt x="10226" y="0"/>
                  </a:cubicBezTo>
                  <a:close/>
                </a:path>
              </a:pathLst>
            </a:custGeom>
            <a:solidFill>
              <a:schemeClr val="accent3"/>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4"/>
            <p:cNvSpPr/>
            <p:nvPr/>
          </p:nvSpPr>
          <p:spPr>
            <a:xfrm>
              <a:off x="5464978" y="2333214"/>
              <a:ext cx="230348" cy="95604"/>
            </a:xfrm>
            <a:custGeom>
              <a:avLst/>
              <a:gdLst/>
              <a:ahLst/>
              <a:cxnLst/>
              <a:rect l="l" t="t" r="r" b="b"/>
              <a:pathLst>
                <a:path w="8857" h="3676" extrusionOk="0">
                  <a:moveTo>
                    <a:pt x="617" y="3676"/>
                  </a:moveTo>
                  <a:cubicBezTo>
                    <a:pt x="548" y="3676"/>
                    <a:pt x="480" y="3676"/>
                    <a:pt x="411" y="3653"/>
                  </a:cubicBezTo>
                  <a:cubicBezTo>
                    <a:pt x="137" y="3539"/>
                    <a:pt x="1" y="3219"/>
                    <a:pt x="115" y="2945"/>
                  </a:cubicBezTo>
                  <a:cubicBezTo>
                    <a:pt x="891" y="1165"/>
                    <a:pt x="2625" y="1"/>
                    <a:pt x="4588" y="1"/>
                  </a:cubicBezTo>
                  <a:cubicBezTo>
                    <a:pt x="6277" y="1"/>
                    <a:pt x="7830" y="868"/>
                    <a:pt x="8697" y="2306"/>
                  </a:cubicBezTo>
                  <a:cubicBezTo>
                    <a:pt x="8857" y="2557"/>
                    <a:pt x="8788" y="2877"/>
                    <a:pt x="8537" y="3036"/>
                  </a:cubicBezTo>
                  <a:cubicBezTo>
                    <a:pt x="8286" y="3196"/>
                    <a:pt x="7967" y="3105"/>
                    <a:pt x="7807" y="2854"/>
                  </a:cubicBezTo>
                  <a:cubicBezTo>
                    <a:pt x="7099" y="1735"/>
                    <a:pt x="5912" y="1051"/>
                    <a:pt x="4588" y="1051"/>
                  </a:cubicBezTo>
                  <a:cubicBezTo>
                    <a:pt x="3059" y="1051"/>
                    <a:pt x="1690" y="1964"/>
                    <a:pt x="1096" y="3356"/>
                  </a:cubicBezTo>
                  <a:cubicBezTo>
                    <a:pt x="1005" y="3561"/>
                    <a:pt x="822" y="3676"/>
                    <a:pt x="617" y="3676"/>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4"/>
            <p:cNvSpPr/>
            <p:nvPr/>
          </p:nvSpPr>
          <p:spPr>
            <a:xfrm>
              <a:off x="5492286" y="2377141"/>
              <a:ext cx="176331" cy="77788"/>
            </a:xfrm>
            <a:custGeom>
              <a:avLst/>
              <a:gdLst/>
              <a:ahLst/>
              <a:cxnLst/>
              <a:rect l="l" t="t" r="r" b="b"/>
              <a:pathLst>
                <a:path w="6780" h="2991" extrusionOk="0">
                  <a:moveTo>
                    <a:pt x="594" y="2991"/>
                  </a:moveTo>
                  <a:cubicBezTo>
                    <a:pt x="525" y="2991"/>
                    <a:pt x="457" y="2968"/>
                    <a:pt x="389" y="2945"/>
                  </a:cubicBezTo>
                  <a:cubicBezTo>
                    <a:pt x="137" y="2831"/>
                    <a:pt x="0" y="2512"/>
                    <a:pt x="115" y="2238"/>
                  </a:cubicBezTo>
                  <a:cubicBezTo>
                    <a:pt x="685" y="891"/>
                    <a:pt x="2009" y="1"/>
                    <a:pt x="3493" y="1"/>
                  </a:cubicBezTo>
                  <a:cubicBezTo>
                    <a:pt x="4771" y="1"/>
                    <a:pt x="5935" y="663"/>
                    <a:pt x="6620" y="1758"/>
                  </a:cubicBezTo>
                  <a:cubicBezTo>
                    <a:pt x="6780" y="2009"/>
                    <a:pt x="6688" y="2329"/>
                    <a:pt x="6437" y="2489"/>
                  </a:cubicBezTo>
                  <a:cubicBezTo>
                    <a:pt x="6186" y="2648"/>
                    <a:pt x="5867" y="2557"/>
                    <a:pt x="5707" y="2306"/>
                  </a:cubicBezTo>
                  <a:cubicBezTo>
                    <a:pt x="5227" y="1530"/>
                    <a:pt x="4406" y="1074"/>
                    <a:pt x="3493" y="1074"/>
                  </a:cubicBezTo>
                  <a:cubicBezTo>
                    <a:pt x="2443" y="1074"/>
                    <a:pt x="1507" y="1690"/>
                    <a:pt x="1096" y="2671"/>
                  </a:cubicBezTo>
                  <a:cubicBezTo>
                    <a:pt x="1005" y="2854"/>
                    <a:pt x="799" y="2991"/>
                    <a:pt x="594" y="2991"/>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4"/>
            <p:cNvSpPr/>
            <p:nvPr/>
          </p:nvSpPr>
          <p:spPr>
            <a:xfrm>
              <a:off x="5523157" y="2421067"/>
              <a:ext cx="113991" cy="55838"/>
            </a:xfrm>
            <a:custGeom>
              <a:avLst/>
              <a:gdLst/>
              <a:ahLst/>
              <a:cxnLst/>
              <a:rect l="l" t="t" r="r" b="b"/>
              <a:pathLst>
                <a:path w="4383" h="2147" extrusionOk="0">
                  <a:moveTo>
                    <a:pt x="617" y="2146"/>
                  </a:moveTo>
                  <a:cubicBezTo>
                    <a:pt x="548" y="2146"/>
                    <a:pt x="480" y="2124"/>
                    <a:pt x="411" y="2101"/>
                  </a:cubicBezTo>
                  <a:cubicBezTo>
                    <a:pt x="137" y="1987"/>
                    <a:pt x="0" y="1667"/>
                    <a:pt x="115" y="1416"/>
                  </a:cubicBezTo>
                  <a:cubicBezTo>
                    <a:pt x="480" y="549"/>
                    <a:pt x="1324" y="1"/>
                    <a:pt x="2260" y="1"/>
                  </a:cubicBezTo>
                  <a:cubicBezTo>
                    <a:pt x="3082" y="1"/>
                    <a:pt x="3812" y="412"/>
                    <a:pt x="4246" y="1096"/>
                  </a:cubicBezTo>
                  <a:cubicBezTo>
                    <a:pt x="4383" y="1348"/>
                    <a:pt x="4314" y="1667"/>
                    <a:pt x="4063" y="1827"/>
                  </a:cubicBezTo>
                  <a:cubicBezTo>
                    <a:pt x="3812" y="1987"/>
                    <a:pt x="3493" y="1895"/>
                    <a:pt x="3333" y="1644"/>
                  </a:cubicBezTo>
                  <a:cubicBezTo>
                    <a:pt x="3105" y="1279"/>
                    <a:pt x="2694" y="1051"/>
                    <a:pt x="2260" y="1051"/>
                  </a:cubicBezTo>
                  <a:cubicBezTo>
                    <a:pt x="1758" y="1051"/>
                    <a:pt x="1301" y="1348"/>
                    <a:pt x="1096" y="1827"/>
                  </a:cubicBezTo>
                  <a:cubicBezTo>
                    <a:pt x="1005" y="2032"/>
                    <a:pt x="822" y="2146"/>
                    <a:pt x="617" y="2146"/>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4"/>
            <p:cNvSpPr/>
            <p:nvPr/>
          </p:nvSpPr>
          <p:spPr>
            <a:xfrm>
              <a:off x="5558761" y="2472120"/>
              <a:ext cx="42782" cy="42782"/>
            </a:xfrm>
            <a:custGeom>
              <a:avLst/>
              <a:gdLst/>
              <a:ahLst/>
              <a:cxnLst/>
              <a:rect l="l" t="t" r="r" b="b"/>
              <a:pathLst>
                <a:path w="1645" h="1645" extrusionOk="0">
                  <a:moveTo>
                    <a:pt x="1644" y="823"/>
                  </a:moveTo>
                  <a:cubicBezTo>
                    <a:pt x="1644" y="1279"/>
                    <a:pt x="1279" y="1644"/>
                    <a:pt x="823" y="1644"/>
                  </a:cubicBezTo>
                  <a:cubicBezTo>
                    <a:pt x="366" y="1644"/>
                    <a:pt x="1" y="1279"/>
                    <a:pt x="1" y="823"/>
                  </a:cubicBezTo>
                  <a:cubicBezTo>
                    <a:pt x="1" y="366"/>
                    <a:pt x="366" y="1"/>
                    <a:pt x="823" y="1"/>
                  </a:cubicBezTo>
                  <a:cubicBezTo>
                    <a:pt x="1279" y="1"/>
                    <a:pt x="1644" y="366"/>
                    <a:pt x="1644" y="823"/>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4"/>
            <p:cNvSpPr/>
            <p:nvPr/>
          </p:nvSpPr>
          <p:spPr>
            <a:xfrm>
              <a:off x="5783753" y="1826847"/>
              <a:ext cx="461867" cy="165642"/>
            </a:xfrm>
            <a:custGeom>
              <a:avLst/>
              <a:gdLst/>
              <a:ahLst/>
              <a:cxnLst/>
              <a:rect l="l" t="t" r="r" b="b"/>
              <a:pathLst>
                <a:path w="17759" h="6369" extrusionOk="0">
                  <a:moveTo>
                    <a:pt x="1" y="6369"/>
                  </a:moveTo>
                  <a:lnTo>
                    <a:pt x="17553" y="6369"/>
                  </a:lnTo>
                  <a:cubicBezTo>
                    <a:pt x="17553" y="6369"/>
                    <a:pt x="17759" y="4885"/>
                    <a:pt x="15499" y="4452"/>
                  </a:cubicBezTo>
                  <a:cubicBezTo>
                    <a:pt x="15499" y="4452"/>
                    <a:pt x="13993" y="1"/>
                    <a:pt x="9496" y="1"/>
                  </a:cubicBezTo>
                  <a:cubicBezTo>
                    <a:pt x="5022" y="1"/>
                    <a:pt x="4748" y="4086"/>
                    <a:pt x="4748" y="4086"/>
                  </a:cubicBezTo>
                  <a:cubicBezTo>
                    <a:pt x="4748" y="4086"/>
                    <a:pt x="2512" y="3516"/>
                    <a:pt x="2329" y="4954"/>
                  </a:cubicBezTo>
                  <a:cubicBezTo>
                    <a:pt x="2329" y="4954"/>
                    <a:pt x="1" y="4885"/>
                    <a:pt x="1" y="6369"/>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4"/>
            <p:cNvSpPr/>
            <p:nvPr/>
          </p:nvSpPr>
          <p:spPr>
            <a:xfrm>
              <a:off x="6330484" y="1603650"/>
              <a:ext cx="445847" cy="445847"/>
            </a:xfrm>
            <a:custGeom>
              <a:avLst/>
              <a:gdLst/>
              <a:ahLst/>
              <a:cxnLst/>
              <a:rect l="l" t="t" r="r" b="b"/>
              <a:pathLst>
                <a:path w="17143" h="17143" extrusionOk="0">
                  <a:moveTo>
                    <a:pt x="8583" y="13787"/>
                  </a:moveTo>
                  <a:cubicBezTo>
                    <a:pt x="5684" y="13787"/>
                    <a:pt x="3356" y="11459"/>
                    <a:pt x="3356" y="8583"/>
                  </a:cubicBezTo>
                  <a:cubicBezTo>
                    <a:pt x="3356" y="5684"/>
                    <a:pt x="5684" y="3356"/>
                    <a:pt x="8583" y="3356"/>
                  </a:cubicBezTo>
                  <a:cubicBezTo>
                    <a:pt x="11459" y="3356"/>
                    <a:pt x="13787" y="5684"/>
                    <a:pt x="13787" y="8583"/>
                  </a:cubicBezTo>
                  <a:cubicBezTo>
                    <a:pt x="13787" y="11459"/>
                    <a:pt x="11459" y="13787"/>
                    <a:pt x="8583" y="13787"/>
                  </a:cubicBezTo>
                  <a:close/>
                  <a:moveTo>
                    <a:pt x="17143" y="9222"/>
                  </a:moveTo>
                  <a:lnTo>
                    <a:pt x="17143" y="7921"/>
                  </a:lnTo>
                  <a:cubicBezTo>
                    <a:pt x="17143" y="7396"/>
                    <a:pt x="16777" y="6939"/>
                    <a:pt x="16275" y="6802"/>
                  </a:cubicBezTo>
                  <a:lnTo>
                    <a:pt x="14974" y="6506"/>
                  </a:lnTo>
                  <a:cubicBezTo>
                    <a:pt x="14860" y="6163"/>
                    <a:pt x="14723" y="5821"/>
                    <a:pt x="14563" y="5501"/>
                  </a:cubicBezTo>
                  <a:lnTo>
                    <a:pt x="15271" y="4383"/>
                  </a:lnTo>
                  <a:cubicBezTo>
                    <a:pt x="15545" y="3926"/>
                    <a:pt x="15476" y="3356"/>
                    <a:pt x="15111" y="2968"/>
                  </a:cubicBezTo>
                  <a:lnTo>
                    <a:pt x="14175" y="2055"/>
                  </a:lnTo>
                  <a:cubicBezTo>
                    <a:pt x="13810" y="1667"/>
                    <a:pt x="13217" y="1598"/>
                    <a:pt x="12760" y="1895"/>
                  </a:cubicBezTo>
                  <a:lnTo>
                    <a:pt x="11642" y="2580"/>
                  </a:lnTo>
                  <a:cubicBezTo>
                    <a:pt x="11322" y="2420"/>
                    <a:pt x="10980" y="2283"/>
                    <a:pt x="10637" y="2169"/>
                  </a:cubicBezTo>
                  <a:lnTo>
                    <a:pt x="10341" y="868"/>
                  </a:lnTo>
                  <a:cubicBezTo>
                    <a:pt x="10227" y="366"/>
                    <a:pt x="9770" y="0"/>
                    <a:pt x="9222" y="0"/>
                  </a:cubicBezTo>
                  <a:lnTo>
                    <a:pt x="7921" y="0"/>
                  </a:lnTo>
                  <a:cubicBezTo>
                    <a:pt x="7396" y="0"/>
                    <a:pt x="6940" y="366"/>
                    <a:pt x="6803" y="868"/>
                  </a:cubicBezTo>
                  <a:lnTo>
                    <a:pt x="6506" y="2169"/>
                  </a:lnTo>
                  <a:cubicBezTo>
                    <a:pt x="6164" y="2283"/>
                    <a:pt x="5821" y="2420"/>
                    <a:pt x="5502" y="2580"/>
                  </a:cubicBezTo>
                  <a:lnTo>
                    <a:pt x="4383" y="1895"/>
                  </a:lnTo>
                  <a:cubicBezTo>
                    <a:pt x="3927" y="1598"/>
                    <a:pt x="3356" y="1667"/>
                    <a:pt x="2968" y="2055"/>
                  </a:cubicBezTo>
                  <a:lnTo>
                    <a:pt x="2055" y="2968"/>
                  </a:lnTo>
                  <a:cubicBezTo>
                    <a:pt x="1667" y="3356"/>
                    <a:pt x="1599" y="3926"/>
                    <a:pt x="1895" y="4383"/>
                  </a:cubicBezTo>
                  <a:lnTo>
                    <a:pt x="2603" y="5501"/>
                  </a:lnTo>
                  <a:cubicBezTo>
                    <a:pt x="2420" y="5821"/>
                    <a:pt x="2283" y="6163"/>
                    <a:pt x="2169" y="6506"/>
                  </a:cubicBezTo>
                  <a:lnTo>
                    <a:pt x="868" y="6802"/>
                  </a:lnTo>
                  <a:cubicBezTo>
                    <a:pt x="366" y="6939"/>
                    <a:pt x="1" y="7396"/>
                    <a:pt x="1" y="7921"/>
                  </a:cubicBezTo>
                  <a:lnTo>
                    <a:pt x="1" y="9222"/>
                  </a:lnTo>
                  <a:cubicBezTo>
                    <a:pt x="1" y="9747"/>
                    <a:pt x="366" y="10226"/>
                    <a:pt x="868" y="10340"/>
                  </a:cubicBezTo>
                  <a:lnTo>
                    <a:pt x="2169" y="10637"/>
                  </a:lnTo>
                  <a:cubicBezTo>
                    <a:pt x="2283" y="10979"/>
                    <a:pt x="2420" y="11322"/>
                    <a:pt x="2603" y="11641"/>
                  </a:cubicBezTo>
                  <a:lnTo>
                    <a:pt x="1895" y="12760"/>
                  </a:lnTo>
                  <a:cubicBezTo>
                    <a:pt x="1599" y="13216"/>
                    <a:pt x="1667" y="13810"/>
                    <a:pt x="2055" y="14175"/>
                  </a:cubicBezTo>
                  <a:lnTo>
                    <a:pt x="2968" y="15111"/>
                  </a:lnTo>
                  <a:cubicBezTo>
                    <a:pt x="3356" y="15476"/>
                    <a:pt x="3927" y="15544"/>
                    <a:pt x="4383" y="15271"/>
                  </a:cubicBezTo>
                  <a:lnTo>
                    <a:pt x="5502" y="14563"/>
                  </a:lnTo>
                  <a:cubicBezTo>
                    <a:pt x="5821" y="14723"/>
                    <a:pt x="6164" y="14860"/>
                    <a:pt x="6506" y="14974"/>
                  </a:cubicBezTo>
                  <a:lnTo>
                    <a:pt x="6803" y="16275"/>
                  </a:lnTo>
                  <a:cubicBezTo>
                    <a:pt x="6940" y="16777"/>
                    <a:pt x="7396" y="17142"/>
                    <a:pt x="7921" y="17142"/>
                  </a:cubicBezTo>
                  <a:lnTo>
                    <a:pt x="9222" y="17142"/>
                  </a:lnTo>
                  <a:cubicBezTo>
                    <a:pt x="9770" y="17142"/>
                    <a:pt x="10227" y="16777"/>
                    <a:pt x="10341" y="16275"/>
                  </a:cubicBezTo>
                  <a:lnTo>
                    <a:pt x="10637" y="14974"/>
                  </a:lnTo>
                  <a:cubicBezTo>
                    <a:pt x="10980" y="14860"/>
                    <a:pt x="11322" y="14723"/>
                    <a:pt x="11642" y="14563"/>
                  </a:cubicBezTo>
                  <a:lnTo>
                    <a:pt x="12760" y="15271"/>
                  </a:lnTo>
                  <a:cubicBezTo>
                    <a:pt x="13217" y="15544"/>
                    <a:pt x="13810" y="15476"/>
                    <a:pt x="14175" y="15111"/>
                  </a:cubicBezTo>
                  <a:lnTo>
                    <a:pt x="15111" y="14175"/>
                  </a:lnTo>
                  <a:cubicBezTo>
                    <a:pt x="15476" y="13810"/>
                    <a:pt x="15545" y="13216"/>
                    <a:pt x="15271" y="12760"/>
                  </a:cubicBezTo>
                  <a:lnTo>
                    <a:pt x="14563" y="11641"/>
                  </a:lnTo>
                  <a:cubicBezTo>
                    <a:pt x="14723" y="11322"/>
                    <a:pt x="14860" y="10979"/>
                    <a:pt x="14974" y="10637"/>
                  </a:cubicBezTo>
                  <a:lnTo>
                    <a:pt x="16275" y="10340"/>
                  </a:lnTo>
                  <a:cubicBezTo>
                    <a:pt x="16777" y="10226"/>
                    <a:pt x="17143" y="9747"/>
                    <a:pt x="17143" y="9222"/>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4"/>
            <p:cNvSpPr/>
            <p:nvPr/>
          </p:nvSpPr>
          <p:spPr>
            <a:xfrm>
              <a:off x="5213875" y="2692352"/>
              <a:ext cx="538433" cy="420931"/>
            </a:xfrm>
            <a:custGeom>
              <a:avLst/>
              <a:gdLst/>
              <a:ahLst/>
              <a:cxnLst/>
              <a:rect l="l" t="t" r="r" b="b"/>
              <a:pathLst>
                <a:path w="20703" h="16185" extrusionOk="0">
                  <a:moveTo>
                    <a:pt x="731" y="1234"/>
                  </a:moveTo>
                  <a:lnTo>
                    <a:pt x="685" y="1234"/>
                  </a:lnTo>
                  <a:lnTo>
                    <a:pt x="685" y="549"/>
                  </a:lnTo>
                  <a:cubicBezTo>
                    <a:pt x="685" y="252"/>
                    <a:pt x="936" y="1"/>
                    <a:pt x="1256" y="1"/>
                  </a:cubicBezTo>
                  <a:lnTo>
                    <a:pt x="5342" y="1"/>
                  </a:lnTo>
                  <a:cubicBezTo>
                    <a:pt x="5524" y="1"/>
                    <a:pt x="5707" y="115"/>
                    <a:pt x="5821" y="275"/>
                  </a:cubicBezTo>
                  <a:lnTo>
                    <a:pt x="6369" y="1234"/>
                  </a:lnTo>
                  <a:lnTo>
                    <a:pt x="19653" y="1234"/>
                  </a:lnTo>
                  <a:cubicBezTo>
                    <a:pt x="20224" y="1234"/>
                    <a:pt x="20703" y="1713"/>
                    <a:pt x="20657" y="2283"/>
                  </a:cubicBezTo>
                  <a:lnTo>
                    <a:pt x="20064" y="15225"/>
                  </a:lnTo>
                  <a:cubicBezTo>
                    <a:pt x="20018" y="15773"/>
                    <a:pt x="19585" y="16184"/>
                    <a:pt x="19037" y="16184"/>
                  </a:cubicBezTo>
                  <a:lnTo>
                    <a:pt x="1644" y="16184"/>
                  </a:lnTo>
                  <a:cubicBezTo>
                    <a:pt x="1119" y="16184"/>
                    <a:pt x="662" y="15773"/>
                    <a:pt x="640" y="15225"/>
                  </a:cubicBezTo>
                  <a:lnTo>
                    <a:pt x="23" y="1987"/>
                  </a:lnTo>
                  <a:cubicBezTo>
                    <a:pt x="0" y="1576"/>
                    <a:pt x="320" y="1234"/>
                    <a:pt x="731" y="1234"/>
                  </a:cubicBezTo>
                  <a:close/>
                </a:path>
              </a:pathLst>
            </a:custGeom>
            <a:solidFill>
              <a:schemeClr val="accent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4"/>
            <p:cNvSpPr/>
            <p:nvPr/>
          </p:nvSpPr>
          <p:spPr>
            <a:xfrm>
              <a:off x="5208518" y="2746396"/>
              <a:ext cx="547952" cy="395964"/>
            </a:xfrm>
            <a:custGeom>
              <a:avLst/>
              <a:gdLst/>
              <a:ahLst/>
              <a:cxnLst/>
              <a:rect l="l" t="t" r="r" b="b"/>
              <a:pathLst>
                <a:path w="21069" h="15225" extrusionOk="0">
                  <a:moveTo>
                    <a:pt x="19380" y="15225"/>
                  </a:moveTo>
                  <a:lnTo>
                    <a:pt x="1690" y="15225"/>
                  </a:lnTo>
                  <a:cubicBezTo>
                    <a:pt x="1142" y="15225"/>
                    <a:pt x="686" y="14791"/>
                    <a:pt x="663" y="14243"/>
                  </a:cubicBezTo>
                  <a:lnTo>
                    <a:pt x="24" y="1073"/>
                  </a:lnTo>
                  <a:cubicBezTo>
                    <a:pt x="1" y="479"/>
                    <a:pt x="480" y="0"/>
                    <a:pt x="1074" y="0"/>
                  </a:cubicBezTo>
                  <a:lnTo>
                    <a:pt x="20019" y="0"/>
                  </a:lnTo>
                  <a:cubicBezTo>
                    <a:pt x="20589" y="0"/>
                    <a:pt x="21069" y="479"/>
                    <a:pt x="21046" y="1073"/>
                  </a:cubicBezTo>
                  <a:lnTo>
                    <a:pt x="20407" y="14243"/>
                  </a:lnTo>
                  <a:cubicBezTo>
                    <a:pt x="20384" y="14791"/>
                    <a:pt x="19950" y="15225"/>
                    <a:pt x="19380" y="15225"/>
                  </a:cubicBezTo>
                  <a:close/>
                </a:path>
              </a:pathLst>
            </a:custGeom>
            <a:solidFill>
              <a:schemeClr val="accent1"/>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4"/>
            <p:cNvSpPr/>
            <p:nvPr/>
          </p:nvSpPr>
          <p:spPr>
            <a:xfrm>
              <a:off x="5435304" y="2899528"/>
              <a:ext cx="94407" cy="84914"/>
            </a:xfrm>
            <a:custGeom>
              <a:avLst/>
              <a:gdLst/>
              <a:ahLst/>
              <a:cxnLst/>
              <a:rect l="l" t="t" r="r" b="b"/>
              <a:pathLst>
                <a:path w="3630" h="3265" extrusionOk="0">
                  <a:moveTo>
                    <a:pt x="3059" y="3265"/>
                  </a:moveTo>
                  <a:lnTo>
                    <a:pt x="571" y="3265"/>
                  </a:lnTo>
                  <a:cubicBezTo>
                    <a:pt x="251" y="3265"/>
                    <a:pt x="0" y="3014"/>
                    <a:pt x="0" y="2694"/>
                  </a:cubicBezTo>
                  <a:lnTo>
                    <a:pt x="0" y="572"/>
                  </a:lnTo>
                  <a:cubicBezTo>
                    <a:pt x="0" y="252"/>
                    <a:pt x="251" y="1"/>
                    <a:pt x="571" y="1"/>
                  </a:cubicBezTo>
                  <a:lnTo>
                    <a:pt x="3059" y="1"/>
                  </a:lnTo>
                  <a:cubicBezTo>
                    <a:pt x="3378" y="1"/>
                    <a:pt x="3629" y="252"/>
                    <a:pt x="3629" y="572"/>
                  </a:cubicBezTo>
                  <a:lnTo>
                    <a:pt x="3629" y="2694"/>
                  </a:lnTo>
                  <a:cubicBezTo>
                    <a:pt x="3629" y="3014"/>
                    <a:pt x="3378" y="3265"/>
                    <a:pt x="3059" y="3265"/>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4"/>
            <p:cNvSpPr/>
            <p:nvPr/>
          </p:nvSpPr>
          <p:spPr>
            <a:xfrm>
              <a:off x="5445395" y="2860361"/>
              <a:ext cx="74225" cy="40390"/>
            </a:xfrm>
            <a:custGeom>
              <a:avLst/>
              <a:gdLst/>
              <a:ahLst/>
              <a:cxnLst/>
              <a:rect l="l" t="t" r="r" b="b"/>
              <a:pathLst>
                <a:path w="2854" h="1553" extrusionOk="0">
                  <a:moveTo>
                    <a:pt x="2853" y="1553"/>
                  </a:moveTo>
                  <a:lnTo>
                    <a:pt x="2580" y="1553"/>
                  </a:lnTo>
                  <a:lnTo>
                    <a:pt x="2580" y="1416"/>
                  </a:lnTo>
                  <a:cubicBezTo>
                    <a:pt x="2580" y="799"/>
                    <a:pt x="2055" y="274"/>
                    <a:pt x="1438" y="274"/>
                  </a:cubicBezTo>
                  <a:cubicBezTo>
                    <a:pt x="799" y="274"/>
                    <a:pt x="274" y="799"/>
                    <a:pt x="274" y="1416"/>
                  </a:cubicBezTo>
                  <a:lnTo>
                    <a:pt x="274" y="1553"/>
                  </a:lnTo>
                  <a:lnTo>
                    <a:pt x="0" y="1553"/>
                  </a:lnTo>
                  <a:lnTo>
                    <a:pt x="0" y="1416"/>
                  </a:lnTo>
                  <a:cubicBezTo>
                    <a:pt x="0" y="640"/>
                    <a:pt x="639" y="1"/>
                    <a:pt x="1438" y="1"/>
                  </a:cubicBezTo>
                  <a:cubicBezTo>
                    <a:pt x="2214" y="1"/>
                    <a:pt x="2853" y="640"/>
                    <a:pt x="2853" y="1416"/>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4"/>
            <p:cNvSpPr/>
            <p:nvPr/>
          </p:nvSpPr>
          <p:spPr>
            <a:xfrm>
              <a:off x="6820830" y="2377739"/>
              <a:ext cx="538459" cy="420905"/>
            </a:xfrm>
            <a:custGeom>
              <a:avLst/>
              <a:gdLst/>
              <a:ahLst/>
              <a:cxnLst/>
              <a:rect l="l" t="t" r="r" b="b"/>
              <a:pathLst>
                <a:path w="20704" h="16184" extrusionOk="0">
                  <a:moveTo>
                    <a:pt x="754" y="1210"/>
                  </a:moveTo>
                  <a:lnTo>
                    <a:pt x="708" y="1210"/>
                  </a:lnTo>
                  <a:lnTo>
                    <a:pt x="708" y="548"/>
                  </a:lnTo>
                  <a:cubicBezTo>
                    <a:pt x="708" y="252"/>
                    <a:pt x="959" y="1"/>
                    <a:pt x="1256" y="1"/>
                  </a:cubicBezTo>
                  <a:lnTo>
                    <a:pt x="5364" y="1"/>
                  </a:lnTo>
                  <a:cubicBezTo>
                    <a:pt x="5547" y="1"/>
                    <a:pt x="5730" y="92"/>
                    <a:pt x="5821" y="274"/>
                  </a:cubicBezTo>
                  <a:lnTo>
                    <a:pt x="6392" y="1210"/>
                  </a:lnTo>
                  <a:lnTo>
                    <a:pt x="19676" y="1210"/>
                  </a:lnTo>
                  <a:cubicBezTo>
                    <a:pt x="20247" y="1210"/>
                    <a:pt x="20703" y="1712"/>
                    <a:pt x="20680" y="2283"/>
                  </a:cubicBezTo>
                  <a:lnTo>
                    <a:pt x="20064" y="15225"/>
                  </a:lnTo>
                  <a:cubicBezTo>
                    <a:pt x="20041" y="15750"/>
                    <a:pt x="19607" y="16184"/>
                    <a:pt x="19060" y="16184"/>
                  </a:cubicBezTo>
                  <a:lnTo>
                    <a:pt x="1667" y="16184"/>
                  </a:lnTo>
                  <a:cubicBezTo>
                    <a:pt x="1119" y="16184"/>
                    <a:pt x="685" y="15750"/>
                    <a:pt x="662" y="15225"/>
                  </a:cubicBezTo>
                  <a:lnTo>
                    <a:pt x="23" y="1964"/>
                  </a:lnTo>
                  <a:cubicBezTo>
                    <a:pt x="1" y="1553"/>
                    <a:pt x="343" y="1210"/>
                    <a:pt x="754" y="1210"/>
                  </a:cubicBezTo>
                  <a:close/>
                </a:path>
              </a:pathLst>
            </a:custGeom>
            <a:solidFill>
              <a:schemeClr val="accent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4"/>
            <p:cNvSpPr/>
            <p:nvPr/>
          </p:nvSpPr>
          <p:spPr>
            <a:xfrm>
              <a:off x="6816071" y="2431756"/>
              <a:ext cx="547952" cy="395990"/>
            </a:xfrm>
            <a:custGeom>
              <a:avLst/>
              <a:gdLst/>
              <a:ahLst/>
              <a:cxnLst/>
              <a:rect l="l" t="t" r="r" b="b"/>
              <a:pathLst>
                <a:path w="21069" h="15226" extrusionOk="0">
                  <a:moveTo>
                    <a:pt x="19380" y="15225"/>
                  </a:moveTo>
                  <a:lnTo>
                    <a:pt x="1690" y="15225"/>
                  </a:lnTo>
                  <a:cubicBezTo>
                    <a:pt x="1119" y="15225"/>
                    <a:pt x="686" y="14791"/>
                    <a:pt x="663" y="14244"/>
                  </a:cubicBezTo>
                  <a:lnTo>
                    <a:pt x="24" y="1073"/>
                  </a:lnTo>
                  <a:cubicBezTo>
                    <a:pt x="1" y="480"/>
                    <a:pt x="480" y="1"/>
                    <a:pt x="1051" y="1"/>
                  </a:cubicBezTo>
                  <a:lnTo>
                    <a:pt x="19996" y="1"/>
                  </a:lnTo>
                  <a:cubicBezTo>
                    <a:pt x="20589" y="1"/>
                    <a:pt x="21069" y="480"/>
                    <a:pt x="21046" y="1073"/>
                  </a:cubicBezTo>
                  <a:lnTo>
                    <a:pt x="20407" y="14244"/>
                  </a:lnTo>
                  <a:cubicBezTo>
                    <a:pt x="20384" y="14791"/>
                    <a:pt x="19927" y="15225"/>
                    <a:pt x="19380" y="15225"/>
                  </a:cubicBezTo>
                  <a:close/>
                </a:path>
              </a:pathLst>
            </a:custGeom>
            <a:solidFill>
              <a:schemeClr val="accent1"/>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4"/>
            <p:cNvSpPr/>
            <p:nvPr/>
          </p:nvSpPr>
          <p:spPr>
            <a:xfrm>
              <a:off x="7042856" y="2590272"/>
              <a:ext cx="94407" cy="84914"/>
            </a:xfrm>
            <a:custGeom>
              <a:avLst/>
              <a:gdLst/>
              <a:ahLst/>
              <a:cxnLst/>
              <a:rect l="l" t="t" r="r" b="b"/>
              <a:pathLst>
                <a:path w="3630" h="3265" extrusionOk="0">
                  <a:moveTo>
                    <a:pt x="3059" y="3264"/>
                  </a:moveTo>
                  <a:lnTo>
                    <a:pt x="571" y="3264"/>
                  </a:lnTo>
                  <a:cubicBezTo>
                    <a:pt x="251" y="3264"/>
                    <a:pt x="0" y="2990"/>
                    <a:pt x="0" y="2693"/>
                  </a:cubicBezTo>
                  <a:lnTo>
                    <a:pt x="0" y="571"/>
                  </a:lnTo>
                  <a:cubicBezTo>
                    <a:pt x="0" y="251"/>
                    <a:pt x="251" y="0"/>
                    <a:pt x="571" y="0"/>
                  </a:cubicBezTo>
                  <a:lnTo>
                    <a:pt x="3059" y="0"/>
                  </a:lnTo>
                  <a:cubicBezTo>
                    <a:pt x="3378" y="0"/>
                    <a:pt x="3629" y="251"/>
                    <a:pt x="3629" y="571"/>
                  </a:cubicBezTo>
                  <a:lnTo>
                    <a:pt x="3629" y="2693"/>
                  </a:lnTo>
                  <a:cubicBezTo>
                    <a:pt x="3629" y="2990"/>
                    <a:pt x="3378" y="3264"/>
                    <a:pt x="3059" y="3264"/>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4"/>
            <p:cNvSpPr/>
            <p:nvPr/>
          </p:nvSpPr>
          <p:spPr>
            <a:xfrm>
              <a:off x="7052947" y="2551079"/>
              <a:ext cx="74225" cy="39791"/>
            </a:xfrm>
            <a:custGeom>
              <a:avLst/>
              <a:gdLst/>
              <a:ahLst/>
              <a:cxnLst/>
              <a:rect l="l" t="t" r="r" b="b"/>
              <a:pathLst>
                <a:path w="2854" h="1530" extrusionOk="0">
                  <a:moveTo>
                    <a:pt x="2853" y="1530"/>
                  </a:moveTo>
                  <a:lnTo>
                    <a:pt x="2579" y="1530"/>
                  </a:lnTo>
                  <a:lnTo>
                    <a:pt x="2579" y="1416"/>
                  </a:lnTo>
                  <a:cubicBezTo>
                    <a:pt x="2579" y="799"/>
                    <a:pt x="2055" y="274"/>
                    <a:pt x="1415" y="274"/>
                  </a:cubicBezTo>
                  <a:cubicBezTo>
                    <a:pt x="799" y="274"/>
                    <a:pt x="274" y="799"/>
                    <a:pt x="274" y="1416"/>
                  </a:cubicBezTo>
                  <a:lnTo>
                    <a:pt x="274" y="1530"/>
                  </a:lnTo>
                  <a:lnTo>
                    <a:pt x="0" y="1530"/>
                  </a:lnTo>
                  <a:lnTo>
                    <a:pt x="0" y="1416"/>
                  </a:lnTo>
                  <a:cubicBezTo>
                    <a:pt x="0" y="640"/>
                    <a:pt x="639" y="1"/>
                    <a:pt x="1415" y="1"/>
                  </a:cubicBezTo>
                  <a:cubicBezTo>
                    <a:pt x="2214" y="1"/>
                    <a:pt x="2853" y="640"/>
                    <a:pt x="2853" y="1416"/>
                  </a:cubicBezTo>
                  <a:close/>
                </a:path>
              </a:pathLst>
            </a:custGeom>
            <a:solidFill>
              <a:schemeClr val="accent6"/>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4"/>
            <p:cNvSpPr/>
            <p:nvPr/>
          </p:nvSpPr>
          <p:spPr>
            <a:xfrm>
              <a:off x="5465576" y="1826847"/>
              <a:ext cx="272507" cy="227982"/>
            </a:xfrm>
            <a:custGeom>
              <a:avLst/>
              <a:gdLst/>
              <a:ahLst/>
              <a:cxnLst/>
              <a:rect l="l" t="t" r="r" b="b"/>
              <a:pathLst>
                <a:path w="10478" h="8766" extrusionOk="0">
                  <a:moveTo>
                    <a:pt x="1370" y="1"/>
                  </a:moveTo>
                  <a:lnTo>
                    <a:pt x="2831" y="1"/>
                  </a:lnTo>
                  <a:lnTo>
                    <a:pt x="8012" y="1"/>
                  </a:lnTo>
                  <a:lnTo>
                    <a:pt x="9085" y="1"/>
                  </a:lnTo>
                  <a:cubicBezTo>
                    <a:pt x="9861" y="1"/>
                    <a:pt x="10477" y="617"/>
                    <a:pt x="10477" y="1370"/>
                  </a:cubicBezTo>
                  <a:lnTo>
                    <a:pt x="10477" y="5890"/>
                  </a:lnTo>
                  <a:cubicBezTo>
                    <a:pt x="10477" y="6643"/>
                    <a:pt x="9861" y="7259"/>
                    <a:pt x="9085" y="7259"/>
                  </a:cubicBezTo>
                  <a:lnTo>
                    <a:pt x="8012" y="7259"/>
                  </a:lnTo>
                  <a:lnTo>
                    <a:pt x="8012" y="8766"/>
                  </a:lnTo>
                  <a:lnTo>
                    <a:pt x="5661" y="7259"/>
                  </a:lnTo>
                  <a:lnTo>
                    <a:pt x="2831" y="7259"/>
                  </a:lnTo>
                  <a:lnTo>
                    <a:pt x="1370" y="7259"/>
                  </a:lnTo>
                  <a:cubicBezTo>
                    <a:pt x="617" y="7259"/>
                    <a:pt x="0" y="6643"/>
                    <a:pt x="0" y="5890"/>
                  </a:cubicBezTo>
                  <a:lnTo>
                    <a:pt x="0" y="1370"/>
                  </a:lnTo>
                  <a:cubicBezTo>
                    <a:pt x="0" y="617"/>
                    <a:pt x="617" y="1"/>
                    <a:pt x="1370" y="1"/>
                  </a:cubicBezTo>
                  <a:close/>
                </a:path>
              </a:pathLst>
            </a:custGeom>
            <a:solidFill>
              <a:schemeClr val="accent3"/>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4"/>
            <p:cNvSpPr/>
            <p:nvPr/>
          </p:nvSpPr>
          <p:spPr>
            <a:xfrm>
              <a:off x="5499412" y="1868407"/>
              <a:ext cx="84914" cy="85513"/>
            </a:xfrm>
            <a:custGeom>
              <a:avLst/>
              <a:gdLst/>
              <a:ahLst/>
              <a:cxnLst/>
              <a:rect l="l" t="t" r="r" b="b"/>
              <a:pathLst>
                <a:path w="3265" h="3288" extrusionOk="0">
                  <a:moveTo>
                    <a:pt x="1621" y="571"/>
                  </a:moveTo>
                  <a:cubicBezTo>
                    <a:pt x="1028" y="571"/>
                    <a:pt x="548" y="1050"/>
                    <a:pt x="548" y="1644"/>
                  </a:cubicBezTo>
                  <a:cubicBezTo>
                    <a:pt x="548" y="2260"/>
                    <a:pt x="1028" y="2740"/>
                    <a:pt x="1621" y="2740"/>
                  </a:cubicBezTo>
                  <a:cubicBezTo>
                    <a:pt x="2237" y="2740"/>
                    <a:pt x="2717" y="2260"/>
                    <a:pt x="2717" y="1644"/>
                  </a:cubicBezTo>
                  <a:cubicBezTo>
                    <a:pt x="2717" y="1050"/>
                    <a:pt x="2237" y="571"/>
                    <a:pt x="1621" y="571"/>
                  </a:cubicBezTo>
                  <a:close/>
                  <a:moveTo>
                    <a:pt x="1621" y="3287"/>
                  </a:moveTo>
                  <a:cubicBezTo>
                    <a:pt x="731" y="3287"/>
                    <a:pt x="0" y="2557"/>
                    <a:pt x="0" y="1644"/>
                  </a:cubicBezTo>
                  <a:cubicBezTo>
                    <a:pt x="0" y="754"/>
                    <a:pt x="731" y="1"/>
                    <a:pt x="1621" y="1"/>
                  </a:cubicBezTo>
                  <a:cubicBezTo>
                    <a:pt x="2534" y="1"/>
                    <a:pt x="3264" y="754"/>
                    <a:pt x="3264" y="1644"/>
                  </a:cubicBezTo>
                  <a:cubicBezTo>
                    <a:pt x="3264" y="2557"/>
                    <a:pt x="2534" y="3287"/>
                    <a:pt x="1621" y="3287"/>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4"/>
            <p:cNvSpPr/>
            <p:nvPr/>
          </p:nvSpPr>
          <p:spPr>
            <a:xfrm>
              <a:off x="5570049" y="1904037"/>
              <a:ext cx="134199" cy="49882"/>
            </a:xfrm>
            <a:custGeom>
              <a:avLst/>
              <a:gdLst/>
              <a:ahLst/>
              <a:cxnLst/>
              <a:rect l="l" t="t" r="r" b="b"/>
              <a:pathLst>
                <a:path w="5160" h="1918" extrusionOk="0">
                  <a:moveTo>
                    <a:pt x="4885" y="1917"/>
                  </a:moveTo>
                  <a:cubicBezTo>
                    <a:pt x="4748" y="1917"/>
                    <a:pt x="4611" y="1803"/>
                    <a:pt x="4611" y="1643"/>
                  </a:cubicBezTo>
                  <a:lnTo>
                    <a:pt x="4611" y="571"/>
                  </a:lnTo>
                  <a:lnTo>
                    <a:pt x="275" y="571"/>
                  </a:lnTo>
                  <a:cubicBezTo>
                    <a:pt x="138" y="571"/>
                    <a:pt x="1" y="434"/>
                    <a:pt x="1" y="274"/>
                  </a:cubicBezTo>
                  <a:cubicBezTo>
                    <a:pt x="1" y="137"/>
                    <a:pt x="138" y="0"/>
                    <a:pt x="275" y="0"/>
                  </a:cubicBezTo>
                  <a:lnTo>
                    <a:pt x="5159" y="0"/>
                  </a:lnTo>
                  <a:lnTo>
                    <a:pt x="5159" y="1643"/>
                  </a:lnTo>
                  <a:cubicBezTo>
                    <a:pt x="5159" y="1803"/>
                    <a:pt x="5045" y="1917"/>
                    <a:pt x="4885" y="1917"/>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4"/>
            <p:cNvSpPr/>
            <p:nvPr/>
          </p:nvSpPr>
          <p:spPr>
            <a:xfrm>
              <a:off x="5661465" y="1904037"/>
              <a:ext cx="14876" cy="36827"/>
            </a:xfrm>
            <a:custGeom>
              <a:avLst/>
              <a:gdLst/>
              <a:ahLst/>
              <a:cxnLst/>
              <a:rect l="l" t="t" r="r" b="b"/>
              <a:pathLst>
                <a:path w="572" h="1416" extrusionOk="0">
                  <a:moveTo>
                    <a:pt x="297" y="1415"/>
                  </a:moveTo>
                  <a:cubicBezTo>
                    <a:pt x="138" y="1415"/>
                    <a:pt x="1" y="1278"/>
                    <a:pt x="1" y="1141"/>
                  </a:cubicBezTo>
                  <a:lnTo>
                    <a:pt x="1" y="274"/>
                  </a:lnTo>
                  <a:cubicBezTo>
                    <a:pt x="1" y="137"/>
                    <a:pt x="138" y="0"/>
                    <a:pt x="297" y="0"/>
                  </a:cubicBezTo>
                  <a:cubicBezTo>
                    <a:pt x="434" y="0"/>
                    <a:pt x="571" y="137"/>
                    <a:pt x="571" y="274"/>
                  </a:cubicBezTo>
                  <a:lnTo>
                    <a:pt x="571" y="1141"/>
                  </a:lnTo>
                  <a:cubicBezTo>
                    <a:pt x="571" y="1278"/>
                    <a:pt x="434" y="1415"/>
                    <a:pt x="297" y="1415"/>
                  </a:cubicBezTo>
                  <a:close/>
                </a:path>
              </a:pathLst>
            </a:custGeom>
            <a:solidFill>
              <a:srgbClr val="FFFFFF"/>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41"/>
                                        </p:tgtEl>
                                        <p:attrNameLst>
                                          <p:attrName>style.visibility</p:attrName>
                                        </p:attrNameLst>
                                      </p:cBhvr>
                                      <p:to>
                                        <p:strVal val="visible"/>
                                      </p:to>
                                    </p:set>
                                    <p:animEffect transition="in" filter="fade">
                                      <p:cBhvr>
                                        <p:cTn id="7" dur="1000"/>
                                        <p:tgtEl>
                                          <p:spTgt spid="2641"/>
                                        </p:tgtEl>
                                      </p:cBhvr>
                                    </p:animEffect>
                                  </p:childTnLst>
                                </p:cTn>
                              </p:par>
                              <p:par>
                                <p:cTn id="8" presetID="10" presetClass="entr" presetSubtype="0" fill="hold" nodeType="withEffect">
                                  <p:stCondLst>
                                    <p:cond delay="0"/>
                                  </p:stCondLst>
                                  <p:childTnLst>
                                    <p:set>
                                      <p:cBhvr>
                                        <p:cTn id="9" dur="1" fill="hold">
                                          <p:stCondLst>
                                            <p:cond delay="0"/>
                                          </p:stCondLst>
                                        </p:cTn>
                                        <p:tgtEl>
                                          <p:spTgt spid="2648"/>
                                        </p:tgtEl>
                                        <p:attrNameLst>
                                          <p:attrName>style.visibility</p:attrName>
                                        </p:attrNameLst>
                                      </p:cBhvr>
                                      <p:to>
                                        <p:strVal val="visible"/>
                                      </p:to>
                                    </p:set>
                                    <p:animEffect transition="in" filter="fade">
                                      <p:cBhvr>
                                        <p:cTn id="10" dur="1000"/>
                                        <p:tgtEl>
                                          <p:spTgt spid="2648"/>
                                        </p:tgtEl>
                                      </p:cBhvr>
                                    </p:animEffect>
                                  </p:childTnLst>
                                </p:cTn>
                              </p:par>
                              <p:par>
                                <p:cTn id="11" presetID="10" presetClass="entr" presetSubtype="0" fill="hold" nodeType="withEffect">
                                  <p:stCondLst>
                                    <p:cond delay="0"/>
                                  </p:stCondLst>
                                  <p:childTnLst>
                                    <p:set>
                                      <p:cBhvr>
                                        <p:cTn id="12" dur="1" fill="hold">
                                          <p:stCondLst>
                                            <p:cond delay="0"/>
                                          </p:stCondLst>
                                        </p:cTn>
                                        <p:tgtEl>
                                          <p:spTgt spid="2642"/>
                                        </p:tgtEl>
                                        <p:attrNameLst>
                                          <p:attrName>style.visibility</p:attrName>
                                        </p:attrNameLst>
                                      </p:cBhvr>
                                      <p:to>
                                        <p:strVal val="visible"/>
                                      </p:to>
                                    </p:set>
                                    <p:animEffect transition="in" filter="fade">
                                      <p:cBhvr>
                                        <p:cTn id="13" dur="1000"/>
                                        <p:tgtEl>
                                          <p:spTgt spid="2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8"/>
        <p:cNvGrpSpPr/>
        <p:nvPr/>
      </p:nvGrpSpPr>
      <p:grpSpPr>
        <a:xfrm>
          <a:off x="0" y="0"/>
          <a:ext cx="0" cy="0"/>
          <a:chOff x="0" y="0"/>
          <a:chExt cx="0" cy="0"/>
        </a:xfrm>
      </p:grpSpPr>
      <p:sp>
        <p:nvSpPr>
          <p:cNvPr id="2729" name="Google Shape;2729;p95"/>
          <p:cNvSpPr/>
          <p:nvPr/>
        </p:nvSpPr>
        <p:spPr>
          <a:xfrm>
            <a:off x="702700" y="3169331"/>
            <a:ext cx="1952400" cy="4374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5"/>
          <p:cNvSpPr/>
          <p:nvPr/>
        </p:nvSpPr>
        <p:spPr>
          <a:xfrm>
            <a:off x="6480900" y="3169331"/>
            <a:ext cx="1952400" cy="4374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5"/>
          <p:cNvSpPr/>
          <p:nvPr/>
        </p:nvSpPr>
        <p:spPr>
          <a:xfrm>
            <a:off x="3595800" y="3169331"/>
            <a:ext cx="1952400" cy="4374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5"/>
          <p:cNvSpPr txBox="1">
            <a:spLocks noGrp="1"/>
          </p:cNvSpPr>
          <p:nvPr>
            <p:ph type="title"/>
          </p:nvPr>
        </p:nvSpPr>
        <p:spPr>
          <a:xfrm>
            <a:off x="6520500" y="3294576"/>
            <a:ext cx="1873200" cy="1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60k</a:t>
            </a:r>
            <a:endParaRPr/>
          </a:p>
        </p:txBody>
      </p:sp>
      <p:sp>
        <p:nvSpPr>
          <p:cNvPr id="2733" name="Google Shape;2733;p95"/>
          <p:cNvSpPr txBox="1">
            <a:spLocks noGrp="1"/>
          </p:cNvSpPr>
          <p:nvPr>
            <p:ph type="subTitle" idx="1"/>
          </p:nvPr>
        </p:nvSpPr>
        <p:spPr>
          <a:xfrm>
            <a:off x="6491400" y="3828600"/>
            <a:ext cx="19314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2734" name="Google Shape;2734;p95"/>
          <p:cNvSpPr txBox="1">
            <a:spLocks noGrp="1"/>
          </p:cNvSpPr>
          <p:nvPr>
            <p:ph type="title" idx="2"/>
          </p:nvPr>
        </p:nvSpPr>
        <p:spPr>
          <a:xfrm>
            <a:off x="3635400" y="3294576"/>
            <a:ext cx="1873200" cy="1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25k</a:t>
            </a:r>
            <a:endParaRPr/>
          </a:p>
        </p:txBody>
      </p:sp>
      <p:sp>
        <p:nvSpPr>
          <p:cNvPr id="2735" name="Google Shape;2735;p95"/>
          <p:cNvSpPr txBox="1">
            <a:spLocks noGrp="1"/>
          </p:cNvSpPr>
          <p:nvPr>
            <p:ph type="subTitle" idx="3"/>
          </p:nvPr>
        </p:nvSpPr>
        <p:spPr>
          <a:xfrm>
            <a:off x="3606300" y="3828600"/>
            <a:ext cx="19314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2736" name="Google Shape;2736;p95"/>
          <p:cNvSpPr txBox="1">
            <a:spLocks noGrp="1"/>
          </p:cNvSpPr>
          <p:nvPr>
            <p:ph type="title" idx="4"/>
          </p:nvPr>
        </p:nvSpPr>
        <p:spPr>
          <a:xfrm>
            <a:off x="742300" y="3294576"/>
            <a:ext cx="1873200" cy="1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15k</a:t>
            </a:r>
            <a:endParaRPr/>
          </a:p>
        </p:txBody>
      </p:sp>
      <p:sp>
        <p:nvSpPr>
          <p:cNvPr id="2737" name="Google Shape;2737;p95"/>
          <p:cNvSpPr txBox="1">
            <a:spLocks noGrp="1"/>
          </p:cNvSpPr>
          <p:nvPr>
            <p:ph type="subTitle" idx="5"/>
          </p:nvPr>
        </p:nvSpPr>
        <p:spPr>
          <a:xfrm>
            <a:off x="713200" y="3828600"/>
            <a:ext cx="19314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2738" name="Google Shape;2738;p95"/>
          <p:cNvSpPr/>
          <p:nvPr/>
        </p:nvSpPr>
        <p:spPr>
          <a:xfrm>
            <a:off x="1075150" y="1592750"/>
            <a:ext cx="1207500" cy="12075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5"/>
          <p:cNvSpPr/>
          <p:nvPr/>
        </p:nvSpPr>
        <p:spPr>
          <a:xfrm>
            <a:off x="3968250" y="1592750"/>
            <a:ext cx="1207500" cy="12075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5"/>
          <p:cNvSpPr/>
          <p:nvPr/>
        </p:nvSpPr>
        <p:spPr>
          <a:xfrm>
            <a:off x="6853350" y="1592750"/>
            <a:ext cx="1207500" cy="12075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5"/>
          <p:cNvSpPr/>
          <p:nvPr/>
        </p:nvSpPr>
        <p:spPr>
          <a:xfrm>
            <a:off x="3945900" y="1570400"/>
            <a:ext cx="1252200" cy="1252200"/>
          </a:xfrm>
          <a:prstGeom prst="blockArc">
            <a:avLst>
              <a:gd name="adj1" fmla="val 16116507"/>
              <a:gd name="adj2" fmla="val 3312823"/>
              <a:gd name="adj3" fmla="val 736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5"/>
          <p:cNvSpPr/>
          <p:nvPr/>
        </p:nvSpPr>
        <p:spPr>
          <a:xfrm>
            <a:off x="6831000" y="1570400"/>
            <a:ext cx="1252200" cy="1252200"/>
          </a:xfrm>
          <a:prstGeom prst="blockArc">
            <a:avLst>
              <a:gd name="adj1" fmla="val 16116507"/>
              <a:gd name="adj2" fmla="val 9419462"/>
              <a:gd name="adj3" fmla="val 809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5"/>
          <p:cNvSpPr/>
          <p:nvPr/>
        </p:nvSpPr>
        <p:spPr>
          <a:xfrm>
            <a:off x="1052800" y="1570400"/>
            <a:ext cx="1252200" cy="1252200"/>
          </a:xfrm>
          <a:prstGeom prst="blockArc">
            <a:avLst>
              <a:gd name="adj1" fmla="val 16116507"/>
              <a:gd name="adj2" fmla="val 21543766"/>
              <a:gd name="adj3" fmla="val 703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5"/>
          <p:cNvSpPr/>
          <p:nvPr/>
        </p:nvSpPr>
        <p:spPr>
          <a:xfrm>
            <a:off x="4161900" y="1786425"/>
            <a:ext cx="820200" cy="8202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5"/>
          <p:cNvSpPr/>
          <p:nvPr/>
        </p:nvSpPr>
        <p:spPr>
          <a:xfrm>
            <a:off x="7047000" y="1786425"/>
            <a:ext cx="820200" cy="820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5"/>
          <p:cNvSpPr/>
          <p:nvPr/>
        </p:nvSpPr>
        <p:spPr>
          <a:xfrm>
            <a:off x="1268800" y="1786425"/>
            <a:ext cx="820200" cy="820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5"/>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grpSp>
        <p:nvGrpSpPr>
          <p:cNvPr id="2748" name="Google Shape;2748;p95"/>
          <p:cNvGrpSpPr/>
          <p:nvPr/>
        </p:nvGrpSpPr>
        <p:grpSpPr>
          <a:xfrm flipH="1">
            <a:off x="2956515" y="2149524"/>
            <a:ext cx="337856" cy="93999"/>
            <a:chOff x="5963614" y="809024"/>
            <a:chExt cx="339690" cy="94500"/>
          </a:xfrm>
        </p:grpSpPr>
        <p:sp>
          <p:nvSpPr>
            <p:cNvPr id="2749" name="Google Shape;2749;p95"/>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5"/>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1" name="Google Shape;2751;p95"/>
          <p:cNvGrpSpPr/>
          <p:nvPr/>
        </p:nvGrpSpPr>
        <p:grpSpPr>
          <a:xfrm flipH="1">
            <a:off x="5856790" y="2149524"/>
            <a:ext cx="337856" cy="93999"/>
            <a:chOff x="5963614" y="809024"/>
            <a:chExt cx="339690" cy="94500"/>
          </a:xfrm>
        </p:grpSpPr>
        <p:sp>
          <p:nvSpPr>
            <p:cNvPr id="2752" name="Google Shape;2752;p95"/>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5"/>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4" name="Google Shape;2754;p95"/>
          <p:cNvGrpSpPr/>
          <p:nvPr/>
        </p:nvGrpSpPr>
        <p:grpSpPr>
          <a:xfrm>
            <a:off x="4331953" y="1992709"/>
            <a:ext cx="487258" cy="456196"/>
            <a:chOff x="8018890" y="1566649"/>
            <a:chExt cx="397957" cy="372587"/>
          </a:xfrm>
        </p:grpSpPr>
        <p:sp>
          <p:nvSpPr>
            <p:cNvPr id="2755" name="Google Shape;2755;p95"/>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5"/>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95"/>
          <p:cNvGrpSpPr/>
          <p:nvPr/>
        </p:nvGrpSpPr>
        <p:grpSpPr>
          <a:xfrm>
            <a:off x="7213718" y="1977470"/>
            <a:ext cx="486763" cy="486763"/>
            <a:chOff x="811754" y="3330695"/>
            <a:chExt cx="397552" cy="397552"/>
          </a:xfrm>
        </p:grpSpPr>
        <p:sp>
          <p:nvSpPr>
            <p:cNvPr id="2758" name="Google Shape;2758;p95"/>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5"/>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0" name="Google Shape;2760;p95"/>
          <p:cNvSpPr/>
          <p:nvPr/>
        </p:nvSpPr>
        <p:spPr>
          <a:xfrm>
            <a:off x="1450647" y="1928872"/>
            <a:ext cx="456495" cy="486765"/>
          </a:xfrm>
          <a:custGeom>
            <a:avLst/>
            <a:gdLst/>
            <a:ahLst/>
            <a:cxnLst/>
            <a:rect l="l" t="t" r="r" b="b"/>
            <a:pathLst>
              <a:path w="13829" h="14746" extrusionOk="0">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grpSp>
        <p:nvGrpSpPr>
          <p:cNvPr id="2769" name="Google Shape;2769;p96"/>
          <p:cNvGrpSpPr/>
          <p:nvPr/>
        </p:nvGrpSpPr>
        <p:grpSpPr>
          <a:xfrm rot="120395">
            <a:off x="7143990" y="2263373"/>
            <a:ext cx="937393" cy="1369270"/>
            <a:chOff x="5484390" y="2699155"/>
            <a:chExt cx="1632940" cy="2385272"/>
          </a:xfrm>
        </p:grpSpPr>
        <p:sp>
          <p:nvSpPr>
            <p:cNvPr id="2770" name="Google Shape;2770;p96"/>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3"/>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6"/>
            <p:cNvSpPr/>
            <p:nvPr/>
          </p:nvSpPr>
          <p:spPr>
            <a:xfrm rot="1044564">
              <a:off x="5976326" y="2785367"/>
              <a:ext cx="708706" cy="224444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2" name="Google Shape;2772;p96"/>
          <p:cNvGrpSpPr/>
          <p:nvPr/>
        </p:nvGrpSpPr>
        <p:grpSpPr>
          <a:xfrm flipH="1">
            <a:off x="945214" y="2261424"/>
            <a:ext cx="1179939" cy="1288940"/>
            <a:chOff x="3628489" y="3053549"/>
            <a:chExt cx="1179939" cy="1288940"/>
          </a:xfrm>
        </p:grpSpPr>
        <p:grpSp>
          <p:nvGrpSpPr>
            <p:cNvPr id="2773" name="Google Shape;2773;p96"/>
            <p:cNvGrpSpPr/>
            <p:nvPr/>
          </p:nvGrpSpPr>
          <p:grpSpPr>
            <a:xfrm flipH="1">
              <a:off x="3628489" y="3053549"/>
              <a:ext cx="943514" cy="1288940"/>
              <a:chOff x="1384201" y="3266999"/>
              <a:chExt cx="943514" cy="1288940"/>
            </a:xfrm>
          </p:grpSpPr>
          <p:sp>
            <p:nvSpPr>
              <p:cNvPr id="2774" name="Google Shape;2774;p9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96"/>
            <p:cNvSpPr/>
            <p:nvPr/>
          </p:nvSpPr>
          <p:spPr>
            <a:xfrm rot="-5400000" flipH="1">
              <a:off x="4734027" y="400671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96"/>
          <p:cNvGrpSpPr/>
          <p:nvPr/>
        </p:nvGrpSpPr>
        <p:grpSpPr>
          <a:xfrm>
            <a:off x="1564450" y="1904650"/>
            <a:ext cx="2584500" cy="2002500"/>
            <a:chOff x="1564450" y="1732550"/>
            <a:chExt cx="2584500" cy="2002500"/>
          </a:xfrm>
        </p:grpSpPr>
        <p:sp>
          <p:nvSpPr>
            <p:cNvPr id="2778" name="Google Shape;2778;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6"/>
            <p:cNvSpPr/>
            <p:nvPr/>
          </p:nvSpPr>
          <p:spPr>
            <a:xfrm>
              <a:off x="1713400" y="1856700"/>
              <a:ext cx="2286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96"/>
            <p:cNvGrpSpPr/>
            <p:nvPr/>
          </p:nvGrpSpPr>
          <p:grpSpPr>
            <a:xfrm rot="10800000" flipH="1">
              <a:off x="1744484" y="1882809"/>
              <a:ext cx="429322" cy="93999"/>
              <a:chOff x="5795037" y="809024"/>
              <a:chExt cx="431653" cy="94500"/>
            </a:xfrm>
          </p:grpSpPr>
          <p:sp>
            <p:nvSpPr>
              <p:cNvPr id="2781" name="Google Shape;2781;p9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84" name="Google Shape;2784;p96"/>
          <p:cNvGrpSpPr/>
          <p:nvPr/>
        </p:nvGrpSpPr>
        <p:grpSpPr>
          <a:xfrm>
            <a:off x="4992200" y="1904650"/>
            <a:ext cx="2584500" cy="2002500"/>
            <a:chOff x="1564450" y="1732550"/>
            <a:chExt cx="2584500" cy="2002500"/>
          </a:xfrm>
        </p:grpSpPr>
        <p:sp>
          <p:nvSpPr>
            <p:cNvPr id="2785" name="Google Shape;2785;p96"/>
            <p:cNvSpPr/>
            <p:nvPr/>
          </p:nvSpPr>
          <p:spPr>
            <a:xfrm>
              <a:off x="1564450" y="1732550"/>
              <a:ext cx="2584500" cy="20025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6"/>
            <p:cNvSpPr/>
            <p:nvPr/>
          </p:nvSpPr>
          <p:spPr>
            <a:xfrm>
              <a:off x="1713400" y="1856700"/>
              <a:ext cx="2286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7" name="Google Shape;2787;p96"/>
            <p:cNvGrpSpPr/>
            <p:nvPr/>
          </p:nvGrpSpPr>
          <p:grpSpPr>
            <a:xfrm rot="10800000" flipH="1">
              <a:off x="1744484" y="1882809"/>
              <a:ext cx="429322" cy="93999"/>
              <a:chOff x="5795037" y="809024"/>
              <a:chExt cx="431653" cy="94500"/>
            </a:xfrm>
          </p:grpSpPr>
          <p:sp>
            <p:nvSpPr>
              <p:cNvPr id="2788" name="Google Shape;2788;p96"/>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6"/>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6"/>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91" name="Google Shape;2791;p96"/>
          <p:cNvSpPr txBox="1">
            <a:spLocks noGrp="1"/>
          </p:cNvSpPr>
          <p:nvPr>
            <p:ph type="title"/>
          </p:nvPr>
        </p:nvSpPr>
        <p:spPr>
          <a:xfrm>
            <a:off x="5175602" y="2300875"/>
            <a:ext cx="2217600" cy="10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75%</a:t>
            </a:r>
            <a:endParaRPr/>
          </a:p>
        </p:txBody>
      </p:sp>
      <p:sp>
        <p:nvSpPr>
          <p:cNvPr id="2792" name="Google Shape;2792;p96"/>
          <p:cNvSpPr txBox="1">
            <a:spLocks noGrp="1"/>
          </p:cNvSpPr>
          <p:nvPr>
            <p:ph type="subTitle" idx="1"/>
          </p:nvPr>
        </p:nvSpPr>
        <p:spPr>
          <a:xfrm>
            <a:off x="5141153" y="3379075"/>
            <a:ext cx="22866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2793" name="Google Shape;2793;p96"/>
          <p:cNvSpPr txBox="1">
            <a:spLocks noGrp="1"/>
          </p:cNvSpPr>
          <p:nvPr>
            <p:ph type="title" idx="2"/>
          </p:nvPr>
        </p:nvSpPr>
        <p:spPr>
          <a:xfrm>
            <a:off x="1750675" y="2300875"/>
            <a:ext cx="2217600" cy="104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2794" name="Google Shape;2794;p96"/>
          <p:cNvSpPr txBox="1">
            <a:spLocks noGrp="1"/>
          </p:cNvSpPr>
          <p:nvPr>
            <p:ph type="subTitle" idx="3"/>
          </p:nvPr>
        </p:nvSpPr>
        <p:spPr>
          <a:xfrm>
            <a:off x="1716218" y="3379075"/>
            <a:ext cx="22866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2795" name="Google Shape;2795;p96"/>
          <p:cNvSpPr txBox="1">
            <a:spLocks noGrp="1"/>
          </p:cNvSpPr>
          <p:nvPr>
            <p:ph type="title" idx="4"/>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grpSp>
        <p:nvGrpSpPr>
          <p:cNvPr id="2796" name="Google Shape;2796;p96"/>
          <p:cNvGrpSpPr/>
          <p:nvPr/>
        </p:nvGrpSpPr>
        <p:grpSpPr>
          <a:xfrm rot="5400000">
            <a:off x="7550120" y="1814630"/>
            <a:ext cx="575161" cy="188875"/>
            <a:chOff x="6872640" y="3345236"/>
            <a:chExt cx="575161" cy="188875"/>
          </a:xfrm>
        </p:grpSpPr>
        <p:sp>
          <p:nvSpPr>
            <p:cNvPr id="2797" name="Google Shape;2797;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9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91"/>
                                        </p:tgtEl>
                                        <p:attrNameLst>
                                          <p:attrName>style.visibility</p:attrName>
                                        </p:attrNameLst>
                                      </p:cBhvr>
                                      <p:to>
                                        <p:strVal val="visible"/>
                                      </p:to>
                                    </p:set>
                                    <p:animEffect transition="in" filter="fade">
                                      <p:cBhvr>
                                        <p:cTn id="7" dur="1000"/>
                                        <p:tgtEl>
                                          <p:spTgt spid="2791"/>
                                        </p:tgtEl>
                                      </p:cBhvr>
                                    </p:animEffect>
                                  </p:childTnLst>
                                </p:cTn>
                              </p:par>
                              <p:par>
                                <p:cTn id="8" presetID="10" presetClass="entr" presetSubtype="0" fill="hold" nodeType="withEffect">
                                  <p:stCondLst>
                                    <p:cond delay="0"/>
                                  </p:stCondLst>
                                  <p:childTnLst>
                                    <p:set>
                                      <p:cBhvr>
                                        <p:cTn id="9" dur="1" fill="hold">
                                          <p:stCondLst>
                                            <p:cond delay="0"/>
                                          </p:stCondLst>
                                        </p:cTn>
                                        <p:tgtEl>
                                          <p:spTgt spid="2792"/>
                                        </p:tgtEl>
                                        <p:attrNameLst>
                                          <p:attrName>style.visibility</p:attrName>
                                        </p:attrNameLst>
                                      </p:cBhvr>
                                      <p:to>
                                        <p:strVal val="visible"/>
                                      </p:to>
                                    </p:set>
                                    <p:animEffect transition="in" filter="fade">
                                      <p:cBhvr>
                                        <p:cTn id="10" dur="1000"/>
                                        <p:tgtEl>
                                          <p:spTgt spid="2792"/>
                                        </p:tgtEl>
                                      </p:cBhvr>
                                    </p:animEffect>
                                  </p:childTnLst>
                                </p:cTn>
                              </p:par>
                              <p:par>
                                <p:cTn id="11" presetID="10" presetClass="entr" presetSubtype="0" fill="hold" nodeType="withEffect">
                                  <p:stCondLst>
                                    <p:cond delay="0"/>
                                  </p:stCondLst>
                                  <p:childTnLst>
                                    <p:set>
                                      <p:cBhvr>
                                        <p:cTn id="12" dur="1" fill="hold">
                                          <p:stCondLst>
                                            <p:cond delay="0"/>
                                          </p:stCondLst>
                                        </p:cTn>
                                        <p:tgtEl>
                                          <p:spTgt spid="2793"/>
                                        </p:tgtEl>
                                        <p:attrNameLst>
                                          <p:attrName>style.visibility</p:attrName>
                                        </p:attrNameLst>
                                      </p:cBhvr>
                                      <p:to>
                                        <p:strVal val="visible"/>
                                      </p:to>
                                    </p:set>
                                    <p:animEffect transition="in" filter="fade">
                                      <p:cBhvr>
                                        <p:cTn id="13" dur="1000"/>
                                        <p:tgtEl>
                                          <p:spTgt spid="2793"/>
                                        </p:tgtEl>
                                      </p:cBhvr>
                                    </p:animEffect>
                                  </p:childTnLst>
                                </p:cTn>
                              </p:par>
                              <p:par>
                                <p:cTn id="14" presetID="10" presetClass="entr" presetSubtype="0" fill="hold" nodeType="withEffect">
                                  <p:stCondLst>
                                    <p:cond delay="0"/>
                                  </p:stCondLst>
                                  <p:childTnLst>
                                    <p:set>
                                      <p:cBhvr>
                                        <p:cTn id="15" dur="1" fill="hold">
                                          <p:stCondLst>
                                            <p:cond delay="0"/>
                                          </p:stCondLst>
                                        </p:cTn>
                                        <p:tgtEl>
                                          <p:spTgt spid="2794"/>
                                        </p:tgtEl>
                                        <p:attrNameLst>
                                          <p:attrName>style.visibility</p:attrName>
                                        </p:attrNameLst>
                                      </p:cBhvr>
                                      <p:to>
                                        <p:strVal val="visible"/>
                                      </p:to>
                                    </p:set>
                                    <p:animEffect transition="in" filter="fade">
                                      <p:cBhvr>
                                        <p:cTn id="16" dur="1000"/>
                                        <p:tgtEl>
                                          <p:spTgt spid="2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97"/>
          <p:cNvSpPr/>
          <p:nvPr/>
        </p:nvSpPr>
        <p:spPr>
          <a:xfrm>
            <a:off x="6470396" y="1545984"/>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7"/>
          <p:cNvSpPr/>
          <p:nvPr/>
        </p:nvSpPr>
        <p:spPr>
          <a:xfrm>
            <a:off x="6470396" y="36555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7"/>
          <p:cNvSpPr/>
          <p:nvPr/>
        </p:nvSpPr>
        <p:spPr>
          <a:xfrm>
            <a:off x="719996" y="36555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7"/>
          <p:cNvSpPr/>
          <p:nvPr/>
        </p:nvSpPr>
        <p:spPr>
          <a:xfrm>
            <a:off x="719996" y="1545984"/>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development</a:t>
            </a:r>
            <a:endParaRPr/>
          </a:p>
        </p:txBody>
      </p:sp>
      <p:sp>
        <p:nvSpPr>
          <p:cNvPr id="2812" name="Google Shape;2812;p97"/>
          <p:cNvSpPr txBox="1">
            <a:spLocks noGrp="1"/>
          </p:cNvSpPr>
          <p:nvPr>
            <p:ph type="subTitle" idx="6"/>
          </p:nvPr>
        </p:nvSpPr>
        <p:spPr>
          <a:xfrm>
            <a:off x="877500" y="2990187"/>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2813" name="Google Shape;2813;p97"/>
          <p:cNvSpPr txBox="1">
            <a:spLocks noGrp="1"/>
          </p:cNvSpPr>
          <p:nvPr>
            <p:ph type="title" idx="2"/>
          </p:nvPr>
        </p:nvSpPr>
        <p:spPr>
          <a:xfrm>
            <a:off x="976800" y="1629657"/>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Interface</a:t>
            </a:r>
            <a:endParaRPr/>
          </a:p>
        </p:txBody>
      </p:sp>
      <p:sp>
        <p:nvSpPr>
          <p:cNvPr id="2814" name="Google Shape;2814;p97"/>
          <p:cNvSpPr txBox="1">
            <a:spLocks noGrp="1"/>
          </p:cNvSpPr>
          <p:nvPr>
            <p:ph type="subTitle" idx="1"/>
          </p:nvPr>
        </p:nvSpPr>
        <p:spPr>
          <a:xfrm>
            <a:off x="877500" y="1892455"/>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2815" name="Google Shape;2815;p97"/>
          <p:cNvSpPr txBox="1">
            <a:spLocks noGrp="1"/>
          </p:cNvSpPr>
          <p:nvPr>
            <p:ph type="title" idx="3"/>
          </p:nvPr>
        </p:nvSpPr>
        <p:spPr>
          <a:xfrm>
            <a:off x="6727200" y="1629657"/>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Functional</a:t>
            </a:r>
            <a:endParaRPr/>
          </a:p>
        </p:txBody>
      </p:sp>
      <p:sp>
        <p:nvSpPr>
          <p:cNvPr id="2816" name="Google Shape;2816;p97"/>
          <p:cNvSpPr txBox="1">
            <a:spLocks noGrp="1"/>
          </p:cNvSpPr>
          <p:nvPr>
            <p:ph type="subTitle" idx="4"/>
          </p:nvPr>
        </p:nvSpPr>
        <p:spPr>
          <a:xfrm>
            <a:off x="6627900" y="1892455"/>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 is the biggest planet of them all</a:t>
            </a:r>
            <a:endParaRPr/>
          </a:p>
        </p:txBody>
      </p:sp>
      <p:sp>
        <p:nvSpPr>
          <p:cNvPr id="2817" name="Google Shape;2817;p97"/>
          <p:cNvSpPr txBox="1">
            <a:spLocks noGrp="1"/>
          </p:cNvSpPr>
          <p:nvPr>
            <p:ph type="title" idx="5"/>
          </p:nvPr>
        </p:nvSpPr>
        <p:spPr>
          <a:xfrm>
            <a:off x="976800" y="3723261"/>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Hybrid</a:t>
            </a:r>
            <a:endParaRPr/>
          </a:p>
        </p:txBody>
      </p:sp>
      <p:sp>
        <p:nvSpPr>
          <p:cNvPr id="2818" name="Google Shape;2818;p97"/>
          <p:cNvSpPr txBox="1">
            <a:spLocks noGrp="1"/>
          </p:cNvSpPr>
          <p:nvPr>
            <p:ph type="title" idx="7"/>
          </p:nvPr>
        </p:nvSpPr>
        <p:spPr>
          <a:xfrm>
            <a:off x="6727200" y="3723261"/>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Structure</a:t>
            </a:r>
            <a:endParaRPr/>
          </a:p>
        </p:txBody>
      </p:sp>
      <p:sp>
        <p:nvSpPr>
          <p:cNvPr id="2819" name="Google Shape;2819;p97"/>
          <p:cNvSpPr txBox="1">
            <a:spLocks noGrp="1"/>
          </p:cNvSpPr>
          <p:nvPr>
            <p:ph type="subTitle" idx="8"/>
          </p:nvPr>
        </p:nvSpPr>
        <p:spPr>
          <a:xfrm>
            <a:off x="6627900" y="2990186"/>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2820" name="Google Shape;2820;p97"/>
          <p:cNvSpPr/>
          <p:nvPr/>
        </p:nvSpPr>
        <p:spPr>
          <a:xfrm>
            <a:off x="4045449" y="2236638"/>
            <a:ext cx="1050600" cy="1050600"/>
          </a:xfrm>
          <a:prstGeom prst="ellipse">
            <a:avLst/>
          </a:prstGeom>
          <a:solidFill>
            <a:schemeClr val="lt1"/>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nvGrpSpPr>
          <p:cNvPr id="2821" name="Google Shape;2821;p97"/>
          <p:cNvGrpSpPr/>
          <p:nvPr/>
        </p:nvGrpSpPr>
        <p:grpSpPr>
          <a:xfrm>
            <a:off x="3095625" y="1279013"/>
            <a:ext cx="2964879" cy="2964873"/>
            <a:chOff x="3095625" y="1279013"/>
            <a:chExt cx="2964879" cy="2964873"/>
          </a:xfrm>
        </p:grpSpPr>
        <p:sp>
          <p:nvSpPr>
            <p:cNvPr id="2822" name="Google Shape;2822;p97"/>
            <p:cNvSpPr/>
            <p:nvPr/>
          </p:nvSpPr>
          <p:spPr>
            <a:xfrm rot="-5400000">
              <a:off x="5102904" y="2283135"/>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23" name="Google Shape;2823;p97"/>
            <p:cNvSpPr/>
            <p:nvPr/>
          </p:nvSpPr>
          <p:spPr>
            <a:xfrm rot="-5400000">
              <a:off x="3095625" y="2283135"/>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24" name="Google Shape;2824;p97"/>
            <p:cNvSpPr/>
            <p:nvPr/>
          </p:nvSpPr>
          <p:spPr>
            <a:xfrm>
              <a:off x="3784475" y="1975563"/>
              <a:ext cx="1572900" cy="15729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25" name="Google Shape;2825;p97"/>
            <p:cNvSpPr/>
            <p:nvPr/>
          </p:nvSpPr>
          <p:spPr>
            <a:xfrm>
              <a:off x="4896375" y="2925584"/>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HTML</a:t>
              </a:r>
              <a:endParaRPr sz="1100" b="1">
                <a:solidFill>
                  <a:schemeClr val="lt1"/>
                </a:solidFill>
                <a:latin typeface="Montserrat"/>
                <a:ea typeface="Montserrat"/>
                <a:cs typeface="Montserrat"/>
                <a:sym typeface="Montserrat"/>
              </a:endParaRPr>
            </a:p>
          </p:txBody>
        </p:sp>
        <p:sp>
          <p:nvSpPr>
            <p:cNvPr id="2826" name="Google Shape;2826;p97"/>
            <p:cNvSpPr/>
            <p:nvPr/>
          </p:nvSpPr>
          <p:spPr>
            <a:xfrm>
              <a:off x="3286089" y="1652304"/>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JAVA</a:t>
              </a:r>
              <a:endParaRPr sz="1100" b="1">
                <a:solidFill>
                  <a:schemeClr val="lt1"/>
                </a:solidFill>
                <a:latin typeface="Montserrat"/>
                <a:ea typeface="Montserrat"/>
                <a:cs typeface="Montserrat"/>
                <a:sym typeface="Montserrat"/>
              </a:endParaRPr>
            </a:p>
          </p:txBody>
        </p:sp>
        <p:sp>
          <p:nvSpPr>
            <p:cNvPr id="2827" name="Google Shape;2827;p97"/>
            <p:cNvSpPr/>
            <p:nvPr/>
          </p:nvSpPr>
          <p:spPr>
            <a:xfrm flipH="1">
              <a:off x="3286110" y="2914922"/>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C++</a:t>
              </a:r>
              <a:endParaRPr sz="1100" b="1">
                <a:solidFill>
                  <a:schemeClr val="lt1"/>
                </a:solidFill>
                <a:latin typeface="Montserrat"/>
                <a:ea typeface="Montserrat"/>
                <a:cs typeface="Montserrat"/>
                <a:sym typeface="Montserrat"/>
              </a:endParaRPr>
            </a:p>
          </p:txBody>
        </p:sp>
        <p:sp>
          <p:nvSpPr>
            <p:cNvPr id="2828" name="Google Shape;2828;p97"/>
            <p:cNvSpPr/>
            <p:nvPr/>
          </p:nvSpPr>
          <p:spPr>
            <a:xfrm flipH="1">
              <a:off x="4896396" y="1641643"/>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PHP</a:t>
              </a:r>
              <a:endParaRPr sz="1100" b="1">
                <a:solidFill>
                  <a:schemeClr val="lt1"/>
                </a:solidFill>
                <a:latin typeface="Montserrat"/>
                <a:ea typeface="Montserrat"/>
                <a:cs typeface="Montserrat"/>
                <a:sym typeface="Montserrat"/>
              </a:endParaRPr>
            </a:p>
          </p:txBody>
        </p:sp>
        <p:sp>
          <p:nvSpPr>
            <p:cNvPr id="2829" name="Google Shape;2829;p97"/>
            <p:cNvSpPr/>
            <p:nvPr/>
          </p:nvSpPr>
          <p:spPr>
            <a:xfrm flipH="1">
              <a:off x="4088621" y="1279013"/>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30" name="Google Shape;2830;p97"/>
            <p:cNvSpPr/>
            <p:nvPr/>
          </p:nvSpPr>
          <p:spPr>
            <a:xfrm rot="10800000">
              <a:off x="4088621" y="3286286"/>
              <a:ext cx="957600" cy="9576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sp>
        <p:nvSpPr>
          <p:cNvPr id="2831" name="Google Shape;2831;p97"/>
          <p:cNvSpPr/>
          <p:nvPr/>
        </p:nvSpPr>
        <p:spPr>
          <a:xfrm>
            <a:off x="4089552" y="2278304"/>
            <a:ext cx="957600" cy="9576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2832" name="Google Shape;2832;p97"/>
          <p:cNvSpPr/>
          <p:nvPr/>
        </p:nvSpPr>
        <p:spPr>
          <a:xfrm>
            <a:off x="5249438" y="243406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2833" name="Google Shape;2833;p97"/>
          <p:cNvSpPr/>
          <p:nvPr/>
        </p:nvSpPr>
        <p:spPr>
          <a:xfrm>
            <a:off x="3241713" y="243406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2834" name="Google Shape;2834;p97"/>
          <p:cNvSpPr/>
          <p:nvPr/>
        </p:nvSpPr>
        <p:spPr>
          <a:xfrm rot="5400000">
            <a:off x="4245575" y="3429428"/>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2835" name="Google Shape;2835;p97"/>
          <p:cNvSpPr/>
          <p:nvPr/>
        </p:nvSpPr>
        <p:spPr>
          <a:xfrm rot="5400000">
            <a:off x="4245575" y="1421703"/>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grpSp>
        <p:nvGrpSpPr>
          <p:cNvPr id="2836" name="Google Shape;2836;p97"/>
          <p:cNvGrpSpPr/>
          <p:nvPr/>
        </p:nvGrpSpPr>
        <p:grpSpPr>
          <a:xfrm>
            <a:off x="4395463" y="1571248"/>
            <a:ext cx="367368" cy="323071"/>
            <a:chOff x="1533770" y="1566649"/>
            <a:chExt cx="423919" cy="372803"/>
          </a:xfrm>
        </p:grpSpPr>
        <p:sp>
          <p:nvSpPr>
            <p:cNvPr id="2837" name="Google Shape;2837;p97"/>
            <p:cNvSpPr/>
            <p:nvPr/>
          </p:nvSpPr>
          <p:spPr>
            <a:xfrm>
              <a:off x="1683479" y="1752834"/>
              <a:ext cx="199154" cy="24749"/>
            </a:xfrm>
            <a:custGeom>
              <a:avLst/>
              <a:gdLst/>
              <a:ahLst/>
              <a:cxnLst/>
              <a:rect l="l" t="t" r="r" b="b"/>
              <a:pathLst>
                <a:path w="7387" h="918" extrusionOk="0">
                  <a:moveTo>
                    <a:pt x="0" y="0"/>
                  </a:moveTo>
                  <a:lnTo>
                    <a:pt x="0" y="918"/>
                  </a:lnTo>
                  <a:lnTo>
                    <a:pt x="7387" y="918"/>
                  </a:lnTo>
                  <a:lnTo>
                    <a:pt x="7387"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7"/>
            <p:cNvSpPr/>
            <p:nvPr/>
          </p:nvSpPr>
          <p:spPr>
            <a:xfrm>
              <a:off x="1609231" y="1752834"/>
              <a:ext cx="49499" cy="124151"/>
            </a:xfrm>
            <a:custGeom>
              <a:avLst/>
              <a:gdLst/>
              <a:ahLst/>
              <a:cxnLst/>
              <a:rect l="l" t="t" r="r" b="b"/>
              <a:pathLst>
                <a:path w="1836" h="4605" extrusionOk="0">
                  <a:moveTo>
                    <a:pt x="0" y="0"/>
                  </a:moveTo>
                  <a:lnTo>
                    <a:pt x="0" y="4604"/>
                  </a:lnTo>
                  <a:lnTo>
                    <a:pt x="1836" y="4604"/>
                  </a:lnTo>
                  <a:lnTo>
                    <a:pt x="1836"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7"/>
            <p:cNvSpPr/>
            <p:nvPr/>
          </p:nvSpPr>
          <p:spPr>
            <a:xfrm>
              <a:off x="1533770" y="1690745"/>
              <a:ext cx="423919" cy="248706"/>
            </a:xfrm>
            <a:custGeom>
              <a:avLst/>
              <a:gdLst/>
              <a:ahLst/>
              <a:cxnLst/>
              <a:rect l="l" t="t" r="r" b="b"/>
              <a:pathLst>
                <a:path w="15724" h="9225" extrusionOk="0">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7"/>
            <p:cNvSpPr/>
            <p:nvPr/>
          </p:nvSpPr>
          <p:spPr>
            <a:xfrm>
              <a:off x="1758104"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7"/>
            <p:cNvSpPr/>
            <p:nvPr/>
          </p:nvSpPr>
          <p:spPr>
            <a:xfrm>
              <a:off x="1683479"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7"/>
            <p:cNvSpPr/>
            <p:nvPr/>
          </p:nvSpPr>
          <p:spPr>
            <a:xfrm>
              <a:off x="1832730" y="1802710"/>
              <a:ext cx="49903" cy="74275"/>
            </a:xfrm>
            <a:custGeom>
              <a:avLst/>
              <a:gdLst/>
              <a:ahLst/>
              <a:cxnLst/>
              <a:rect l="l" t="t" r="r" b="b"/>
              <a:pathLst>
                <a:path w="1851" h="2755" extrusionOk="0">
                  <a:moveTo>
                    <a:pt x="1" y="0"/>
                  </a:moveTo>
                  <a:lnTo>
                    <a:pt x="1" y="2754"/>
                  </a:lnTo>
                  <a:lnTo>
                    <a:pt x="1851" y="2754"/>
                  </a:lnTo>
                  <a:lnTo>
                    <a:pt x="1851"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7"/>
            <p:cNvSpPr/>
            <p:nvPr/>
          </p:nvSpPr>
          <p:spPr>
            <a:xfrm>
              <a:off x="1533770" y="1566649"/>
              <a:ext cx="423919" cy="99402"/>
            </a:xfrm>
            <a:custGeom>
              <a:avLst/>
              <a:gdLst/>
              <a:ahLst/>
              <a:cxnLst/>
              <a:rect l="l" t="t" r="r" b="b"/>
              <a:pathLst>
                <a:path w="15724" h="3687" extrusionOk="0">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97"/>
          <p:cNvGrpSpPr/>
          <p:nvPr/>
        </p:nvGrpSpPr>
        <p:grpSpPr>
          <a:xfrm>
            <a:off x="3390750" y="2597616"/>
            <a:ext cx="367370" cy="344162"/>
            <a:chOff x="3161130" y="1566649"/>
            <a:chExt cx="385366" cy="361021"/>
          </a:xfrm>
        </p:grpSpPr>
        <p:sp>
          <p:nvSpPr>
            <p:cNvPr id="2845" name="Google Shape;2845;p97"/>
            <p:cNvSpPr/>
            <p:nvPr/>
          </p:nvSpPr>
          <p:spPr>
            <a:xfrm>
              <a:off x="3229716" y="1882620"/>
              <a:ext cx="248248" cy="45050"/>
            </a:xfrm>
            <a:custGeom>
              <a:avLst/>
              <a:gdLst/>
              <a:ahLst/>
              <a:cxnLst/>
              <a:rect l="l" t="t" r="r" b="b"/>
              <a:pathLst>
                <a:path w="9208" h="1671" extrusionOk="0">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7"/>
            <p:cNvSpPr/>
            <p:nvPr/>
          </p:nvSpPr>
          <p:spPr>
            <a:xfrm>
              <a:off x="3229716" y="1679395"/>
              <a:ext cx="45023" cy="22350"/>
            </a:xfrm>
            <a:custGeom>
              <a:avLst/>
              <a:gdLst/>
              <a:ahLst/>
              <a:cxnLst/>
              <a:rect l="l" t="t" r="r" b="b"/>
              <a:pathLst>
                <a:path w="1670" h="829" extrusionOk="0">
                  <a:moveTo>
                    <a:pt x="0" y="1"/>
                  </a:moveTo>
                  <a:lnTo>
                    <a:pt x="0" y="829"/>
                  </a:lnTo>
                  <a:lnTo>
                    <a:pt x="1669" y="829"/>
                  </a:lnTo>
                  <a:lnTo>
                    <a:pt x="1669" y="1"/>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7"/>
            <p:cNvSpPr/>
            <p:nvPr/>
          </p:nvSpPr>
          <p:spPr>
            <a:xfrm>
              <a:off x="3229716" y="1634399"/>
              <a:ext cx="45023" cy="22323"/>
            </a:xfrm>
            <a:custGeom>
              <a:avLst/>
              <a:gdLst/>
              <a:ahLst/>
              <a:cxnLst/>
              <a:rect l="l" t="t" r="r" b="b"/>
              <a:pathLst>
                <a:path w="1670" h="828" extrusionOk="0">
                  <a:moveTo>
                    <a:pt x="0" y="0"/>
                  </a:moveTo>
                  <a:lnTo>
                    <a:pt x="0" y="827"/>
                  </a:lnTo>
                  <a:lnTo>
                    <a:pt x="1669" y="827"/>
                  </a:lnTo>
                  <a:lnTo>
                    <a:pt x="1669" y="0"/>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7"/>
            <p:cNvSpPr/>
            <p:nvPr/>
          </p:nvSpPr>
          <p:spPr>
            <a:xfrm>
              <a:off x="3229716" y="1724445"/>
              <a:ext cx="45023" cy="22727"/>
            </a:xfrm>
            <a:custGeom>
              <a:avLst/>
              <a:gdLst/>
              <a:ahLst/>
              <a:cxnLst/>
              <a:rect l="l" t="t" r="r" b="b"/>
              <a:pathLst>
                <a:path w="1670" h="843" extrusionOk="0">
                  <a:moveTo>
                    <a:pt x="0" y="0"/>
                  </a:moveTo>
                  <a:lnTo>
                    <a:pt x="0" y="843"/>
                  </a:lnTo>
                  <a:lnTo>
                    <a:pt x="1669" y="843"/>
                  </a:lnTo>
                  <a:lnTo>
                    <a:pt x="1669" y="0"/>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7"/>
            <p:cNvSpPr/>
            <p:nvPr/>
          </p:nvSpPr>
          <p:spPr>
            <a:xfrm>
              <a:off x="3455236" y="1656695"/>
              <a:ext cx="22727" cy="22727"/>
            </a:xfrm>
            <a:custGeom>
              <a:avLst/>
              <a:gdLst/>
              <a:ahLst/>
              <a:cxnLst/>
              <a:rect l="l" t="t" r="r" b="b"/>
              <a:pathLst>
                <a:path w="843" h="843" extrusionOk="0">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7"/>
            <p:cNvSpPr/>
            <p:nvPr/>
          </p:nvSpPr>
          <p:spPr>
            <a:xfrm>
              <a:off x="3161130" y="1566649"/>
              <a:ext cx="385366" cy="225547"/>
            </a:xfrm>
            <a:custGeom>
              <a:avLst/>
              <a:gdLst/>
              <a:ahLst/>
              <a:cxnLst/>
              <a:rect l="l" t="t" r="r" b="b"/>
              <a:pathLst>
                <a:path w="14294" h="8366" extrusionOk="0">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7"/>
            <p:cNvSpPr/>
            <p:nvPr/>
          </p:nvSpPr>
          <p:spPr>
            <a:xfrm>
              <a:off x="3161130" y="1814869"/>
              <a:ext cx="385366" cy="45077"/>
            </a:xfrm>
            <a:custGeom>
              <a:avLst/>
              <a:gdLst/>
              <a:ahLst/>
              <a:cxnLst/>
              <a:rect l="l" t="t" r="r" b="b"/>
              <a:pathLst>
                <a:path w="14294" h="1672" extrusionOk="0">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2" name="Google Shape;2852;p97"/>
          <p:cNvGrpSpPr/>
          <p:nvPr/>
        </p:nvGrpSpPr>
        <p:grpSpPr>
          <a:xfrm>
            <a:off x="4400281" y="3614242"/>
            <a:ext cx="342234" cy="320954"/>
            <a:chOff x="2378697" y="2734448"/>
            <a:chExt cx="358999" cy="336676"/>
          </a:xfrm>
        </p:grpSpPr>
        <p:sp>
          <p:nvSpPr>
            <p:cNvPr id="2853" name="Google Shape;2853;p97"/>
            <p:cNvSpPr/>
            <p:nvPr/>
          </p:nvSpPr>
          <p:spPr>
            <a:xfrm>
              <a:off x="2442376" y="3028932"/>
              <a:ext cx="231640" cy="42192"/>
            </a:xfrm>
            <a:custGeom>
              <a:avLst/>
              <a:gdLst/>
              <a:ahLst/>
              <a:cxnLst/>
              <a:rect l="l" t="t" r="r" b="b"/>
              <a:pathLst>
                <a:path w="8592" h="1565" extrusionOk="0">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7"/>
            <p:cNvSpPr/>
            <p:nvPr/>
          </p:nvSpPr>
          <p:spPr>
            <a:xfrm>
              <a:off x="2652907" y="2797723"/>
              <a:ext cx="21110" cy="20678"/>
            </a:xfrm>
            <a:custGeom>
              <a:avLst/>
              <a:gdLst/>
              <a:ahLst/>
              <a:cxnLst/>
              <a:rect l="l" t="t" r="r" b="b"/>
              <a:pathLst>
                <a:path w="783" h="767" extrusionOk="0">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7"/>
            <p:cNvSpPr/>
            <p:nvPr/>
          </p:nvSpPr>
          <p:spPr>
            <a:xfrm>
              <a:off x="2378697" y="2734448"/>
              <a:ext cx="358999" cy="210531"/>
            </a:xfrm>
            <a:custGeom>
              <a:avLst/>
              <a:gdLst/>
              <a:ahLst/>
              <a:cxnLst/>
              <a:rect l="l" t="t" r="r" b="b"/>
              <a:pathLst>
                <a:path w="13316" h="7809" extrusionOk="0">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7"/>
            <p:cNvSpPr/>
            <p:nvPr/>
          </p:nvSpPr>
          <p:spPr>
            <a:xfrm>
              <a:off x="2526734" y="2902759"/>
              <a:ext cx="62925" cy="42219"/>
            </a:xfrm>
            <a:custGeom>
              <a:avLst/>
              <a:gdLst/>
              <a:ahLst/>
              <a:cxnLst/>
              <a:rect l="l" t="t" r="r" b="b"/>
              <a:pathLst>
                <a:path w="2334" h="1566" extrusionOk="0">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7"/>
            <p:cNvSpPr/>
            <p:nvPr/>
          </p:nvSpPr>
          <p:spPr>
            <a:xfrm>
              <a:off x="2463459" y="2839484"/>
              <a:ext cx="189475" cy="105494"/>
            </a:xfrm>
            <a:custGeom>
              <a:avLst/>
              <a:gdLst/>
              <a:ahLst/>
              <a:cxnLst/>
              <a:rect l="l" t="t" r="r" b="b"/>
              <a:pathLst>
                <a:path w="7028" h="3913" extrusionOk="0">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7"/>
            <p:cNvSpPr/>
            <p:nvPr/>
          </p:nvSpPr>
          <p:spPr>
            <a:xfrm>
              <a:off x="2378697" y="2966034"/>
              <a:ext cx="358999" cy="41815"/>
            </a:xfrm>
            <a:custGeom>
              <a:avLst/>
              <a:gdLst/>
              <a:ahLst/>
              <a:cxnLst/>
              <a:rect l="l" t="t" r="r" b="b"/>
              <a:pathLst>
                <a:path w="13316" h="1551" extrusionOk="0">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97"/>
          <p:cNvGrpSpPr/>
          <p:nvPr/>
        </p:nvGrpSpPr>
        <p:grpSpPr>
          <a:xfrm>
            <a:off x="4326496" y="2471915"/>
            <a:ext cx="503568" cy="572696"/>
            <a:chOff x="4813643" y="2734448"/>
            <a:chExt cx="327780" cy="372776"/>
          </a:xfrm>
        </p:grpSpPr>
        <p:sp>
          <p:nvSpPr>
            <p:cNvPr id="2860" name="Google Shape;2860;p97"/>
            <p:cNvSpPr/>
            <p:nvPr/>
          </p:nvSpPr>
          <p:spPr>
            <a:xfrm>
              <a:off x="4988478" y="2889765"/>
              <a:ext cx="65324" cy="111587"/>
            </a:xfrm>
            <a:custGeom>
              <a:avLst/>
              <a:gdLst/>
              <a:ahLst/>
              <a:cxnLst/>
              <a:rect l="l" t="t" r="r" b="b"/>
              <a:pathLst>
                <a:path w="2423" h="4139" extrusionOk="0">
                  <a:moveTo>
                    <a:pt x="2422" y="1"/>
                  </a:moveTo>
                  <a:lnTo>
                    <a:pt x="1" y="1385"/>
                  </a:lnTo>
                  <a:lnTo>
                    <a:pt x="1" y="4139"/>
                  </a:lnTo>
                  <a:lnTo>
                    <a:pt x="2422" y="2739"/>
                  </a:lnTo>
                  <a:lnTo>
                    <a:pt x="2422"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7"/>
            <p:cNvSpPr/>
            <p:nvPr/>
          </p:nvSpPr>
          <p:spPr>
            <a:xfrm>
              <a:off x="4912613" y="2834227"/>
              <a:ext cx="129839" cy="73843"/>
            </a:xfrm>
            <a:custGeom>
              <a:avLst/>
              <a:gdLst/>
              <a:ahLst/>
              <a:cxnLst/>
              <a:rect l="l" t="t" r="r" b="b"/>
              <a:pathLst>
                <a:path w="4816" h="2739" extrusionOk="0">
                  <a:moveTo>
                    <a:pt x="2408" y="0"/>
                  </a:moveTo>
                  <a:lnTo>
                    <a:pt x="1" y="1369"/>
                  </a:lnTo>
                  <a:lnTo>
                    <a:pt x="2408" y="2739"/>
                  </a:lnTo>
                  <a:lnTo>
                    <a:pt x="4815" y="1369"/>
                  </a:lnTo>
                  <a:lnTo>
                    <a:pt x="2408"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7"/>
            <p:cNvSpPr/>
            <p:nvPr/>
          </p:nvSpPr>
          <p:spPr>
            <a:xfrm>
              <a:off x="5075667" y="2839888"/>
              <a:ext cx="65755" cy="161868"/>
            </a:xfrm>
            <a:custGeom>
              <a:avLst/>
              <a:gdLst/>
              <a:ahLst/>
              <a:cxnLst/>
              <a:rect l="l" t="t" r="r" b="b"/>
              <a:pathLst>
                <a:path w="2439" h="6004" extrusionOk="0">
                  <a:moveTo>
                    <a:pt x="2438" y="1"/>
                  </a:moveTo>
                  <a:lnTo>
                    <a:pt x="1" y="1385"/>
                  </a:lnTo>
                  <a:lnTo>
                    <a:pt x="1" y="4619"/>
                  </a:lnTo>
                  <a:lnTo>
                    <a:pt x="2438" y="6003"/>
                  </a:lnTo>
                  <a:lnTo>
                    <a:pt x="2438"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7"/>
            <p:cNvSpPr/>
            <p:nvPr/>
          </p:nvSpPr>
          <p:spPr>
            <a:xfrm>
              <a:off x="4813643" y="2839888"/>
              <a:ext cx="65728" cy="161868"/>
            </a:xfrm>
            <a:custGeom>
              <a:avLst/>
              <a:gdLst/>
              <a:ahLst/>
              <a:cxnLst/>
              <a:rect l="l" t="t" r="r" b="b"/>
              <a:pathLst>
                <a:path w="2438" h="6004" extrusionOk="0">
                  <a:moveTo>
                    <a:pt x="1" y="1"/>
                  </a:moveTo>
                  <a:lnTo>
                    <a:pt x="1" y="6003"/>
                  </a:lnTo>
                  <a:lnTo>
                    <a:pt x="2438" y="4619"/>
                  </a:lnTo>
                  <a:lnTo>
                    <a:pt x="2438" y="1385"/>
                  </a:lnTo>
                  <a:lnTo>
                    <a:pt x="1"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7"/>
            <p:cNvSpPr/>
            <p:nvPr/>
          </p:nvSpPr>
          <p:spPr>
            <a:xfrm>
              <a:off x="4900858" y="2889765"/>
              <a:ext cx="65755" cy="111587"/>
            </a:xfrm>
            <a:custGeom>
              <a:avLst/>
              <a:gdLst/>
              <a:ahLst/>
              <a:cxnLst/>
              <a:rect l="l" t="t" r="r" b="b"/>
              <a:pathLst>
                <a:path w="2439" h="4139" extrusionOk="0">
                  <a:moveTo>
                    <a:pt x="1" y="1"/>
                  </a:moveTo>
                  <a:lnTo>
                    <a:pt x="1" y="2739"/>
                  </a:lnTo>
                  <a:lnTo>
                    <a:pt x="2438" y="4139"/>
                  </a:lnTo>
                  <a:lnTo>
                    <a:pt x="2438" y="1385"/>
                  </a:lnTo>
                  <a:lnTo>
                    <a:pt x="1"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7"/>
            <p:cNvSpPr/>
            <p:nvPr/>
          </p:nvSpPr>
          <p:spPr>
            <a:xfrm>
              <a:off x="4824616" y="2983073"/>
              <a:ext cx="141998" cy="124151"/>
            </a:xfrm>
            <a:custGeom>
              <a:avLst/>
              <a:gdLst/>
              <a:ahLst/>
              <a:cxnLst/>
              <a:rect l="l" t="t" r="r" b="b"/>
              <a:pathLst>
                <a:path w="5267" h="4605" extrusionOk="0">
                  <a:moveTo>
                    <a:pt x="2452" y="0"/>
                  </a:moveTo>
                  <a:lnTo>
                    <a:pt x="0" y="1400"/>
                  </a:lnTo>
                  <a:lnTo>
                    <a:pt x="5266" y="4604"/>
                  </a:lnTo>
                  <a:lnTo>
                    <a:pt x="5266" y="1611"/>
                  </a:lnTo>
                  <a:lnTo>
                    <a:pt x="2452"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7"/>
            <p:cNvSpPr/>
            <p:nvPr/>
          </p:nvSpPr>
          <p:spPr>
            <a:xfrm>
              <a:off x="4988478" y="2983073"/>
              <a:ext cx="141998" cy="124151"/>
            </a:xfrm>
            <a:custGeom>
              <a:avLst/>
              <a:gdLst/>
              <a:ahLst/>
              <a:cxnLst/>
              <a:rect l="l" t="t" r="r" b="b"/>
              <a:pathLst>
                <a:path w="5267" h="4605" extrusionOk="0">
                  <a:moveTo>
                    <a:pt x="2814" y="0"/>
                  </a:moveTo>
                  <a:lnTo>
                    <a:pt x="1" y="1611"/>
                  </a:lnTo>
                  <a:lnTo>
                    <a:pt x="1" y="4604"/>
                  </a:lnTo>
                  <a:lnTo>
                    <a:pt x="5267" y="1400"/>
                  </a:lnTo>
                  <a:lnTo>
                    <a:pt x="2814"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7"/>
            <p:cNvSpPr/>
            <p:nvPr/>
          </p:nvSpPr>
          <p:spPr>
            <a:xfrm>
              <a:off x="4988478" y="2734448"/>
              <a:ext cx="141998" cy="124151"/>
            </a:xfrm>
            <a:custGeom>
              <a:avLst/>
              <a:gdLst/>
              <a:ahLst/>
              <a:cxnLst/>
              <a:rect l="l" t="t" r="r" b="b"/>
              <a:pathLst>
                <a:path w="5267" h="4605" extrusionOk="0">
                  <a:moveTo>
                    <a:pt x="1" y="0"/>
                  </a:moveTo>
                  <a:lnTo>
                    <a:pt x="1" y="2994"/>
                  </a:lnTo>
                  <a:lnTo>
                    <a:pt x="2814" y="4604"/>
                  </a:lnTo>
                  <a:lnTo>
                    <a:pt x="5267" y="3204"/>
                  </a:lnTo>
                  <a:lnTo>
                    <a:pt x="1"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7"/>
            <p:cNvSpPr/>
            <p:nvPr/>
          </p:nvSpPr>
          <p:spPr>
            <a:xfrm>
              <a:off x="4824616" y="2734448"/>
              <a:ext cx="141998" cy="124151"/>
            </a:xfrm>
            <a:custGeom>
              <a:avLst/>
              <a:gdLst/>
              <a:ahLst/>
              <a:cxnLst/>
              <a:rect l="l" t="t" r="r" b="b"/>
              <a:pathLst>
                <a:path w="5267" h="4605" extrusionOk="0">
                  <a:moveTo>
                    <a:pt x="5266" y="0"/>
                  </a:moveTo>
                  <a:lnTo>
                    <a:pt x="0" y="3204"/>
                  </a:lnTo>
                  <a:lnTo>
                    <a:pt x="2452" y="4604"/>
                  </a:lnTo>
                  <a:lnTo>
                    <a:pt x="5266" y="2994"/>
                  </a:lnTo>
                  <a:lnTo>
                    <a:pt x="5266"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9" name="Google Shape;2869;p97"/>
          <p:cNvGrpSpPr/>
          <p:nvPr/>
        </p:nvGrpSpPr>
        <p:grpSpPr>
          <a:xfrm>
            <a:off x="5411011" y="2598728"/>
            <a:ext cx="342264" cy="342214"/>
            <a:chOff x="1533770" y="2734448"/>
            <a:chExt cx="366332" cy="366279"/>
          </a:xfrm>
        </p:grpSpPr>
        <p:sp>
          <p:nvSpPr>
            <p:cNvPr id="2870" name="Google Shape;2870;p97"/>
            <p:cNvSpPr/>
            <p:nvPr/>
          </p:nvSpPr>
          <p:spPr>
            <a:xfrm>
              <a:off x="1598663" y="3024861"/>
              <a:ext cx="21541" cy="21514"/>
            </a:xfrm>
            <a:custGeom>
              <a:avLst/>
              <a:gdLst/>
              <a:ahLst/>
              <a:cxnLst/>
              <a:rect l="l" t="t" r="r" b="b"/>
              <a:pathLst>
                <a:path w="799" h="798" extrusionOk="0">
                  <a:moveTo>
                    <a:pt x="1" y="1"/>
                  </a:moveTo>
                  <a:lnTo>
                    <a:pt x="1" y="797"/>
                  </a:lnTo>
                  <a:lnTo>
                    <a:pt x="799" y="797"/>
                  </a:lnTo>
                  <a:lnTo>
                    <a:pt x="799" y="1"/>
                  </a:ln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7"/>
            <p:cNvSpPr/>
            <p:nvPr/>
          </p:nvSpPr>
          <p:spPr>
            <a:xfrm>
              <a:off x="1727666" y="3003347"/>
              <a:ext cx="21541" cy="21541"/>
            </a:xfrm>
            <a:custGeom>
              <a:avLst/>
              <a:gdLst/>
              <a:ahLst/>
              <a:cxnLst/>
              <a:rect l="l" t="t" r="r" b="b"/>
              <a:pathLst>
                <a:path w="799" h="799" extrusionOk="0">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7"/>
            <p:cNvSpPr/>
            <p:nvPr/>
          </p:nvSpPr>
          <p:spPr>
            <a:xfrm>
              <a:off x="1533770" y="2928317"/>
              <a:ext cx="366332" cy="172409"/>
            </a:xfrm>
            <a:custGeom>
              <a:avLst/>
              <a:gdLst/>
              <a:ahLst/>
              <a:cxnLst/>
              <a:rect l="l" t="t" r="r" b="b"/>
              <a:pathLst>
                <a:path w="13588" h="6395" extrusionOk="0">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7"/>
            <p:cNvSpPr/>
            <p:nvPr/>
          </p:nvSpPr>
          <p:spPr>
            <a:xfrm>
              <a:off x="1813669" y="3003347"/>
              <a:ext cx="21110" cy="21541"/>
            </a:xfrm>
            <a:custGeom>
              <a:avLst/>
              <a:gdLst/>
              <a:ahLst/>
              <a:cxnLst/>
              <a:rect l="l" t="t" r="r" b="b"/>
              <a:pathLst>
                <a:path w="783" h="799" extrusionOk="0">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7"/>
            <p:cNvSpPr/>
            <p:nvPr/>
          </p:nvSpPr>
          <p:spPr>
            <a:xfrm>
              <a:off x="1600712" y="2831801"/>
              <a:ext cx="60876" cy="21487"/>
            </a:xfrm>
            <a:custGeom>
              <a:avLst/>
              <a:gdLst/>
              <a:ahLst/>
              <a:cxnLst/>
              <a:rect l="l" t="t" r="r" b="b"/>
              <a:pathLst>
                <a:path w="2258" h="797" extrusionOk="0">
                  <a:moveTo>
                    <a:pt x="1129" y="0"/>
                  </a:moveTo>
                  <a:cubicBezTo>
                    <a:pt x="603" y="0"/>
                    <a:pt x="166" y="331"/>
                    <a:pt x="1" y="797"/>
                  </a:cubicBezTo>
                  <a:lnTo>
                    <a:pt x="2258" y="797"/>
                  </a:lnTo>
                  <a:cubicBezTo>
                    <a:pt x="2092" y="331"/>
                    <a:pt x="1640" y="0"/>
                    <a:pt x="1129"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7"/>
            <p:cNvSpPr/>
            <p:nvPr/>
          </p:nvSpPr>
          <p:spPr>
            <a:xfrm>
              <a:off x="1727666" y="2810286"/>
              <a:ext cx="21541" cy="21541"/>
            </a:xfrm>
            <a:custGeom>
              <a:avLst/>
              <a:gdLst/>
              <a:ahLst/>
              <a:cxnLst/>
              <a:rect l="l" t="t" r="r" b="b"/>
              <a:pathLst>
                <a:path w="799" h="799" extrusionOk="0">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7"/>
            <p:cNvSpPr/>
            <p:nvPr/>
          </p:nvSpPr>
          <p:spPr>
            <a:xfrm>
              <a:off x="1620177" y="2788799"/>
              <a:ext cx="21514" cy="21514"/>
            </a:xfrm>
            <a:custGeom>
              <a:avLst/>
              <a:gdLst/>
              <a:ahLst/>
              <a:cxnLst/>
              <a:rect l="l" t="t" r="r" b="b"/>
              <a:pathLst>
                <a:path w="798" h="798" extrusionOk="0">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7"/>
            <p:cNvSpPr/>
            <p:nvPr/>
          </p:nvSpPr>
          <p:spPr>
            <a:xfrm>
              <a:off x="1533770" y="2734448"/>
              <a:ext cx="366332" cy="172382"/>
            </a:xfrm>
            <a:custGeom>
              <a:avLst/>
              <a:gdLst/>
              <a:ahLst/>
              <a:cxnLst/>
              <a:rect l="l" t="t" r="r" b="b"/>
              <a:pathLst>
                <a:path w="13588" h="6394" extrusionOk="0">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7"/>
            <p:cNvSpPr/>
            <p:nvPr/>
          </p:nvSpPr>
          <p:spPr>
            <a:xfrm>
              <a:off x="1813669" y="2810286"/>
              <a:ext cx="21110" cy="21541"/>
            </a:xfrm>
            <a:custGeom>
              <a:avLst/>
              <a:gdLst/>
              <a:ahLst/>
              <a:cxnLst/>
              <a:rect l="l" t="t" r="r" b="b"/>
              <a:pathLst>
                <a:path w="783" h="799" extrusionOk="0">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9" name="Google Shape;2879;p9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6"/>
        <p:cNvGrpSpPr/>
        <p:nvPr/>
      </p:nvGrpSpPr>
      <p:grpSpPr>
        <a:xfrm>
          <a:off x="0" y="0"/>
          <a:ext cx="0" cy="0"/>
          <a:chOff x="0" y="0"/>
          <a:chExt cx="0" cy="0"/>
        </a:xfrm>
      </p:grpSpPr>
      <p:sp>
        <p:nvSpPr>
          <p:cNvPr id="2887" name="Google Shape;2887;p98"/>
          <p:cNvSpPr/>
          <p:nvPr/>
        </p:nvSpPr>
        <p:spPr>
          <a:xfrm rot="10269652" flipH="1">
            <a:off x="7907688" y="21951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8" name="Google Shape;2888;p98"/>
          <p:cNvGrpSpPr/>
          <p:nvPr/>
        </p:nvGrpSpPr>
        <p:grpSpPr>
          <a:xfrm flipH="1">
            <a:off x="4454371" y="2214059"/>
            <a:ext cx="1178417" cy="1570940"/>
            <a:chOff x="7452861" y="1397649"/>
            <a:chExt cx="1178417" cy="1570940"/>
          </a:xfrm>
        </p:grpSpPr>
        <p:sp>
          <p:nvSpPr>
            <p:cNvPr id="2889" name="Google Shape;2889;p98"/>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8"/>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1" name="Google Shape;2891;p98"/>
          <p:cNvSpPr/>
          <p:nvPr/>
        </p:nvSpPr>
        <p:spPr>
          <a:xfrm>
            <a:off x="624250" y="1499588"/>
            <a:ext cx="3830100" cy="5259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8"/>
          <p:cNvSpPr txBox="1">
            <a:spLocks noGrp="1"/>
          </p:cNvSpPr>
          <p:nvPr>
            <p:ph type="title"/>
          </p:nvPr>
        </p:nvSpPr>
        <p:spPr>
          <a:xfrm>
            <a:off x="720000" y="1455913"/>
            <a:ext cx="363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picture always </a:t>
            </a:r>
            <a:r>
              <a:rPr lang="en"/>
              <a:t>reinforces the concept</a:t>
            </a:r>
            <a:endParaRPr/>
          </a:p>
        </p:txBody>
      </p:sp>
      <p:sp>
        <p:nvSpPr>
          <p:cNvPr id="2893" name="Google Shape;2893;p98"/>
          <p:cNvSpPr txBox="1">
            <a:spLocks noGrp="1"/>
          </p:cNvSpPr>
          <p:nvPr>
            <p:ph type="subTitle" idx="1"/>
          </p:nvPr>
        </p:nvSpPr>
        <p:spPr>
          <a:xfrm>
            <a:off x="720000" y="3103025"/>
            <a:ext cx="3208200" cy="6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2894" name="Google Shape;2894;p98"/>
          <p:cNvSpPr/>
          <p:nvPr/>
        </p:nvSpPr>
        <p:spPr>
          <a:xfrm>
            <a:off x="4957977" y="16083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5" name="Google Shape;2895;p98"/>
          <p:cNvGrpSpPr/>
          <p:nvPr/>
        </p:nvGrpSpPr>
        <p:grpSpPr>
          <a:xfrm>
            <a:off x="5010912" y="1666893"/>
            <a:ext cx="2412138" cy="191913"/>
            <a:chOff x="1213361" y="575225"/>
            <a:chExt cx="5184050" cy="412450"/>
          </a:xfrm>
        </p:grpSpPr>
        <p:sp>
          <p:nvSpPr>
            <p:cNvPr id="2896" name="Google Shape;2896;p98"/>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8"/>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8"/>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8"/>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8"/>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1" name="Google Shape;2901;p98"/>
          <p:cNvSpPr/>
          <p:nvPr/>
        </p:nvSpPr>
        <p:spPr>
          <a:xfrm>
            <a:off x="5029539" y="16668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02" name="Google Shape;2902;p98"/>
          <p:cNvPicPr preferRelativeResize="0"/>
          <p:nvPr/>
        </p:nvPicPr>
        <p:blipFill rotWithShape="1">
          <a:blip r:embed="rId3">
            <a:alphaModFix/>
          </a:blip>
          <a:srcRect l="10968" t="8145" r="4920" b="8908"/>
          <a:stretch/>
        </p:blipFill>
        <p:spPr>
          <a:xfrm>
            <a:off x="5017085" y="1925600"/>
            <a:ext cx="3350700" cy="1858800"/>
          </a:xfrm>
          <a:prstGeom prst="roundRect">
            <a:avLst>
              <a:gd name="adj" fmla="val 3418"/>
            </a:avLst>
          </a:prstGeom>
          <a:noFill/>
          <a:ln>
            <a:noFill/>
          </a:ln>
          <a:effectLst>
            <a:outerShdw blurRad="57150" dist="19050" dir="5400000" algn="bl" rotWithShape="0">
              <a:schemeClr val="dk1">
                <a:alpha val="20000"/>
              </a:schemeClr>
            </a:outerShdw>
          </a:effectLst>
        </p:spPr>
      </p:pic>
      <p:grpSp>
        <p:nvGrpSpPr>
          <p:cNvPr id="2903" name="Google Shape;2903;p98"/>
          <p:cNvGrpSpPr/>
          <p:nvPr/>
        </p:nvGrpSpPr>
        <p:grpSpPr>
          <a:xfrm>
            <a:off x="7655301" y="1544442"/>
            <a:ext cx="627083" cy="436814"/>
            <a:chOff x="5779976" y="1418876"/>
            <a:chExt cx="421200" cy="293400"/>
          </a:xfrm>
        </p:grpSpPr>
        <p:sp>
          <p:nvSpPr>
            <p:cNvPr id="2904" name="Google Shape;2904;p9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06" name="Google Shape;2906;p98"/>
          <p:cNvGrpSpPr/>
          <p:nvPr/>
        </p:nvGrpSpPr>
        <p:grpSpPr>
          <a:xfrm rot="2700000">
            <a:off x="8058429" y="1357108"/>
            <a:ext cx="564891" cy="178747"/>
            <a:chOff x="6872640" y="3355362"/>
            <a:chExt cx="564897" cy="178749"/>
          </a:xfrm>
        </p:grpSpPr>
        <p:sp>
          <p:nvSpPr>
            <p:cNvPr id="2907" name="Google Shape;2907;p98"/>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9" name="Google Shape;2909;p9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8">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6"/>
        <p:cNvGrpSpPr/>
        <p:nvPr/>
      </p:nvGrpSpPr>
      <p:grpSpPr>
        <a:xfrm>
          <a:off x="0" y="0"/>
          <a:ext cx="0" cy="0"/>
          <a:chOff x="0" y="0"/>
          <a:chExt cx="0" cy="0"/>
        </a:xfrm>
      </p:grpSpPr>
      <p:sp>
        <p:nvSpPr>
          <p:cNvPr id="2917" name="Google Shape;2917;p99"/>
          <p:cNvSpPr/>
          <p:nvPr/>
        </p:nvSpPr>
        <p:spPr>
          <a:xfrm>
            <a:off x="430825" y="3053175"/>
            <a:ext cx="4698000" cy="1662000"/>
          </a:xfrm>
          <a:prstGeom prst="roundRect">
            <a:avLst>
              <a:gd name="adj" fmla="val 5743"/>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9"/>
          <p:cNvSpPr txBox="1">
            <a:spLocks noGrp="1"/>
          </p:cNvSpPr>
          <p:nvPr>
            <p:ph type="title"/>
          </p:nvPr>
        </p:nvSpPr>
        <p:spPr>
          <a:xfrm>
            <a:off x="720000" y="3469654"/>
            <a:ext cx="4031100" cy="9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A picture is worth a thousand words</a:t>
            </a:r>
            <a:endParaRPr>
              <a:solidFill>
                <a:schemeClr val="accent6"/>
              </a:solidFill>
            </a:endParaRPr>
          </a:p>
        </p:txBody>
      </p:sp>
      <p:grpSp>
        <p:nvGrpSpPr>
          <p:cNvPr id="2919" name="Google Shape;2919;p99"/>
          <p:cNvGrpSpPr/>
          <p:nvPr/>
        </p:nvGrpSpPr>
        <p:grpSpPr>
          <a:xfrm>
            <a:off x="624800" y="3180909"/>
            <a:ext cx="2008800" cy="146100"/>
            <a:chOff x="847125" y="3296850"/>
            <a:chExt cx="2008800" cy="146100"/>
          </a:xfrm>
        </p:grpSpPr>
        <p:sp>
          <p:nvSpPr>
            <p:cNvPr id="2920" name="Google Shape;2920;p99"/>
            <p:cNvSpPr/>
            <p:nvPr/>
          </p:nvSpPr>
          <p:spPr>
            <a:xfrm>
              <a:off x="847125" y="3296850"/>
              <a:ext cx="2008800" cy="146100"/>
            </a:xfrm>
            <a:prstGeom prst="roundRect">
              <a:avLst>
                <a:gd name="adj" fmla="val 50000"/>
              </a:avLst>
            </a:prstGeom>
            <a:solidFill>
              <a:schemeClr val="dk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1" name="Google Shape;2921;p99"/>
            <p:cNvGrpSpPr/>
            <p:nvPr/>
          </p:nvGrpSpPr>
          <p:grpSpPr>
            <a:xfrm rot="10800000" flipH="1">
              <a:off x="878209" y="3322949"/>
              <a:ext cx="429322" cy="93999"/>
              <a:chOff x="5795037" y="809024"/>
              <a:chExt cx="431653" cy="94500"/>
            </a:xfrm>
          </p:grpSpPr>
          <p:sp>
            <p:nvSpPr>
              <p:cNvPr id="2922" name="Google Shape;2922;p99"/>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99"/>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99"/>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25" name="Google Shape;2925;p9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9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9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99">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2"/>
        <p:cNvGrpSpPr/>
        <p:nvPr/>
      </p:nvGrpSpPr>
      <p:grpSpPr>
        <a:xfrm>
          <a:off x="0" y="0"/>
          <a:ext cx="0" cy="0"/>
          <a:chOff x="0" y="0"/>
          <a:chExt cx="0" cy="0"/>
        </a:xfrm>
      </p:grpSpPr>
      <p:sp>
        <p:nvSpPr>
          <p:cNvPr id="2933" name="Google Shape;2933;p100"/>
          <p:cNvSpPr/>
          <p:nvPr/>
        </p:nvSpPr>
        <p:spPr>
          <a:xfrm>
            <a:off x="710100" y="3404100"/>
            <a:ext cx="7723800" cy="1160400"/>
          </a:xfrm>
          <a:prstGeom prst="roundRect">
            <a:avLst>
              <a:gd name="adj" fmla="val 5743"/>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4" name="Google Shape;2934;p100"/>
          <p:cNvGrpSpPr/>
          <p:nvPr/>
        </p:nvGrpSpPr>
        <p:grpSpPr>
          <a:xfrm>
            <a:off x="908750" y="3532634"/>
            <a:ext cx="2008800" cy="146100"/>
            <a:chOff x="847125" y="3296850"/>
            <a:chExt cx="2008800" cy="146100"/>
          </a:xfrm>
        </p:grpSpPr>
        <p:sp>
          <p:nvSpPr>
            <p:cNvPr id="2935" name="Google Shape;2935;p100"/>
            <p:cNvSpPr/>
            <p:nvPr/>
          </p:nvSpPr>
          <p:spPr>
            <a:xfrm>
              <a:off x="847125" y="3296850"/>
              <a:ext cx="2008800" cy="146100"/>
            </a:xfrm>
            <a:prstGeom prst="roundRect">
              <a:avLst>
                <a:gd name="adj" fmla="val 50000"/>
              </a:avLst>
            </a:prstGeom>
            <a:solidFill>
              <a:schemeClr val="dk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6" name="Google Shape;2936;p100"/>
            <p:cNvGrpSpPr/>
            <p:nvPr/>
          </p:nvGrpSpPr>
          <p:grpSpPr>
            <a:xfrm rot="10800000" flipH="1">
              <a:off x="878209" y="3322949"/>
              <a:ext cx="429322" cy="93999"/>
              <a:chOff x="5795037" y="809024"/>
              <a:chExt cx="431653" cy="94500"/>
            </a:xfrm>
          </p:grpSpPr>
          <p:sp>
            <p:nvSpPr>
              <p:cNvPr id="2937" name="Google Shape;2937;p100"/>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00"/>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00"/>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0" name="Google Shape;2940;p100"/>
          <p:cNvSpPr txBox="1">
            <a:spLocks noGrp="1"/>
          </p:cNvSpPr>
          <p:nvPr>
            <p:ph type="title"/>
          </p:nvPr>
        </p:nvSpPr>
        <p:spPr>
          <a:xfrm>
            <a:off x="710200" y="3746175"/>
            <a:ext cx="7723800" cy="92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
        <p:nvSpPr>
          <p:cNvPr id="2941" name="Google Shape;2941;p10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0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0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00">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40"/>
                                        </p:tgtEl>
                                        <p:attrNameLst>
                                          <p:attrName>style.visibility</p:attrName>
                                        </p:attrNameLst>
                                      </p:cBhvr>
                                      <p:to>
                                        <p:strVal val="visible"/>
                                      </p:to>
                                    </p:set>
                                    <p:animEffect transition="in" filter="fade">
                                      <p:cBhvr>
                                        <p:cTn id="7" dur="1000"/>
                                        <p:tgtEl>
                                          <p:spTgt spid="2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8"/>
        <p:cNvGrpSpPr/>
        <p:nvPr/>
      </p:nvGrpSpPr>
      <p:grpSpPr>
        <a:xfrm>
          <a:off x="0" y="0"/>
          <a:ext cx="0" cy="0"/>
          <a:chOff x="0" y="0"/>
          <a:chExt cx="0" cy="0"/>
        </a:xfrm>
      </p:grpSpPr>
      <p:sp>
        <p:nvSpPr>
          <p:cNvPr id="2949" name="Google Shape;2949;p101"/>
          <p:cNvSpPr/>
          <p:nvPr/>
        </p:nvSpPr>
        <p:spPr>
          <a:xfrm flipH="1">
            <a:off x="3671700" y="3158475"/>
            <a:ext cx="35730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950" name="Google Shape;2950;p101"/>
          <p:cNvSpPr/>
          <p:nvPr/>
        </p:nvSpPr>
        <p:spPr>
          <a:xfrm flipH="1">
            <a:off x="7517150" y="2264663"/>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01"/>
          <p:cNvSpPr txBox="1">
            <a:spLocks noGrp="1"/>
          </p:cNvSpPr>
          <p:nvPr>
            <p:ph type="title"/>
          </p:nvPr>
        </p:nvSpPr>
        <p:spPr>
          <a:xfrm flipH="1">
            <a:off x="3786150" y="1582450"/>
            <a:ext cx="3344100" cy="129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Our goals</a:t>
            </a:r>
            <a:endParaRPr/>
          </a:p>
        </p:txBody>
      </p:sp>
      <p:sp>
        <p:nvSpPr>
          <p:cNvPr id="2952" name="Google Shape;2952;p101"/>
          <p:cNvSpPr txBox="1">
            <a:spLocks noGrp="1"/>
          </p:cNvSpPr>
          <p:nvPr>
            <p:ph type="title" idx="2"/>
          </p:nvPr>
        </p:nvSpPr>
        <p:spPr>
          <a:xfrm flipH="1">
            <a:off x="7491800" y="2392525"/>
            <a:ext cx="9420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2953" name="Google Shape;2953;p101"/>
          <p:cNvSpPr txBox="1">
            <a:spLocks noGrp="1"/>
          </p:cNvSpPr>
          <p:nvPr>
            <p:ph type="subTitle" idx="1"/>
          </p:nvPr>
        </p:nvSpPr>
        <p:spPr>
          <a:xfrm flipH="1">
            <a:off x="3522750" y="3131213"/>
            <a:ext cx="3607500" cy="344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grpSp>
        <p:nvGrpSpPr>
          <p:cNvPr id="2954" name="Google Shape;2954;p101"/>
          <p:cNvGrpSpPr/>
          <p:nvPr/>
        </p:nvGrpSpPr>
        <p:grpSpPr>
          <a:xfrm>
            <a:off x="3671699" y="2588674"/>
            <a:ext cx="825589" cy="93999"/>
            <a:chOff x="5718423" y="809024"/>
            <a:chExt cx="830071" cy="94500"/>
          </a:xfrm>
        </p:grpSpPr>
        <p:sp>
          <p:nvSpPr>
            <p:cNvPr id="2955" name="Google Shape;2955;p10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01"/>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01"/>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1"/>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9" name="Google Shape;2959;p10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3" name="Google Shape;2963;p101"/>
          <p:cNvGrpSpPr/>
          <p:nvPr/>
        </p:nvGrpSpPr>
        <p:grpSpPr>
          <a:xfrm>
            <a:off x="1048050" y="1580422"/>
            <a:ext cx="2377550" cy="2103478"/>
            <a:chOff x="1048050" y="1580422"/>
            <a:chExt cx="2377550" cy="2103478"/>
          </a:xfrm>
        </p:grpSpPr>
        <p:sp>
          <p:nvSpPr>
            <p:cNvPr id="2964" name="Google Shape;2964;p101"/>
            <p:cNvSpPr/>
            <p:nvPr/>
          </p:nvSpPr>
          <p:spPr>
            <a:xfrm>
              <a:off x="1936525" y="3130950"/>
              <a:ext cx="368650" cy="424575"/>
            </a:xfrm>
            <a:custGeom>
              <a:avLst/>
              <a:gdLst/>
              <a:ahLst/>
              <a:cxnLst/>
              <a:rect l="l" t="t" r="r" b="b"/>
              <a:pathLst>
                <a:path w="14746" h="16983" extrusionOk="0">
                  <a:moveTo>
                    <a:pt x="14746" y="16982"/>
                  </a:moveTo>
                  <a:lnTo>
                    <a:pt x="0" y="16982"/>
                  </a:lnTo>
                  <a:lnTo>
                    <a:pt x="0" y="0"/>
                  </a:lnTo>
                  <a:lnTo>
                    <a:pt x="14746" y="0"/>
                  </a:ln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1"/>
            <p:cNvSpPr/>
            <p:nvPr/>
          </p:nvSpPr>
          <p:spPr>
            <a:xfrm>
              <a:off x="1675175" y="3541225"/>
              <a:ext cx="891350" cy="142675"/>
            </a:xfrm>
            <a:custGeom>
              <a:avLst/>
              <a:gdLst/>
              <a:ahLst/>
              <a:cxnLst/>
              <a:rect l="l" t="t" r="r" b="b"/>
              <a:pathLst>
                <a:path w="35654" h="5707" extrusionOk="0">
                  <a:moveTo>
                    <a:pt x="0" y="5707"/>
                  </a:moveTo>
                  <a:lnTo>
                    <a:pt x="0" y="5707"/>
                  </a:lnTo>
                  <a:cubicBezTo>
                    <a:pt x="0" y="2580"/>
                    <a:pt x="2580" y="0"/>
                    <a:pt x="5707" y="0"/>
                  </a:cubicBezTo>
                  <a:lnTo>
                    <a:pt x="29947" y="0"/>
                  </a:lnTo>
                  <a:cubicBezTo>
                    <a:pt x="33074" y="0"/>
                    <a:pt x="35654" y="2580"/>
                    <a:pt x="35654" y="5707"/>
                  </a:cubicBezTo>
                  <a:lnTo>
                    <a:pt x="35654" y="5707"/>
                  </a:ln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1"/>
            <p:cNvSpPr/>
            <p:nvPr/>
          </p:nvSpPr>
          <p:spPr>
            <a:xfrm>
              <a:off x="1048050" y="1839600"/>
              <a:ext cx="2145600" cy="1208050"/>
            </a:xfrm>
            <a:custGeom>
              <a:avLst/>
              <a:gdLst/>
              <a:ahLst/>
              <a:cxnLst/>
              <a:rect l="l" t="t" r="r" b="b"/>
              <a:pathLst>
                <a:path w="85824" h="48322" extrusionOk="0">
                  <a:moveTo>
                    <a:pt x="85824" y="48322"/>
                  </a:moveTo>
                  <a:lnTo>
                    <a:pt x="0" y="48322"/>
                  </a:lnTo>
                  <a:lnTo>
                    <a:pt x="0" y="5912"/>
                  </a:lnTo>
                  <a:cubicBezTo>
                    <a:pt x="0" y="2671"/>
                    <a:pt x="2648" y="1"/>
                    <a:pt x="5912" y="1"/>
                  </a:cubicBezTo>
                  <a:lnTo>
                    <a:pt x="79912" y="1"/>
                  </a:lnTo>
                  <a:cubicBezTo>
                    <a:pt x="83176" y="1"/>
                    <a:pt x="85824" y="2671"/>
                    <a:pt x="85824" y="5912"/>
                  </a:cubicBezTo>
                  <a:close/>
                </a:path>
              </a:pathLst>
            </a:custGeom>
            <a:solidFill>
              <a:schemeClr val="accent1"/>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1"/>
            <p:cNvSpPr/>
            <p:nvPr/>
          </p:nvSpPr>
          <p:spPr>
            <a:xfrm>
              <a:off x="1049750" y="3047050"/>
              <a:ext cx="2143900" cy="195175"/>
            </a:xfrm>
            <a:custGeom>
              <a:avLst/>
              <a:gdLst/>
              <a:ahLst/>
              <a:cxnLst/>
              <a:rect l="l" t="t" r="r" b="b"/>
              <a:pathLst>
                <a:path w="85756" h="7807" extrusionOk="0">
                  <a:moveTo>
                    <a:pt x="79524" y="7807"/>
                  </a:moveTo>
                  <a:lnTo>
                    <a:pt x="5958" y="7807"/>
                  </a:lnTo>
                  <a:cubicBezTo>
                    <a:pt x="2671" y="7807"/>
                    <a:pt x="1" y="5136"/>
                    <a:pt x="1" y="1850"/>
                  </a:cubicBezTo>
                  <a:lnTo>
                    <a:pt x="1" y="1"/>
                  </a:lnTo>
                  <a:lnTo>
                    <a:pt x="85756" y="1"/>
                  </a:lnTo>
                  <a:lnTo>
                    <a:pt x="85756" y="1553"/>
                  </a:lnTo>
                  <a:cubicBezTo>
                    <a:pt x="85756" y="4999"/>
                    <a:pt x="82971" y="7807"/>
                    <a:pt x="79524" y="7807"/>
                  </a:cubicBezTo>
                  <a:close/>
                </a:path>
              </a:pathLst>
            </a:custGeom>
            <a:solidFill>
              <a:schemeClr val="accent3"/>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1"/>
            <p:cNvSpPr/>
            <p:nvPr/>
          </p:nvSpPr>
          <p:spPr>
            <a:xfrm>
              <a:off x="2059200" y="3081875"/>
              <a:ext cx="125575" cy="125550"/>
            </a:xfrm>
            <a:custGeom>
              <a:avLst/>
              <a:gdLst/>
              <a:ahLst/>
              <a:cxnLst/>
              <a:rect l="l" t="t" r="r" b="b"/>
              <a:pathLst>
                <a:path w="5023" h="5022" extrusionOk="0">
                  <a:moveTo>
                    <a:pt x="5022" y="2511"/>
                  </a:moveTo>
                  <a:cubicBezTo>
                    <a:pt x="5022" y="3903"/>
                    <a:pt x="3881" y="5022"/>
                    <a:pt x="2512" y="5022"/>
                  </a:cubicBezTo>
                  <a:cubicBezTo>
                    <a:pt x="1119" y="5022"/>
                    <a:pt x="1" y="3903"/>
                    <a:pt x="1" y="2511"/>
                  </a:cubicBezTo>
                  <a:cubicBezTo>
                    <a:pt x="1" y="1119"/>
                    <a:pt x="1119" y="0"/>
                    <a:pt x="2512" y="0"/>
                  </a:cubicBezTo>
                  <a:cubicBezTo>
                    <a:pt x="3881" y="0"/>
                    <a:pt x="5022" y="1119"/>
                    <a:pt x="5022" y="2511"/>
                  </a:cubicBezTo>
                  <a:close/>
                </a:path>
              </a:pathLst>
            </a:custGeom>
            <a:solidFill>
              <a:schemeClr val="accent4"/>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1"/>
            <p:cNvSpPr/>
            <p:nvPr/>
          </p:nvSpPr>
          <p:spPr>
            <a:xfrm>
              <a:off x="2076325" y="3099550"/>
              <a:ext cx="90750" cy="90200"/>
            </a:xfrm>
            <a:custGeom>
              <a:avLst/>
              <a:gdLst/>
              <a:ahLst/>
              <a:cxnLst/>
              <a:rect l="l" t="t" r="r" b="b"/>
              <a:pathLst>
                <a:path w="3630" h="3608" extrusionOk="0">
                  <a:moveTo>
                    <a:pt x="3630" y="1804"/>
                  </a:moveTo>
                  <a:cubicBezTo>
                    <a:pt x="3630" y="2808"/>
                    <a:pt x="2831" y="3607"/>
                    <a:pt x="1827" y="3607"/>
                  </a:cubicBezTo>
                  <a:cubicBezTo>
                    <a:pt x="822" y="3607"/>
                    <a:pt x="1" y="2808"/>
                    <a:pt x="1" y="1804"/>
                  </a:cubicBezTo>
                  <a:cubicBezTo>
                    <a:pt x="1" y="800"/>
                    <a:pt x="822" y="1"/>
                    <a:pt x="1827" y="1"/>
                  </a:cubicBezTo>
                  <a:cubicBezTo>
                    <a:pt x="2831" y="1"/>
                    <a:pt x="3630" y="800"/>
                    <a:pt x="3630" y="1804"/>
                  </a:cubicBezTo>
                  <a:close/>
                </a:path>
              </a:pathLst>
            </a:custGeom>
            <a:solidFill>
              <a:schemeClr val="accent3"/>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1"/>
            <p:cNvSpPr/>
            <p:nvPr/>
          </p:nvSpPr>
          <p:spPr>
            <a:xfrm>
              <a:off x="1125075" y="1923475"/>
              <a:ext cx="1989250" cy="1123600"/>
            </a:xfrm>
            <a:custGeom>
              <a:avLst/>
              <a:gdLst/>
              <a:ahLst/>
              <a:cxnLst/>
              <a:rect l="l" t="t" r="r" b="b"/>
              <a:pathLst>
                <a:path w="79570" h="44944" extrusionOk="0">
                  <a:moveTo>
                    <a:pt x="79570" y="44944"/>
                  </a:moveTo>
                  <a:lnTo>
                    <a:pt x="1" y="44944"/>
                  </a:lnTo>
                  <a:lnTo>
                    <a:pt x="1" y="3721"/>
                  </a:lnTo>
                  <a:cubicBezTo>
                    <a:pt x="1" y="1667"/>
                    <a:pt x="1690" y="1"/>
                    <a:pt x="3744" y="1"/>
                  </a:cubicBezTo>
                  <a:lnTo>
                    <a:pt x="75827" y="1"/>
                  </a:lnTo>
                  <a:cubicBezTo>
                    <a:pt x="77881" y="1"/>
                    <a:pt x="79570" y="1667"/>
                    <a:pt x="79570" y="3721"/>
                  </a:cubicBezTo>
                  <a:close/>
                </a:path>
              </a:pathLst>
            </a:custGeom>
            <a:solidFill>
              <a:schemeClr val="lt1"/>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1"/>
            <p:cNvSpPr/>
            <p:nvPr/>
          </p:nvSpPr>
          <p:spPr>
            <a:xfrm>
              <a:off x="1125075" y="1923475"/>
              <a:ext cx="1989250" cy="1123600"/>
            </a:xfrm>
            <a:custGeom>
              <a:avLst/>
              <a:gdLst/>
              <a:ahLst/>
              <a:cxnLst/>
              <a:rect l="l" t="t" r="r" b="b"/>
              <a:pathLst>
                <a:path w="79570" h="44944" extrusionOk="0">
                  <a:moveTo>
                    <a:pt x="79570" y="44944"/>
                  </a:moveTo>
                  <a:lnTo>
                    <a:pt x="1" y="44944"/>
                  </a:lnTo>
                  <a:lnTo>
                    <a:pt x="1" y="3721"/>
                  </a:lnTo>
                  <a:cubicBezTo>
                    <a:pt x="1" y="1667"/>
                    <a:pt x="1690" y="1"/>
                    <a:pt x="3744" y="1"/>
                  </a:cubicBezTo>
                  <a:lnTo>
                    <a:pt x="75827" y="1"/>
                  </a:lnTo>
                  <a:cubicBezTo>
                    <a:pt x="77881" y="1"/>
                    <a:pt x="79570" y="1667"/>
                    <a:pt x="79570" y="3721"/>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1"/>
            <p:cNvSpPr/>
            <p:nvPr/>
          </p:nvSpPr>
          <p:spPr>
            <a:xfrm>
              <a:off x="1193550" y="2675575"/>
              <a:ext cx="1019750" cy="308725"/>
            </a:xfrm>
            <a:custGeom>
              <a:avLst/>
              <a:gdLst/>
              <a:ahLst/>
              <a:cxnLst/>
              <a:rect l="l" t="t" r="r" b="b"/>
              <a:pathLst>
                <a:path w="40790" h="12349" extrusionOk="0">
                  <a:moveTo>
                    <a:pt x="39260" y="12349"/>
                  </a:moveTo>
                  <a:lnTo>
                    <a:pt x="1530" y="12349"/>
                  </a:lnTo>
                  <a:cubicBezTo>
                    <a:pt x="686" y="12349"/>
                    <a:pt x="1" y="11664"/>
                    <a:pt x="1" y="10843"/>
                  </a:cubicBezTo>
                  <a:lnTo>
                    <a:pt x="1" y="1530"/>
                  </a:lnTo>
                  <a:cubicBezTo>
                    <a:pt x="1" y="685"/>
                    <a:pt x="686" y="1"/>
                    <a:pt x="1530" y="1"/>
                  </a:cubicBezTo>
                  <a:lnTo>
                    <a:pt x="39260" y="1"/>
                  </a:lnTo>
                  <a:cubicBezTo>
                    <a:pt x="40105" y="1"/>
                    <a:pt x="40790" y="685"/>
                    <a:pt x="40790" y="1530"/>
                  </a:cubicBezTo>
                  <a:lnTo>
                    <a:pt x="40790" y="10843"/>
                  </a:lnTo>
                  <a:cubicBezTo>
                    <a:pt x="40790" y="11664"/>
                    <a:pt x="40105" y="12349"/>
                    <a:pt x="39260" y="12349"/>
                  </a:cubicBezTo>
                  <a:close/>
                </a:path>
              </a:pathLst>
            </a:custGeom>
            <a:solidFill>
              <a:schemeClr val="dk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1"/>
            <p:cNvSpPr/>
            <p:nvPr/>
          </p:nvSpPr>
          <p:spPr>
            <a:xfrm>
              <a:off x="1193550" y="1995375"/>
              <a:ext cx="1019750" cy="628300"/>
            </a:xfrm>
            <a:custGeom>
              <a:avLst/>
              <a:gdLst/>
              <a:ahLst/>
              <a:cxnLst/>
              <a:rect l="l" t="t" r="r" b="b"/>
              <a:pathLst>
                <a:path w="40790" h="25132" extrusionOk="0">
                  <a:moveTo>
                    <a:pt x="39260" y="25131"/>
                  </a:moveTo>
                  <a:lnTo>
                    <a:pt x="1530" y="25131"/>
                  </a:lnTo>
                  <a:cubicBezTo>
                    <a:pt x="686" y="25131"/>
                    <a:pt x="1" y="24447"/>
                    <a:pt x="1" y="23602"/>
                  </a:cubicBezTo>
                  <a:lnTo>
                    <a:pt x="1" y="1530"/>
                  </a:lnTo>
                  <a:cubicBezTo>
                    <a:pt x="1" y="686"/>
                    <a:pt x="686" y="1"/>
                    <a:pt x="1530" y="1"/>
                  </a:cubicBezTo>
                  <a:lnTo>
                    <a:pt x="39260" y="1"/>
                  </a:lnTo>
                  <a:cubicBezTo>
                    <a:pt x="40105" y="1"/>
                    <a:pt x="40790" y="686"/>
                    <a:pt x="40790" y="1530"/>
                  </a:cubicBezTo>
                  <a:lnTo>
                    <a:pt x="40790" y="23602"/>
                  </a:lnTo>
                  <a:cubicBezTo>
                    <a:pt x="40790" y="24447"/>
                    <a:pt x="40105" y="25131"/>
                    <a:pt x="39260" y="25131"/>
                  </a:cubicBezTo>
                  <a:close/>
                </a:path>
              </a:pathLst>
            </a:custGeom>
            <a:solidFill>
              <a:schemeClr val="dk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1"/>
            <p:cNvSpPr/>
            <p:nvPr/>
          </p:nvSpPr>
          <p:spPr>
            <a:xfrm>
              <a:off x="2281750" y="1995375"/>
              <a:ext cx="761825" cy="988925"/>
            </a:xfrm>
            <a:custGeom>
              <a:avLst/>
              <a:gdLst/>
              <a:ahLst/>
              <a:cxnLst/>
              <a:rect l="l" t="t" r="r" b="b"/>
              <a:pathLst>
                <a:path w="30473" h="39557" extrusionOk="0">
                  <a:moveTo>
                    <a:pt x="28966" y="39557"/>
                  </a:moveTo>
                  <a:lnTo>
                    <a:pt x="1530" y="39557"/>
                  </a:lnTo>
                  <a:cubicBezTo>
                    <a:pt x="686" y="39557"/>
                    <a:pt x="1" y="38872"/>
                    <a:pt x="1" y="38051"/>
                  </a:cubicBezTo>
                  <a:lnTo>
                    <a:pt x="1" y="1530"/>
                  </a:lnTo>
                  <a:cubicBezTo>
                    <a:pt x="1" y="686"/>
                    <a:pt x="686" y="1"/>
                    <a:pt x="1530" y="1"/>
                  </a:cubicBezTo>
                  <a:lnTo>
                    <a:pt x="28966" y="1"/>
                  </a:lnTo>
                  <a:cubicBezTo>
                    <a:pt x="29788" y="1"/>
                    <a:pt x="30473" y="686"/>
                    <a:pt x="30473" y="1530"/>
                  </a:cubicBezTo>
                  <a:lnTo>
                    <a:pt x="30473" y="38051"/>
                  </a:lnTo>
                  <a:cubicBezTo>
                    <a:pt x="30473" y="38872"/>
                    <a:pt x="29788" y="39557"/>
                    <a:pt x="28966" y="39557"/>
                  </a:cubicBezTo>
                  <a:close/>
                </a:path>
              </a:pathLst>
            </a:custGeom>
            <a:solidFill>
              <a:schemeClr val="dk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1"/>
            <p:cNvSpPr/>
            <p:nvPr/>
          </p:nvSpPr>
          <p:spPr>
            <a:xfrm>
              <a:off x="1797300" y="2107800"/>
              <a:ext cx="655100" cy="727575"/>
            </a:xfrm>
            <a:custGeom>
              <a:avLst/>
              <a:gdLst/>
              <a:ahLst/>
              <a:cxnLst/>
              <a:rect l="l" t="t" r="r" b="b"/>
              <a:pathLst>
                <a:path w="26204" h="29103" extrusionOk="0">
                  <a:moveTo>
                    <a:pt x="23921" y="4200"/>
                  </a:moveTo>
                  <a:cubicBezTo>
                    <a:pt x="19995" y="3972"/>
                    <a:pt x="16799" y="2785"/>
                    <a:pt x="14060" y="480"/>
                  </a:cubicBezTo>
                  <a:cubicBezTo>
                    <a:pt x="13513" y="0"/>
                    <a:pt x="12714" y="0"/>
                    <a:pt x="12166" y="480"/>
                  </a:cubicBezTo>
                  <a:cubicBezTo>
                    <a:pt x="9427" y="2785"/>
                    <a:pt x="6231" y="3972"/>
                    <a:pt x="2305" y="4200"/>
                  </a:cubicBezTo>
                  <a:cubicBezTo>
                    <a:pt x="1552" y="4246"/>
                    <a:pt x="936" y="4862"/>
                    <a:pt x="936" y="5615"/>
                  </a:cubicBezTo>
                  <a:cubicBezTo>
                    <a:pt x="799" y="13673"/>
                    <a:pt x="0" y="24332"/>
                    <a:pt x="12600" y="28988"/>
                  </a:cubicBezTo>
                  <a:cubicBezTo>
                    <a:pt x="12942" y="29103"/>
                    <a:pt x="13284" y="29103"/>
                    <a:pt x="13627" y="28988"/>
                  </a:cubicBezTo>
                  <a:cubicBezTo>
                    <a:pt x="26204" y="24332"/>
                    <a:pt x="25427" y="13673"/>
                    <a:pt x="25291" y="5615"/>
                  </a:cubicBezTo>
                  <a:cubicBezTo>
                    <a:pt x="25291" y="4862"/>
                    <a:pt x="24674" y="4246"/>
                    <a:pt x="23921" y="4200"/>
                  </a:cubicBezTo>
                  <a:close/>
                </a:path>
              </a:pathLst>
            </a:custGeom>
            <a:solidFill>
              <a:schemeClr val="accent3"/>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1"/>
            <p:cNvSpPr/>
            <p:nvPr/>
          </p:nvSpPr>
          <p:spPr>
            <a:xfrm>
              <a:off x="1832675" y="2151175"/>
              <a:ext cx="584925" cy="649400"/>
            </a:xfrm>
            <a:custGeom>
              <a:avLst/>
              <a:gdLst/>
              <a:ahLst/>
              <a:cxnLst/>
              <a:rect l="l" t="t" r="r" b="b"/>
              <a:pathLst>
                <a:path w="23397" h="25976" extrusionOk="0">
                  <a:moveTo>
                    <a:pt x="21342" y="3743"/>
                  </a:moveTo>
                  <a:cubicBezTo>
                    <a:pt x="17827" y="3538"/>
                    <a:pt x="14996" y="2488"/>
                    <a:pt x="12531" y="411"/>
                  </a:cubicBezTo>
                  <a:cubicBezTo>
                    <a:pt x="12052" y="0"/>
                    <a:pt x="11344" y="0"/>
                    <a:pt x="10865" y="411"/>
                  </a:cubicBezTo>
                  <a:cubicBezTo>
                    <a:pt x="8400" y="2488"/>
                    <a:pt x="5547" y="3538"/>
                    <a:pt x="2055" y="3743"/>
                  </a:cubicBezTo>
                  <a:cubicBezTo>
                    <a:pt x="1370" y="3766"/>
                    <a:pt x="822" y="4337"/>
                    <a:pt x="822" y="4999"/>
                  </a:cubicBezTo>
                  <a:cubicBezTo>
                    <a:pt x="708" y="12189"/>
                    <a:pt x="0" y="21730"/>
                    <a:pt x="11253" y="25861"/>
                  </a:cubicBezTo>
                  <a:cubicBezTo>
                    <a:pt x="11527" y="25975"/>
                    <a:pt x="11847" y="25975"/>
                    <a:pt x="12143" y="25861"/>
                  </a:cubicBezTo>
                  <a:cubicBezTo>
                    <a:pt x="23396" y="21730"/>
                    <a:pt x="22689" y="12189"/>
                    <a:pt x="22574" y="4999"/>
                  </a:cubicBezTo>
                  <a:cubicBezTo>
                    <a:pt x="22574" y="4337"/>
                    <a:pt x="22027" y="3766"/>
                    <a:pt x="21342" y="3743"/>
                  </a:cubicBezTo>
                  <a:close/>
                </a:path>
              </a:pathLst>
            </a:custGeom>
            <a:solidFill>
              <a:schemeClr val="accent4"/>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1"/>
            <p:cNvSpPr/>
            <p:nvPr/>
          </p:nvSpPr>
          <p:spPr>
            <a:xfrm>
              <a:off x="1952500" y="2636775"/>
              <a:ext cx="25" cy="3450"/>
            </a:xfrm>
            <a:custGeom>
              <a:avLst/>
              <a:gdLst/>
              <a:ahLst/>
              <a:cxnLst/>
              <a:rect l="l" t="t" r="r" b="b"/>
              <a:pathLst>
                <a:path w="1" h="138" extrusionOk="0">
                  <a:moveTo>
                    <a:pt x="1" y="137"/>
                  </a:moveTo>
                  <a:cubicBezTo>
                    <a:pt x="1" y="0"/>
                    <a:pt x="1" y="92"/>
                    <a:pt x="1" y="137"/>
                  </a:cubicBezTo>
                  <a:close/>
                </a:path>
              </a:pathLst>
            </a:custGeom>
            <a:solidFill>
              <a:srgbClr val="FF907C"/>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1"/>
            <p:cNvSpPr/>
            <p:nvPr/>
          </p:nvSpPr>
          <p:spPr>
            <a:xfrm>
              <a:off x="2297725" y="2636200"/>
              <a:ext cx="25" cy="6875"/>
            </a:xfrm>
            <a:custGeom>
              <a:avLst/>
              <a:gdLst/>
              <a:ahLst/>
              <a:cxnLst/>
              <a:rect l="l" t="t" r="r" b="b"/>
              <a:pathLst>
                <a:path w="1" h="275" extrusionOk="0">
                  <a:moveTo>
                    <a:pt x="1" y="274"/>
                  </a:moveTo>
                  <a:cubicBezTo>
                    <a:pt x="1" y="229"/>
                    <a:pt x="1" y="1"/>
                    <a:pt x="1" y="274"/>
                  </a:cubicBezTo>
                  <a:close/>
                </a:path>
              </a:pathLst>
            </a:custGeom>
            <a:solidFill>
              <a:srgbClr val="FF907C"/>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1"/>
            <p:cNvSpPr/>
            <p:nvPr/>
          </p:nvSpPr>
          <p:spPr>
            <a:xfrm>
              <a:off x="2033525" y="2248750"/>
              <a:ext cx="183200" cy="222000"/>
            </a:xfrm>
            <a:custGeom>
              <a:avLst/>
              <a:gdLst/>
              <a:ahLst/>
              <a:cxnLst/>
              <a:rect l="l" t="t" r="r" b="b"/>
              <a:pathLst>
                <a:path w="7328" h="8880" extrusionOk="0">
                  <a:moveTo>
                    <a:pt x="3653" y="8879"/>
                  </a:moveTo>
                  <a:cubicBezTo>
                    <a:pt x="5684" y="8879"/>
                    <a:pt x="7328" y="6893"/>
                    <a:pt x="7328" y="4428"/>
                  </a:cubicBezTo>
                  <a:cubicBezTo>
                    <a:pt x="7328" y="1986"/>
                    <a:pt x="6780" y="0"/>
                    <a:pt x="3653" y="0"/>
                  </a:cubicBezTo>
                  <a:cubicBezTo>
                    <a:pt x="549" y="0"/>
                    <a:pt x="1" y="1986"/>
                    <a:pt x="1" y="4428"/>
                  </a:cubicBezTo>
                  <a:cubicBezTo>
                    <a:pt x="1" y="6893"/>
                    <a:pt x="1644" y="8879"/>
                    <a:pt x="3653" y="8879"/>
                  </a:cubicBezTo>
                  <a:close/>
                </a:path>
              </a:pathLst>
            </a:custGeom>
            <a:solidFill>
              <a:srgbClr val="FFAE48"/>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1"/>
            <p:cNvSpPr/>
            <p:nvPr/>
          </p:nvSpPr>
          <p:spPr>
            <a:xfrm>
              <a:off x="1952500" y="2479275"/>
              <a:ext cx="345250" cy="223725"/>
            </a:xfrm>
            <a:custGeom>
              <a:avLst/>
              <a:gdLst/>
              <a:ahLst/>
              <a:cxnLst/>
              <a:rect l="l" t="t" r="r" b="b"/>
              <a:pathLst>
                <a:path w="13810" h="8949" extrusionOk="0">
                  <a:moveTo>
                    <a:pt x="13810" y="6255"/>
                  </a:moveTo>
                  <a:cubicBezTo>
                    <a:pt x="13741" y="1986"/>
                    <a:pt x="13171" y="777"/>
                    <a:pt x="8902" y="1"/>
                  </a:cubicBezTo>
                  <a:cubicBezTo>
                    <a:pt x="8902" y="1"/>
                    <a:pt x="8309" y="777"/>
                    <a:pt x="6894" y="777"/>
                  </a:cubicBezTo>
                  <a:cubicBezTo>
                    <a:pt x="5501" y="777"/>
                    <a:pt x="4908" y="1"/>
                    <a:pt x="4908" y="1"/>
                  </a:cubicBezTo>
                  <a:cubicBezTo>
                    <a:pt x="685" y="754"/>
                    <a:pt x="92" y="1964"/>
                    <a:pt x="1" y="6118"/>
                  </a:cubicBezTo>
                  <a:cubicBezTo>
                    <a:pt x="1" y="6460"/>
                    <a:pt x="1" y="6483"/>
                    <a:pt x="1" y="6437"/>
                  </a:cubicBezTo>
                  <a:cubicBezTo>
                    <a:pt x="1" y="6506"/>
                    <a:pt x="1" y="6643"/>
                    <a:pt x="1" y="6894"/>
                  </a:cubicBezTo>
                  <a:cubicBezTo>
                    <a:pt x="1" y="6894"/>
                    <a:pt x="1005" y="8948"/>
                    <a:pt x="6894" y="8948"/>
                  </a:cubicBezTo>
                  <a:cubicBezTo>
                    <a:pt x="12783" y="8948"/>
                    <a:pt x="13810" y="6894"/>
                    <a:pt x="13810" y="6894"/>
                  </a:cubicBezTo>
                  <a:lnTo>
                    <a:pt x="13810" y="6551"/>
                  </a:lnTo>
                  <a:cubicBezTo>
                    <a:pt x="13810" y="6574"/>
                    <a:pt x="13810" y="6529"/>
                    <a:pt x="13810" y="6255"/>
                  </a:cubicBezTo>
                  <a:close/>
                </a:path>
              </a:pathLst>
            </a:custGeom>
            <a:solidFill>
              <a:srgbClr val="FFAE48"/>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1"/>
            <p:cNvSpPr/>
            <p:nvPr/>
          </p:nvSpPr>
          <p:spPr>
            <a:xfrm>
              <a:off x="2033525" y="2248750"/>
              <a:ext cx="183200" cy="222000"/>
            </a:xfrm>
            <a:custGeom>
              <a:avLst/>
              <a:gdLst/>
              <a:ahLst/>
              <a:cxnLst/>
              <a:rect l="l" t="t" r="r" b="b"/>
              <a:pathLst>
                <a:path w="7328" h="8880" extrusionOk="0">
                  <a:moveTo>
                    <a:pt x="3653" y="8879"/>
                  </a:moveTo>
                  <a:cubicBezTo>
                    <a:pt x="5684" y="8879"/>
                    <a:pt x="7328" y="6893"/>
                    <a:pt x="7328" y="4428"/>
                  </a:cubicBezTo>
                  <a:cubicBezTo>
                    <a:pt x="7328" y="1986"/>
                    <a:pt x="6780" y="0"/>
                    <a:pt x="3653" y="0"/>
                  </a:cubicBezTo>
                  <a:cubicBezTo>
                    <a:pt x="549" y="0"/>
                    <a:pt x="1" y="1986"/>
                    <a:pt x="1" y="4428"/>
                  </a:cubicBezTo>
                  <a:cubicBezTo>
                    <a:pt x="1" y="6893"/>
                    <a:pt x="1644" y="8879"/>
                    <a:pt x="3653" y="8879"/>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1"/>
            <p:cNvSpPr/>
            <p:nvPr/>
          </p:nvSpPr>
          <p:spPr>
            <a:xfrm>
              <a:off x="1952500" y="2479275"/>
              <a:ext cx="345250" cy="223725"/>
            </a:xfrm>
            <a:custGeom>
              <a:avLst/>
              <a:gdLst/>
              <a:ahLst/>
              <a:cxnLst/>
              <a:rect l="l" t="t" r="r" b="b"/>
              <a:pathLst>
                <a:path w="13810" h="8949" extrusionOk="0">
                  <a:moveTo>
                    <a:pt x="13810" y="6255"/>
                  </a:moveTo>
                  <a:cubicBezTo>
                    <a:pt x="13741" y="1986"/>
                    <a:pt x="13171" y="777"/>
                    <a:pt x="8902" y="1"/>
                  </a:cubicBezTo>
                  <a:cubicBezTo>
                    <a:pt x="8902" y="1"/>
                    <a:pt x="8309" y="777"/>
                    <a:pt x="6894" y="777"/>
                  </a:cubicBezTo>
                  <a:cubicBezTo>
                    <a:pt x="5501" y="777"/>
                    <a:pt x="4908" y="1"/>
                    <a:pt x="4908" y="1"/>
                  </a:cubicBezTo>
                  <a:cubicBezTo>
                    <a:pt x="685" y="754"/>
                    <a:pt x="92" y="1964"/>
                    <a:pt x="1" y="6118"/>
                  </a:cubicBezTo>
                  <a:cubicBezTo>
                    <a:pt x="1" y="6460"/>
                    <a:pt x="1" y="6483"/>
                    <a:pt x="1" y="6437"/>
                  </a:cubicBezTo>
                  <a:cubicBezTo>
                    <a:pt x="1" y="6506"/>
                    <a:pt x="1" y="6643"/>
                    <a:pt x="1" y="6894"/>
                  </a:cubicBezTo>
                  <a:cubicBezTo>
                    <a:pt x="1" y="6894"/>
                    <a:pt x="1005" y="8948"/>
                    <a:pt x="6894" y="8948"/>
                  </a:cubicBezTo>
                  <a:cubicBezTo>
                    <a:pt x="12783" y="8948"/>
                    <a:pt x="13810" y="6894"/>
                    <a:pt x="13810" y="6894"/>
                  </a:cubicBezTo>
                  <a:lnTo>
                    <a:pt x="13810" y="6551"/>
                  </a:lnTo>
                  <a:cubicBezTo>
                    <a:pt x="13810" y="6574"/>
                    <a:pt x="13810" y="6529"/>
                    <a:pt x="13810" y="6255"/>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1"/>
            <p:cNvSpPr/>
            <p:nvPr/>
          </p:nvSpPr>
          <p:spPr>
            <a:xfrm>
              <a:off x="2261225" y="2677850"/>
              <a:ext cx="160925" cy="114725"/>
            </a:xfrm>
            <a:custGeom>
              <a:avLst/>
              <a:gdLst/>
              <a:ahLst/>
              <a:cxnLst/>
              <a:rect l="l" t="t" r="r" b="b"/>
              <a:pathLst>
                <a:path w="6437" h="4589" extrusionOk="0">
                  <a:moveTo>
                    <a:pt x="2693" y="4429"/>
                  </a:moveTo>
                  <a:cubicBezTo>
                    <a:pt x="2579" y="4520"/>
                    <a:pt x="2420" y="4589"/>
                    <a:pt x="2260" y="4589"/>
                  </a:cubicBezTo>
                  <a:lnTo>
                    <a:pt x="2237" y="4589"/>
                  </a:lnTo>
                  <a:cubicBezTo>
                    <a:pt x="2054" y="4589"/>
                    <a:pt x="1895" y="4497"/>
                    <a:pt x="1780" y="4383"/>
                  </a:cubicBezTo>
                  <a:lnTo>
                    <a:pt x="251" y="2671"/>
                  </a:lnTo>
                  <a:cubicBezTo>
                    <a:pt x="0" y="2397"/>
                    <a:pt x="23" y="2009"/>
                    <a:pt x="297" y="1758"/>
                  </a:cubicBezTo>
                  <a:lnTo>
                    <a:pt x="297" y="1758"/>
                  </a:lnTo>
                  <a:cubicBezTo>
                    <a:pt x="548" y="1530"/>
                    <a:pt x="959" y="1553"/>
                    <a:pt x="1187" y="1804"/>
                  </a:cubicBezTo>
                  <a:lnTo>
                    <a:pt x="1872" y="2580"/>
                  </a:lnTo>
                  <a:cubicBezTo>
                    <a:pt x="2123" y="2831"/>
                    <a:pt x="2534" y="2854"/>
                    <a:pt x="2785" y="2603"/>
                  </a:cubicBezTo>
                  <a:lnTo>
                    <a:pt x="5296" y="229"/>
                  </a:lnTo>
                  <a:cubicBezTo>
                    <a:pt x="5547" y="1"/>
                    <a:pt x="5957" y="1"/>
                    <a:pt x="6209" y="252"/>
                  </a:cubicBezTo>
                  <a:cubicBezTo>
                    <a:pt x="6437" y="526"/>
                    <a:pt x="6414" y="914"/>
                    <a:pt x="6163" y="1165"/>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4" name="Google Shape;2984;p101"/>
            <p:cNvGrpSpPr/>
            <p:nvPr/>
          </p:nvGrpSpPr>
          <p:grpSpPr>
            <a:xfrm>
              <a:off x="1174662" y="1580422"/>
              <a:ext cx="761852" cy="363056"/>
              <a:chOff x="1406975" y="1473825"/>
              <a:chExt cx="620300" cy="295600"/>
            </a:xfrm>
          </p:grpSpPr>
          <p:sp>
            <p:nvSpPr>
              <p:cNvPr id="2985" name="Google Shape;2985;p101"/>
              <p:cNvSpPr/>
              <p:nvPr/>
            </p:nvSpPr>
            <p:spPr>
              <a:xfrm>
                <a:off x="1406975" y="1641025"/>
                <a:ext cx="620300" cy="128400"/>
              </a:xfrm>
              <a:custGeom>
                <a:avLst/>
                <a:gdLst/>
                <a:ahLst/>
                <a:cxnLst/>
                <a:rect l="l" t="t" r="r" b="b"/>
                <a:pathLst>
                  <a:path w="24812" h="5136" extrusionOk="0">
                    <a:moveTo>
                      <a:pt x="22757" y="5136"/>
                    </a:moveTo>
                    <a:lnTo>
                      <a:pt x="2055" y="5136"/>
                    </a:lnTo>
                    <a:cubicBezTo>
                      <a:pt x="914" y="5136"/>
                      <a:pt x="1" y="4200"/>
                      <a:pt x="1" y="3082"/>
                    </a:cubicBezTo>
                    <a:lnTo>
                      <a:pt x="1" y="2055"/>
                    </a:lnTo>
                    <a:cubicBezTo>
                      <a:pt x="1" y="913"/>
                      <a:pt x="914" y="0"/>
                      <a:pt x="2055" y="0"/>
                    </a:cubicBezTo>
                    <a:lnTo>
                      <a:pt x="22757" y="0"/>
                    </a:lnTo>
                    <a:cubicBezTo>
                      <a:pt x="23899" y="0"/>
                      <a:pt x="24812" y="913"/>
                      <a:pt x="24812" y="2055"/>
                    </a:cubicBezTo>
                    <a:lnTo>
                      <a:pt x="24812" y="3082"/>
                    </a:lnTo>
                    <a:cubicBezTo>
                      <a:pt x="24812" y="4200"/>
                      <a:pt x="23899" y="5136"/>
                      <a:pt x="22757" y="5136"/>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1"/>
              <p:cNvSpPr/>
              <p:nvPr/>
            </p:nvSpPr>
            <p:spPr>
              <a:xfrm>
                <a:off x="1456050" y="1682675"/>
                <a:ext cx="44525" cy="42825"/>
              </a:xfrm>
              <a:custGeom>
                <a:avLst/>
                <a:gdLst/>
                <a:ahLst/>
                <a:cxnLst/>
                <a:rect l="l" t="t" r="r" b="b"/>
                <a:pathLst>
                  <a:path w="1781" h="1713" extrusionOk="0">
                    <a:moveTo>
                      <a:pt x="1302" y="845"/>
                    </a:moveTo>
                    <a:lnTo>
                      <a:pt x="1781" y="1119"/>
                    </a:lnTo>
                    <a:lnTo>
                      <a:pt x="1553" y="1461"/>
                    </a:lnTo>
                    <a:lnTo>
                      <a:pt x="1073" y="1187"/>
                    </a:lnTo>
                    <a:lnTo>
                      <a:pt x="1096" y="1712"/>
                    </a:lnTo>
                    <a:lnTo>
                      <a:pt x="685" y="1712"/>
                    </a:lnTo>
                    <a:lnTo>
                      <a:pt x="685" y="1187"/>
                    </a:lnTo>
                    <a:lnTo>
                      <a:pt x="206" y="1461"/>
                    </a:lnTo>
                    <a:lnTo>
                      <a:pt x="1" y="1119"/>
                    </a:lnTo>
                    <a:lnTo>
                      <a:pt x="480" y="845"/>
                    </a:lnTo>
                    <a:lnTo>
                      <a:pt x="1" y="594"/>
                    </a:lnTo>
                    <a:lnTo>
                      <a:pt x="206" y="229"/>
                    </a:lnTo>
                    <a:lnTo>
                      <a:pt x="685" y="526"/>
                    </a:lnTo>
                    <a:lnTo>
                      <a:pt x="685" y="1"/>
                    </a:lnTo>
                    <a:lnTo>
                      <a:pt x="1096" y="1"/>
                    </a:lnTo>
                    <a:lnTo>
                      <a:pt x="1073" y="526"/>
                    </a:lnTo>
                    <a:lnTo>
                      <a:pt x="1553" y="229"/>
                    </a:lnTo>
                    <a:lnTo>
                      <a:pt x="1781"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1"/>
              <p:cNvSpPr/>
              <p:nvPr/>
            </p:nvSpPr>
            <p:spPr>
              <a:xfrm>
                <a:off x="1509700" y="1682675"/>
                <a:ext cx="44525" cy="42825"/>
              </a:xfrm>
              <a:custGeom>
                <a:avLst/>
                <a:gdLst/>
                <a:ahLst/>
                <a:cxnLst/>
                <a:rect l="l" t="t" r="r" b="b"/>
                <a:pathLst>
                  <a:path w="1781" h="1713" extrusionOk="0">
                    <a:moveTo>
                      <a:pt x="1301" y="845"/>
                    </a:moveTo>
                    <a:lnTo>
                      <a:pt x="1780" y="1119"/>
                    </a:lnTo>
                    <a:lnTo>
                      <a:pt x="1552" y="1461"/>
                    </a:lnTo>
                    <a:lnTo>
                      <a:pt x="1073" y="1187"/>
                    </a:lnTo>
                    <a:lnTo>
                      <a:pt x="1096" y="1712"/>
                    </a:lnTo>
                    <a:lnTo>
                      <a:pt x="685" y="1712"/>
                    </a:lnTo>
                    <a:lnTo>
                      <a:pt x="685" y="1187"/>
                    </a:lnTo>
                    <a:lnTo>
                      <a:pt x="206" y="1461"/>
                    </a:lnTo>
                    <a:lnTo>
                      <a:pt x="0" y="1119"/>
                    </a:lnTo>
                    <a:lnTo>
                      <a:pt x="479" y="845"/>
                    </a:lnTo>
                    <a:lnTo>
                      <a:pt x="0" y="594"/>
                    </a:lnTo>
                    <a:lnTo>
                      <a:pt x="206" y="229"/>
                    </a:lnTo>
                    <a:lnTo>
                      <a:pt x="685" y="526"/>
                    </a:lnTo>
                    <a:lnTo>
                      <a:pt x="685" y="1"/>
                    </a:lnTo>
                    <a:lnTo>
                      <a:pt x="1096" y="1"/>
                    </a:lnTo>
                    <a:lnTo>
                      <a:pt x="1073" y="526"/>
                    </a:lnTo>
                    <a:lnTo>
                      <a:pt x="1552" y="229"/>
                    </a:lnTo>
                    <a:lnTo>
                      <a:pt x="1780"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1"/>
              <p:cNvSpPr/>
              <p:nvPr/>
            </p:nvSpPr>
            <p:spPr>
              <a:xfrm>
                <a:off x="1563325" y="1682675"/>
                <a:ext cx="44550" cy="42825"/>
              </a:xfrm>
              <a:custGeom>
                <a:avLst/>
                <a:gdLst/>
                <a:ahLst/>
                <a:cxnLst/>
                <a:rect l="l" t="t" r="r" b="b"/>
                <a:pathLst>
                  <a:path w="1782" h="1713" extrusionOk="0">
                    <a:moveTo>
                      <a:pt x="1302" y="845"/>
                    </a:moveTo>
                    <a:lnTo>
                      <a:pt x="1781" y="1119"/>
                    </a:lnTo>
                    <a:lnTo>
                      <a:pt x="1553" y="1461"/>
                    </a:lnTo>
                    <a:lnTo>
                      <a:pt x="1073" y="1187"/>
                    </a:lnTo>
                    <a:lnTo>
                      <a:pt x="1096" y="1712"/>
                    </a:lnTo>
                    <a:lnTo>
                      <a:pt x="685" y="1712"/>
                    </a:lnTo>
                    <a:lnTo>
                      <a:pt x="685" y="1187"/>
                    </a:lnTo>
                    <a:lnTo>
                      <a:pt x="206" y="1461"/>
                    </a:lnTo>
                    <a:lnTo>
                      <a:pt x="1" y="1119"/>
                    </a:lnTo>
                    <a:lnTo>
                      <a:pt x="480" y="845"/>
                    </a:lnTo>
                    <a:lnTo>
                      <a:pt x="1" y="594"/>
                    </a:lnTo>
                    <a:lnTo>
                      <a:pt x="206" y="229"/>
                    </a:lnTo>
                    <a:lnTo>
                      <a:pt x="685" y="526"/>
                    </a:lnTo>
                    <a:lnTo>
                      <a:pt x="685" y="1"/>
                    </a:lnTo>
                    <a:lnTo>
                      <a:pt x="1096" y="1"/>
                    </a:lnTo>
                    <a:lnTo>
                      <a:pt x="1073" y="526"/>
                    </a:lnTo>
                    <a:lnTo>
                      <a:pt x="1553" y="229"/>
                    </a:lnTo>
                    <a:lnTo>
                      <a:pt x="1781"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1"/>
              <p:cNvSpPr/>
              <p:nvPr/>
            </p:nvSpPr>
            <p:spPr>
              <a:xfrm>
                <a:off x="1616975" y="1682675"/>
                <a:ext cx="44525" cy="42825"/>
              </a:xfrm>
              <a:custGeom>
                <a:avLst/>
                <a:gdLst/>
                <a:ahLst/>
                <a:cxnLst/>
                <a:rect l="l" t="t" r="r" b="b"/>
                <a:pathLst>
                  <a:path w="1781" h="1713" extrusionOk="0">
                    <a:moveTo>
                      <a:pt x="1301" y="845"/>
                    </a:moveTo>
                    <a:lnTo>
                      <a:pt x="1781" y="1119"/>
                    </a:lnTo>
                    <a:lnTo>
                      <a:pt x="1552" y="1461"/>
                    </a:lnTo>
                    <a:lnTo>
                      <a:pt x="1073" y="1187"/>
                    </a:lnTo>
                    <a:lnTo>
                      <a:pt x="1096" y="1712"/>
                    </a:lnTo>
                    <a:lnTo>
                      <a:pt x="685" y="1712"/>
                    </a:lnTo>
                    <a:lnTo>
                      <a:pt x="685" y="1187"/>
                    </a:lnTo>
                    <a:lnTo>
                      <a:pt x="206" y="1461"/>
                    </a:lnTo>
                    <a:lnTo>
                      <a:pt x="0" y="1119"/>
                    </a:lnTo>
                    <a:lnTo>
                      <a:pt x="480" y="845"/>
                    </a:lnTo>
                    <a:lnTo>
                      <a:pt x="0" y="594"/>
                    </a:lnTo>
                    <a:lnTo>
                      <a:pt x="206" y="229"/>
                    </a:lnTo>
                    <a:lnTo>
                      <a:pt x="685" y="526"/>
                    </a:lnTo>
                    <a:lnTo>
                      <a:pt x="685" y="1"/>
                    </a:lnTo>
                    <a:lnTo>
                      <a:pt x="1096" y="1"/>
                    </a:lnTo>
                    <a:lnTo>
                      <a:pt x="1073" y="526"/>
                    </a:lnTo>
                    <a:lnTo>
                      <a:pt x="1552" y="229"/>
                    </a:lnTo>
                    <a:lnTo>
                      <a:pt x="1781"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1"/>
              <p:cNvSpPr/>
              <p:nvPr/>
            </p:nvSpPr>
            <p:spPr>
              <a:xfrm>
                <a:off x="1670600" y="1682675"/>
                <a:ext cx="43975" cy="42825"/>
              </a:xfrm>
              <a:custGeom>
                <a:avLst/>
                <a:gdLst/>
                <a:ahLst/>
                <a:cxnLst/>
                <a:rect l="l" t="t" r="r" b="b"/>
                <a:pathLst>
                  <a:path w="1759" h="1713" extrusionOk="0">
                    <a:moveTo>
                      <a:pt x="1302" y="845"/>
                    </a:moveTo>
                    <a:lnTo>
                      <a:pt x="1758" y="1119"/>
                    </a:lnTo>
                    <a:lnTo>
                      <a:pt x="1553" y="1461"/>
                    </a:lnTo>
                    <a:lnTo>
                      <a:pt x="1074" y="1187"/>
                    </a:lnTo>
                    <a:lnTo>
                      <a:pt x="1096" y="1712"/>
                    </a:lnTo>
                    <a:lnTo>
                      <a:pt x="686" y="1712"/>
                    </a:lnTo>
                    <a:lnTo>
                      <a:pt x="686" y="1187"/>
                    </a:lnTo>
                    <a:lnTo>
                      <a:pt x="206" y="1461"/>
                    </a:lnTo>
                    <a:lnTo>
                      <a:pt x="1" y="1119"/>
                    </a:lnTo>
                    <a:lnTo>
                      <a:pt x="480" y="845"/>
                    </a:lnTo>
                    <a:lnTo>
                      <a:pt x="1" y="594"/>
                    </a:lnTo>
                    <a:lnTo>
                      <a:pt x="206" y="229"/>
                    </a:lnTo>
                    <a:lnTo>
                      <a:pt x="686" y="526"/>
                    </a:lnTo>
                    <a:lnTo>
                      <a:pt x="686" y="1"/>
                    </a:lnTo>
                    <a:lnTo>
                      <a:pt x="1096" y="1"/>
                    </a:lnTo>
                    <a:lnTo>
                      <a:pt x="1074" y="526"/>
                    </a:lnTo>
                    <a:lnTo>
                      <a:pt x="1553"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1"/>
              <p:cNvSpPr/>
              <p:nvPr/>
            </p:nvSpPr>
            <p:spPr>
              <a:xfrm>
                <a:off x="1724250" y="1682675"/>
                <a:ext cx="43950" cy="42825"/>
              </a:xfrm>
              <a:custGeom>
                <a:avLst/>
                <a:gdLst/>
                <a:ahLst/>
                <a:cxnLst/>
                <a:rect l="l" t="t" r="r" b="b"/>
                <a:pathLst>
                  <a:path w="1758" h="1713" extrusionOk="0">
                    <a:moveTo>
                      <a:pt x="1301" y="845"/>
                    </a:moveTo>
                    <a:lnTo>
                      <a:pt x="1758" y="1119"/>
                    </a:lnTo>
                    <a:lnTo>
                      <a:pt x="1553" y="1461"/>
                    </a:lnTo>
                    <a:lnTo>
                      <a:pt x="1073" y="1187"/>
                    </a:lnTo>
                    <a:lnTo>
                      <a:pt x="1096" y="1712"/>
                    </a:lnTo>
                    <a:lnTo>
                      <a:pt x="685" y="1712"/>
                    </a:lnTo>
                    <a:lnTo>
                      <a:pt x="685" y="1187"/>
                    </a:lnTo>
                    <a:lnTo>
                      <a:pt x="206" y="1461"/>
                    </a:lnTo>
                    <a:lnTo>
                      <a:pt x="0" y="1119"/>
                    </a:lnTo>
                    <a:lnTo>
                      <a:pt x="480" y="845"/>
                    </a:lnTo>
                    <a:lnTo>
                      <a:pt x="0" y="594"/>
                    </a:lnTo>
                    <a:lnTo>
                      <a:pt x="206" y="229"/>
                    </a:lnTo>
                    <a:lnTo>
                      <a:pt x="685" y="526"/>
                    </a:lnTo>
                    <a:lnTo>
                      <a:pt x="685" y="1"/>
                    </a:lnTo>
                    <a:lnTo>
                      <a:pt x="1096" y="1"/>
                    </a:lnTo>
                    <a:lnTo>
                      <a:pt x="1073" y="526"/>
                    </a:lnTo>
                    <a:lnTo>
                      <a:pt x="1553"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1"/>
              <p:cNvSpPr/>
              <p:nvPr/>
            </p:nvSpPr>
            <p:spPr>
              <a:xfrm>
                <a:off x="1777900" y="1682675"/>
                <a:ext cx="43950" cy="42825"/>
              </a:xfrm>
              <a:custGeom>
                <a:avLst/>
                <a:gdLst/>
                <a:ahLst/>
                <a:cxnLst/>
                <a:rect l="l" t="t" r="r" b="b"/>
                <a:pathLst>
                  <a:path w="1758" h="1713" extrusionOk="0">
                    <a:moveTo>
                      <a:pt x="1301" y="845"/>
                    </a:moveTo>
                    <a:lnTo>
                      <a:pt x="1758" y="1119"/>
                    </a:lnTo>
                    <a:lnTo>
                      <a:pt x="1552" y="1461"/>
                    </a:lnTo>
                    <a:lnTo>
                      <a:pt x="1073" y="1187"/>
                    </a:lnTo>
                    <a:lnTo>
                      <a:pt x="1096" y="1712"/>
                    </a:lnTo>
                    <a:lnTo>
                      <a:pt x="685" y="1712"/>
                    </a:lnTo>
                    <a:lnTo>
                      <a:pt x="685" y="1187"/>
                    </a:lnTo>
                    <a:lnTo>
                      <a:pt x="205" y="1461"/>
                    </a:lnTo>
                    <a:lnTo>
                      <a:pt x="0" y="1119"/>
                    </a:lnTo>
                    <a:lnTo>
                      <a:pt x="479" y="845"/>
                    </a:lnTo>
                    <a:lnTo>
                      <a:pt x="0" y="594"/>
                    </a:lnTo>
                    <a:lnTo>
                      <a:pt x="205" y="229"/>
                    </a:lnTo>
                    <a:lnTo>
                      <a:pt x="685" y="526"/>
                    </a:lnTo>
                    <a:lnTo>
                      <a:pt x="685" y="1"/>
                    </a:lnTo>
                    <a:lnTo>
                      <a:pt x="1096" y="1"/>
                    </a:lnTo>
                    <a:lnTo>
                      <a:pt x="1073" y="526"/>
                    </a:lnTo>
                    <a:lnTo>
                      <a:pt x="1552"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1"/>
              <p:cNvSpPr/>
              <p:nvPr/>
            </p:nvSpPr>
            <p:spPr>
              <a:xfrm>
                <a:off x="1831525" y="1682675"/>
                <a:ext cx="43975" cy="42825"/>
              </a:xfrm>
              <a:custGeom>
                <a:avLst/>
                <a:gdLst/>
                <a:ahLst/>
                <a:cxnLst/>
                <a:rect l="l" t="t" r="r" b="b"/>
                <a:pathLst>
                  <a:path w="1759" h="1713" extrusionOk="0">
                    <a:moveTo>
                      <a:pt x="1302" y="845"/>
                    </a:moveTo>
                    <a:lnTo>
                      <a:pt x="1758" y="1119"/>
                    </a:lnTo>
                    <a:lnTo>
                      <a:pt x="1553" y="1461"/>
                    </a:lnTo>
                    <a:lnTo>
                      <a:pt x="1073" y="1187"/>
                    </a:lnTo>
                    <a:lnTo>
                      <a:pt x="1073" y="1712"/>
                    </a:lnTo>
                    <a:lnTo>
                      <a:pt x="685" y="1712"/>
                    </a:lnTo>
                    <a:lnTo>
                      <a:pt x="685" y="1187"/>
                    </a:lnTo>
                    <a:lnTo>
                      <a:pt x="206" y="1461"/>
                    </a:lnTo>
                    <a:lnTo>
                      <a:pt x="1" y="1119"/>
                    </a:lnTo>
                    <a:lnTo>
                      <a:pt x="457" y="845"/>
                    </a:lnTo>
                    <a:lnTo>
                      <a:pt x="1" y="594"/>
                    </a:lnTo>
                    <a:lnTo>
                      <a:pt x="206" y="229"/>
                    </a:lnTo>
                    <a:lnTo>
                      <a:pt x="685" y="526"/>
                    </a:lnTo>
                    <a:lnTo>
                      <a:pt x="685" y="1"/>
                    </a:lnTo>
                    <a:lnTo>
                      <a:pt x="1073" y="1"/>
                    </a:lnTo>
                    <a:lnTo>
                      <a:pt x="1073" y="526"/>
                    </a:lnTo>
                    <a:lnTo>
                      <a:pt x="1553"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1"/>
              <p:cNvSpPr/>
              <p:nvPr/>
            </p:nvSpPr>
            <p:spPr>
              <a:xfrm>
                <a:off x="1885175" y="1682675"/>
                <a:ext cx="43950" cy="42825"/>
              </a:xfrm>
              <a:custGeom>
                <a:avLst/>
                <a:gdLst/>
                <a:ahLst/>
                <a:cxnLst/>
                <a:rect l="l" t="t" r="r" b="b"/>
                <a:pathLst>
                  <a:path w="1758" h="1713" extrusionOk="0">
                    <a:moveTo>
                      <a:pt x="1301" y="845"/>
                    </a:moveTo>
                    <a:lnTo>
                      <a:pt x="1758" y="1119"/>
                    </a:lnTo>
                    <a:lnTo>
                      <a:pt x="1552" y="1461"/>
                    </a:lnTo>
                    <a:lnTo>
                      <a:pt x="1073" y="1187"/>
                    </a:lnTo>
                    <a:lnTo>
                      <a:pt x="1073" y="1712"/>
                    </a:lnTo>
                    <a:lnTo>
                      <a:pt x="685" y="1712"/>
                    </a:lnTo>
                    <a:lnTo>
                      <a:pt x="685" y="1187"/>
                    </a:lnTo>
                    <a:lnTo>
                      <a:pt x="206" y="1461"/>
                    </a:lnTo>
                    <a:lnTo>
                      <a:pt x="0" y="1119"/>
                    </a:lnTo>
                    <a:lnTo>
                      <a:pt x="457" y="845"/>
                    </a:lnTo>
                    <a:lnTo>
                      <a:pt x="0" y="594"/>
                    </a:lnTo>
                    <a:lnTo>
                      <a:pt x="206" y="229"/>
                    </a:lnTo>
                    <a:lnTo>
                      <a:pt x="685" y="526"/>
                    </a:lnTo>
                    <a:lnTo>
                      <a:pt x="685" y="1"/>
                    </a:lnTo>
                    <a:lnTo>
                      <a:pt x="1073" y="1"/>
                    </a:lnTo>
                    <a:lnTo>
                      <a:pt x="1073" y="526"/>
                    </a:lnTo>
                    <a:lnTo>
                      <a:pt x="1552"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1"/>
              <p:cNvSpPr/>
              <p:nvPr/>
            </p:nvSpPr>
            <p:spPr>
              <a:xfrm>
                <a:off x="1938800" y="1682675"/>
                <a:ext cx="43975" cy="42825"/>
              </a:xfrm>
              <a:custGeom>
                <a:avLst/>
                <a:gdLst/>
                <a:ahLst/>
                <a:cxnLst/>
                <a:rect l="l" t="t" r="r" b="b"/>
                <a:pathLst>
                  <a:path w="1759" h="1713" extrusionOk="0">
                    <a:moveTo>
                      <a:pt x="1302" y="845"/>
                    </a:moveTo>
                    <a:lnTo>
                      <a:pt x="1758" y="1119"/>
                    </a:lnTo>
                    <a:lnTo>
                      <a:pt x="1553" y="1461"/>
                    </a:lnTo>
                    <a:lnTo>
                      <a:pt x="1074" y="1187"/>
                    </a:lnTo>
                    <a:lnTo>
                      <a:pt x="1074" y="1712"/>
                    </a:lnTo>
                    <a:lnTo>
                      <a:pt x="686" y="1712"/>
                    </a:lnTo>
                    <a:lnTo>
                      <a:pt x="686" y="1187"/>
                    </a:lnTo>
                    <a:lnTo>
                      <a:pt x="206" y="1461"/>
                    </a:lnTo>
                    <a:lnTo>
                      <a:pt x="1" y="1119"/>
                    </a:lnTo>
                    <a:lnTo>
                      <a:pt x="457" y="845"/>
                    </a:lnTo>
                    <a:lnTo>
                      <a:pt x="1" y="594"/>
                    </a:lnTo>
                    <a:lnTo>
                      <a:pt x="206" y="229"/>
                    </a:lnTo>
                    <a:lnTo>
                      <a:pt x="686" y="526"/>
                    </a:lnTo>
                    <a:lnTo>
                      <a:pt x="686" y="1"/>
                    </a:lnTo>
                    <a:lnTo>
                      <a:pt x="1074" y="1"/>
                    </a:lnTo>
                    <a:lnTo>
                      <a:pt x="1074" y="526"/>
                    </a:lnTo>
                    <a:lnTo>
                      <a:pt x="1553" y="229"/>
                    </a:lnTo>
                    <a:lnTo>
                      <a:pt x="1758" y="594"/>
                    </a:ln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1"/>
              <p:cNvSpPr/>
              <p:nvPr/>
            </p:nvSpPr>
            <p:spPr>
              <a:xfrm>
                <a:off x="1406975" y="1473825"/>
                <a:ext cx="620300" cy="128425"/>
              </a:xfrm>
              <a:custGeom>
                <a:avLst/>
                <a:gdLst/>
                <a:ahLst/>
                <a:cxnLst/>
                <a:rect l="l" t="t" r="r" b="b"/>
                <a:pathLst>
                  <a:path w="24812" h="5137" extrusionOk="0">
                    <a:moveTo>
                      <a:pt x="22757" y="5136"/>
                    </a:moveTo>
                    <a:lnTo>
                      <a:pt x="2055" y="5136"/>
                    </a:lnTo>
                    <a:cubicBezTo>
                      <a:pt x="914" y="5136"/>
                      <a:pt x="1" y="4200"/>
                      <a:pt x="1" y="3082"/>
                    </a:cubicBezTo>
                    <a:lnTo>
                      <a:pt x="1" y="2055"/>
                    </a:lnTo>
                    <a:cubicBezTo>
                      <a:pt x="1" y="914"/>
                      <a:pt x="914" y="1"/>
                      <a:pt x="2055" y="1"/>
                    </a:cubicBezTo>
                    <a:lnTo>
                      <a:pt x="22757" y="1"/>
                    </a:lnTo>
                    <a:cubicBezTo>
                      <a:pt x="23899" y="1"/>
                      <a:pt x="24812" y="914"/>
                      <a:pt x="24812" y="2055"/>
                    </a:cubicBezTo>
                    <a:lnTo>
                      <a:pt x="24812" y="3082"/>
                    </a:lnTo>
                    <a:cubicBezTo>
                      <a:pt x="24812" y="4200"/>
                      <a:pt x="23899" y="5136"/>
                      <a:pt x="22757" y="5136"/>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1"/>
              <p:cNvSpPr/>
              <p:nvPr/>
            </p:nvSpPr>
            <p:spPr>
              <a:xfrm>
                <a:off x="1445775" y="1520625"/>
                <a:ext cx="243700" cy="34825"/>
              </a:xfrm>
              <a:custGeom>
                <a:avLst/>
                <a:gdLst/>
                <a:ahLst/>
                <a:cxnLst/>
                <a:rect l="l" t="t" r="r" b="b"/>
                <a:pathLst>
                  <a:path w="9748" h="1393" extrusionOk="0">
                    <a:moveTo>
                      <a:pt x="9176" y="1393"/>
                    </a:moveTo>
                    <a:lnTo>
                      <a:pt x="548" y="1393"/>
                    </a:lnTo>
                    <a:cubicBezTo>
                      <a:pt x="252" y="1393"/>
                      <a:pt x="1" y="1141"/>
                      <a:pt x="1" y="845"/>
                    </a:cubicBezTo>
                    <a:lnTo>
                      <a:pt x="1" y="548"/>
                    </a:lnTo>
                    <a:cubicBezTo>
                      <a:pt x="1" y="251"/>
                      <a:pt x="252" y="0"/>
                      <a:pt x="548" y="0"/>
                    </a:cubicBezTo>
                    <a:lnTo>
                      <a:pt x="9176" y="0"/>
                    </a:lnTo>
                    <a:cubicBezTo>
                      <a:pt x="9496" y="0"/>
                      <a:pt x="9747" y="251"/>
                      <a:pt x="9747" y="548"/>
                    </a:cubicBezTo>
                    <a:lnTo>
                      <a:pt x="9747" y="845"/>
                    </a:lnTo>
                    <a:cubicBezTo>
                      <a:pt x="9747" y="1141"/>
                      <a:pt x="9496" y="1393"/>
                      <a:pt x="9176" y="1393"/>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1"/>
              <p:cNvSpPr/>
              <p:nvPr/>
            </p:nvSpPr>
            <p:spPr>
              <a:xfrm>
                <a:off x="1703125" y="1520625"/>
                <a:ext cx="97625" cy="34825"/>
              </a:xfrm>
              <a:custGeom>
                <a:avLst/>
                <a:gdLst/>
                <a:ahLst/>
                <a:cxnLst/>
                <a:rect l="l" t="t" r="r" b="b"/>
                <a:pathLst>
                  <a:path w="3905" h="1393" extrusionOk="0">
                    <a:moveTo>
                      <a:pt x="3356" y="1393"/>
                    </a:moveTo>
                    <a:lnTo>
                      <a:pt x="572" y="1393"/>
                    </a:lnTo>
                    <a:cubicBezTo>
                      <a:pt x="252" y="1393"/>
                      <a:pt x="1" y="1141"/>
                      <a:pt x="1" y="845"/>
                    </a:cubicBezTo>
                    <a:lnTo>
                      <a:pt x="1" y="548"/>
                    </a:lnTo>
                    <a:cubicBezTo>
                      <a:pt x="1" y="251"/>
                      <a:pt x="252" y="0"/>
                      <a:pt x="572" y="0"/>
                    </a:cubicBezTo>
                    <a:lnTo>
                      <a:pt x="3356" y="0"/>
                    </a:lnTo>
                    <a:cubicBezTo>
                      <a:pt x="3653" y="0"/>
                      <a:pt x="3904" y="251"/>
                      <a:pt x="3904" y="548"/>
                    </a:cubicBezTo>
                    <a:lnTo>
                      <a:pt x="3904" y="845"/>
                    </a:lnTo>
                    <a:cubicBezTo>
                      <a:pt x="3904" y="1141"/>
                      <a:pt x="3653" y="1393"/>
                      <a:pt x="3356" y="1393"/>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1"/>
              <p:cNvSpPr/>
              <p:nvPr/>
            </p:nvSpPr>
            <p:spPr>
              <a:xfrm>
                <a:off x="1821825" y="1520625"/>
                <a:ext cx="166650" cy="34825"/>
              </a:xfrm>
              <a:custGeom>
                <a:avLst/>
                <a:gdLst/>
                <a:ahLst/>
                <a:cxnLst/>
                <a:rect l="l" t="t" r="r" b="b"/>
                <a:pathLst>
                  <a:path w="6666" h="1393" extrusionOk="0">
                    <a:moveTo>
                      <a:pt x="6118" y="1393"/>
                    </a:moveTo>
                    <a:lnTo>
                      <a:pt x="548" y="1393"/>
                    </a:lnTo>
                    <a:cubicBezTo>
                      <a:pt x="229" y="1393"/>
                      <a:pt x="1" y="1141"/>
                      <a:pt x="1" y="845"/>
                    </a:cubicBezTo>
                    <a:lnTo>
                      <a:pt x="1" y="548"/>
                    </a:lnTo>
                    <a:cubicBezTo>
                      <a:pt x="1" y="251"/>
                      <a:pt x="229" y="0"/>
                      <a:pt x="548" y="0"/>
                    </a:cubicBezTo>
                    <a:lnTo>
                      <a:pt x="6118" y="0"/>
                    </a:lnTo>
                    <a:cubicBezTo>
                      <a:pt x="6414" y="0"/>
                      <a:pt x="6666" y="251"/>
                      <a:pt x="6666" y="548"/>
                    </a:cubicBezTo>
                    <a:lnTo>
                      <a:pt x="6666" y="845"/>
                    </a:lnTo>
                    <a:cubicBezTo>
                      <a:pt x="6666" y="1141"/>
                      <a:pt x="6414" y="1393"/>
                      <a:pt x="6118" y="1393"/>
                    </a:cubicBezTo>
                    <a:close/>
                  </a:path>
                </a:pathLst>
              </a:custGeom>
              <a:solidFill>
                <a:schemeClr val="l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101"/>
            <p:cNvGrpSpPr/>
            <p:nvPr/>
          </p:nvGrpSpPr>
          <p:grpSpPr>
            <a:xfrm>
              <a:off x="2839550" y="1643275"/>
              <a:ext cx="586050" cy="466800"/>
              <a:chOff x="2659525" y="1331750"/>
              <a:chExt cx="586050" cy="466800"/>
            </a:xfrm>
          </p:grpSpPr>
          <p:sp>
            <p:nvSpPr>
              <p:cNvPr id="3001" name="Google Shape;3001;p101"/>
              <p:cNvSpPr/>
              <p:nvPr/>
            </p:nvSpPr>
            <p:spPr>
              <a:xfrm>
                <a:off x="2659525" y="1331750"/>
                <a:ext cx="586050" cy="378900"/>
              </a:xfrm>
              <a:custGeom>
                <a:avLst/>
                <a:gdLst/>
                <a:ahLst/>
                <a:cxnLst/>
                <a:rect l="l" t="t" r="r" b="b"/>
                <a:pathLst>
                  <a:path w="23442" h="15156" extrusionOk="0">
                    <a:moveTo>
                      <a:pt x="18763" y="5820"/>
                    </a:moveTo>
                    <a:cubicBezTo>
                      <a:pt x="18580" y="5820"/>
                      <a:pt x="18397" y="5843"/>
                      <a:pt x="18215" y="5866"/>
                    </a:cubicBezTo>
                    <a:cubicBezTo>
                      <a:pt x="17713" y="4223"/>
                      <a:pt x="16206" y="3104"/>
                      <a:pt x="14494" y="3104"/>
                    </a:cubicBezTo>
                    <a:cubicBezTo>
                      <a:pt x="14083" y="3104"/>
                      <a:pt x="13650" y="3173"/>
                      <a:pt x="13239" y="3310"/>
                    </a:cubicBezTo>
                    <a:cubicBezTo>
                      <a:pt x="12257" y="1164"/>
                      <a:pt x="9906" y="0"/>
                      <a:pt x="7578" y="502"/>
                    </a:cubicBezTo>
                    <a:cubicBezTo>
                      <a:pt x="5273" y="1027"/>
                      <a:pt x="3629" y="3081"/>
                      <a:pt x="3629" y="5432"/>
                    </a:cubicBezTo>
                    <a:cubicBezTo>
                      <a:pt x="3629" y="5843"/>
                      <a:pt x="3675" y="6254"/>
                      <a:pt x="3766" y="6665"/>
                    </a:cubicBezTo>
                    <a:cubicBezTo>
                      <a:pt x="1575" y="6985"/>
                      <a:pt x="0" y="8970"/>
                      <a:pt x="160" y="11184"/>
                    </a:cubicBezTo>
                    <a:cubicBezTo>
                      <a:pt x="320" y="13421"/>
                      <a:pt x="2169" y="15133"/>
                      <a:pt x="4405" y="15156"/>
                    </a:cubicBezTo>
                    <a:lnTo>
                      <a:pt x="18763" y="15156"/>
                    </a:lnTo>
                    <a:cubicBezTo>
                      <a:pt x="21342" y="15156"/>
                      <a:pt x="23442" y="13056"/>
                      <a:pt x="23442" y="10500"/>
                    </a:cubicBezTo>
                    <a:cubicBezTo>
                      <a:pt x="23442" y="7920"/>
                      <a:pt x="21342" y="5820"/>
                      <a:pt x="18763" y="582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1"/>
              <p:cNvSpPr/>
              <p:nvPr/>
            </p:nvSpPr>
            <p:spPr>
              <a:xfrm>
                <a:off x="2868925" y="1578250"/>
                <a:ext cx="186075" cy="220300"/>
              </a:xfrm>
              <a:custGeom>
                <a:avLst/>
                <a:gdLst/>
                <a:ahLst/>
                <a:cxnLst/>
                <a:rect l="l" t="t" r="r" b="b"/>
                <a:pathLst>
                  <a:path w="7443" h="8812" extrusionOk="0">
                    <a:moveTo>
                      <a:pt x="7168" y="4657"/>
                    </a:moveTo>
                    <a:lnTo>
                      <a:pt x="4155" y="8514"/>
                    </a:lnTo>
                    <a:cubicBezTo>
                      <a:pt x="3927" y="8811"/>
                      <a:pt x="3516" y="8811"/>
                      <a:pt x="3288" y="8514"/>
                    </a:cubicBezTo>
                    <a:lnTo>
                      <a:pt x="275" y="4657"/>
                    </a:lnTo>
                    <a:cubicBezTo>
                      <a:pt x="1" y="4292"/>
                      <a:pt x="252" y="3767"/>
                      <a:pt x="686" y="3767"/>
                    </a:cubicBezTo>
                    <a:lnTo>
                      <a:pt x="2215" y="3767"/>
                    </a:lnTo>
                    <a:lnTo>
                      <a:pt x="2215" y="548"/>
                    </a:lnTo>
                    <a:cubicBezTo>
                      <a:pt x="2215" y="252"/>
                      <a:pt x="2466" y="1"/>
                      <a:pt x="2763" y="1"/>
                    </a:cubicBezTo>
                    <a:lnTo>
                      <a:pt x="4680" y="1"/>
                    </a:lnTo>
                    <a:cubicBezTo>
                      <a:pt x="4977" y="1"/>
                      <a:pt x="5228" y="252"/>
                      <a:pt x="5228" y="548"/>
                    </a:cubicBezTo>
                    <a:lnTo>
                      <a:pt x="5228" y="3767"/>
                    </a:lnTo>
                    <a:lnTo>
                      <a:pt x="6757" y="3767"/>
                    </a:lnTo>
                    <a:cubicBezTo>
                      <a:pt x="7191" y="3767"/>
                      <a:pt x="7442" y="4292"/>
                      <a:pt x="7168" y="4657"/>
                    </a:cubicBezTo>
                    <a:close/>
                  </a:path>
                </a:pathLst>
              </a:custGeom>
              <a:solidFill>
                <a:schemeClr val="accen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1"/>
              <p:cNvSpPr/>
              <p:nvPr/>
            </p:nvSpPr>
            <p:spPr>
              <a:xfrm>
                <a:off x="2765075" y="1487525"/>
                <a:ext cx="115300" cy="135825"/>
              </a:xfrm>
              <a:custGeom>
                <a:avLst/>
                <a:gdLst/>
                <a:ahLst/>
                <a:cxnLst/>
                <a:rect l="l" t="t" r="r" b="b"/>
                <a:pathLst>
                  <a:path w="4612" h="5433" extrusionOk="0">
                    <a:moveTo>
                      <a:pt x="4429" y="2876"/>
                    </a:moveTo>
                    <a:lnTo>
                      <a:pt x="2580" y="5273"/>
                    </a:lnTo>
                    <a:cubicBezTo>
                      <a:pt x="2443" y="5433"/>
                      <a:pt x="2169" y="5433"/>
                      <a:pt x="2032" y="5273"/>
                    </a:cubicBezTo>
                    <a:lnTo>
                      <a:pt x="183" y="2876"/>
                    </a:lnTo>
                    <a:cubicBezTo>
                      <a:pt x="1" y="2648"/>
                      <a:pt x="161" y="2328"/>
                      <a:pt x="434" y="2328"/>
                    </a:cubicBezTo>
                    <a:lnTo>
                      <a:pt x="1370" y="2328"/>
                    </a:lnTo>
                    <a:lnTo>
                      <a:pt x="1370" y="343"/>
                    </a:lnTo>
                    <a:cubicBezTo>
                      <a:pt x="1370" y="160"/>
                      <a:pt x="1530" y="0"/>
                      <a:pt x="1713" y="0"/>
                    </a:cubicBezTo>
                    <a:lnTo>
                      <a:pt x="2900" y="0"/>
                    </a:lnTo>
                    <a:cubicBezTo>
                      <a:pt x="3082" y="0"/>
                      <a:pt x="3242" y="160"/>
                      <a:pt x="3242" y="343"/>
                    </a:cubicBezTo>
                    <a:lnTo>
                      <a:pt x="3242" y="2328"/>
                    </a:lnTo>
                    <a:lnTo>
                      <a:pt x="4178" y="2328"/>
                    </a:lnTo>
                    <a:cubicBezTo>
                      <a:pt x="4452" y="2328"/>
                      <a:pt x="4612" y="2648"/>
                      <a:pt x="4429" y="2876"/>
                    </a:cubicBezTo>
                    <a:close/>
                  </a:path>
                </a:pathLst>
              </a:custGeom>
              <a:solidFill>
                <a:schemeClr val="accen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1"/>
              <p:cNvSpPr/>
              <p:nvPr/>
            </p:nvSpPr>
            <p:spPr>
              <a:xfrm>
                <a:off x="3043550" y="1439025"/>
                <a:ext cx="115300" cy="135825"/>
              </a:xfrm>
              <a:custGeom>
                <a:avLst/>
                <a:gdLst/>
                <a:ahLst/>
                <a:cxnLst/>
                <a:rect l="l" t="t" r="r" b="b"/>
                <a:pathLst>
                  <a:path w="4612" h="5433" extrusionOk="0">
                    <a:moveTo>
                      <a:pt x="4429" y="2876"/>
                    </a:moveTo>
                    <a:lnTo>
                      <a:pt x="2580" y="5273"/>
                    </a:lnTo>
                    <a:cubicBezTo>
                      <a:pt x="2443" y="5433"/>
                      <a:pt x="2169" y="5433"/>
                      <a:pt x="2032" y="5273"/>
                    </a:cubicBezTo>
                    <a:lnTo>
                      <a:pt x="183" y="2876"/>
                    </a:lnTo>
                    <a:cubicBezTo>
                      <a:pt x="1" y="2648"/>
                      <a:pt x="160" y="2328"/>
                      <a:pt x="434" y="2328"/>
                    </a:cubicBezTo>
                    <a:lnTo>
                      <a:pt x="1370" y="2328"/>
                    </a:lnTo>
                    <a:lnTo>
                      <a:pt x="1370" y="343"/>
                    </a:lnTo>
                    <a:cubicBezTo>
                      <a:pt x="1370" y="160"/>
                      <a:pt x="1530" y="0"/>
                      <a:pt x="1712" y="0"/>
                    </a:cubicBezTo>
                    <a:lnTo>
                      <a:pt x="2899" y="0"/>
                    </a:lnTo>
                    <a:cubicBezTo>
                      <a:pt x="3082" y="0"/>
                      <a:pt x="3242" y="160"/>
                      <a:pt x="3242" y="343"/>
                    </a:cubicBezTo>
                    <a:lnTo>
                      <a:pt x="3242" y="2328"/>
                    </a:lnTo>
                    <a:lnTo>
                      <a:pt x="4178" y="2328"/>
                    </a:lnTo>
                    <a:cubicBezTo>
                      <a:pt x="4451" y="2328"/>
                      <a:pt x="4611" y="2648"/>
                      <a:pt x="4429" y="2876"/>
                    </a:cubicBezTo>
                    <a:close/>
                  </a:path>
                </a:pathLst>
              </a:custGeom>
              <a:solidFill>
                <a:schemeClr val="accent2"/>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51"/>
                                        </p:tgtEl>
                                        <p:attrNameLst>
                                          <p:attrName>style.visibility</p:attrName>
                                        </p:attrNameLst>
                                      </p:cBhvr>
                                      <p:to>
                                        <p:strVal val="visible"/>
                                      </p:to>
                                    </p:set>
                                    <p:animEffect transition="in" filter="fade">
                                      <p:cBhvr>
                                        <p:cTn id="7" dur="1000"/>
                                        <p:tgtEl>
                                          <p:spTgt spid="2951"/>
                                        </p:tgtEl>
                                      </p:cBhvr>
                                    </p:animEffect>
                                  </p:childTnLst>
                                </p:cTn>
                              </p:par>
                              <p:par>
                                <p:cTn id="8" presetID="10" presetClass="entr" presetSubtype="0" fill="hold" nodeType="withEffect">
                                  <p:stCondLst>
                                    <p:cond delay="0"/>
                                  </p:stCondLst>
                                  <p:childTnLst>
                                    <p:set>
                                      <p:cBhvr>
                                        <p:cTn id="9" dur="1" fill="hold">
                                          <p:stCondLst>
                                            <p:cond delay="0"/>
                                          </p:stCondLst>
                                        </p:cTn>
                                        <p:tgtEl>
                                          <p:spTgt spid="2953"/>
                                        </p:tgtEl>
                                        <p:attrNameLst>
                                          <p:attrName>style.visibility</p:attrName>
                                        </p:attrNameLst>
                                      </p:cBhvr>
                                      <p:to>
                                        <p:strVal val="visible"/>
                                      </p:to>
                                    </p:set>
                                    <p:animEffect transition="in" filter="fade">
                                      <p:cBhvr>
                                        <p:cTn id="10" dur="1000"/>
                                        <p:tgtEl>
                                          <p:spTgt spid="2953"/>
                                        </p:tgtEl>
                                      </p:cBhvr>
                                    </p:animEffect>
                                  </p:childTnLst>
                                </p:cTn>
                              </p:par>
                              <p:par>
                                <p:cTn id="11" presetID="10" presetClass="entr" presetSubtype="0" fill="hold" nodeType="withEffect">
                                  <p:stCondLst>
                                    <p:cond delay="0"/>
                                  </p:stCondLst>
                                  <p:childTnLst>
                                    <p:set>
                                      <p:cBhvr>
                                        <p:cTn id="12" dur="1" fill="hold">
                                          <p:stCondLst>
                                            <p:cond delay="0"/>
                                          </p:stCondLst>
                                        </p:cTn>
                                        <p:tgtEl>
                                          <p:spTgt spid="2952"/>
                                        </p:tgtEl>
                                        <p:attrNameLst>
                                          <p:attrName>style.visibility</p:attrName>
                                        </p:attrNameLst>
                                      </p:cBhvr>
                                      <p:to>
                                        <p:strVal val="visible"/>
                                      </p:to>
                                    </p:set>
                                    <p:animEffect transition="in" filter="fade">
                                      <p:cBhvr>
                                        <p:cTn id="13" dur="1000"/>
                                        <p:tgtEl>
                                          <p:spTgt spid="2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pic>
        <p:nvPicPr>
          <p:cNvPr id="3009" name="Google Shape;3009;p102" title="Gráfico">
            <a:hlinkClick r:id="rId3"/>
          </p:cNvPr>
          <p:cNvPicPr preferRelativeResize="0"/>
          <p:nvPr/>
        </p:nvPicPr>
        <p:blipFill>
          <a:blip r:embed="rId4">
            <a:alphaModFix/>
          </a:blip>
          <a:stretch>
            <a:fillRect/>
          </a:stretch>
        </p:blipFill>
        <p:spPr>
          <a:xfrm>
            <a:off x="3876675" y="1227100"/>
            <a:ext cx="4698524" cy="2901493"/>
          </a:xfrm>
          <a:prstGeom prst="rect">
            <a:avLst/>
          </a:prstGeom>
          <a:noFill/>
          <a:ln>
            <a:noFill/>
          </a:ln>
          <a:effectLst>
            <a:outerShdw blurRad="57150" dist="19050" dir="5400000" algn="bl" rotWithShape="0">
              <a:schemeClr val="dk1">
                <a:alpha val="50000"/>
              </a:schemeClr>
            </a:outerShdw>
          </a:effectLst>
        </p:spPr>
      </p:pic>
      <p:sp>
        <p:nvSpPr>
          <p:cNvPr id="3010" name="Google Shape;3010;p10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results</a:t>
            </a:r>
            <a:endParaRPr/>
          </a:p>
        </p:txBody>
      </p:sp>
      <p:sp>
        <p:nvSpPr>
          <p:cNvPr id="3011" name="Google Shape;3011;p102"/>
          <p:cNvSpPr txBox="1">
            <a:spLocks noGrp="1"/>
          </p:cNvSpPr>
          <p:nvPr>
            <p:ph type="subTitle" idx="4294967295"/>
          </p:nvPr>
        </p:nvSpPr>
        <p:spPr>
          <a:xfrm>
            <a:off x="4572000" y="4224000"/>
            <a:ext cx="38577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sp>
        <p:nvSpPr>
          <p:cNvPr id="3012" name="Google Shape;3012;p102"/>
          <p:cNvSpPr/>
          <p:nvPr/>
        </p:nvSpPr>
        <p:spPr>
          <a:xfrm>
            <a:off x="643804" y="140975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2"/>
          <p:cNvSpPr/>
          <p:nvPr/>
        </p:nvSpPr>
        <p:spPr>
          <a:xfrm>
            <a:off x="643804" y="2474463"/>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02"/>
          <p:cNvSpPr/>
          <p:nvPr/>
        </p:nvSpPr>
        <p:spPr>
          <a:xfrm>
            <a:off x="643804" y="35322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02"/>
          <p:cNvSpPr txBox="1"/>
          <p:nvPr/>
        </p:nvSpPr>
        <p:spPr>
          <a:xfrm>
            <a:off x="706304" y="145105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Visit</a:t>
            </a:r>
            <a:endParaRPr b="1">
              <a:solidFill>
                <a:schemeClr val="dk1"/>
              </a:solidFill>
              <a:latin typeface="Montserrat"/>
              <a:ea typeface="Montserrat"/>
              <a:cs typeface="Montserrat"/>
              <a:sym typeface="Montserrat"/>
            </a:endParaRPr>
          </a:p>
        </p:txBody>
      </p:sp>
      <p:sp>
        <p:nvSpPr>
          <p:cNvPr id="3016" name="Google Shape;3016;p102"/>
          <p:cNvSpPr txBox="1"/>
          <p:nvPr/>
        </p:nvSpPr>
        <p:spPr>
          <a:xfrm>
            <a:off x="706304" y="2519786"/>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Orders</a:t>
            </a:r>
            <a:endParaRPr b="1">
              <a:solidFill>
                <a:schemeClr val="dk1"/>
              </a:solidFill>
              <a:latin typeface="Montserrat"/>
              <a:ea typeface="Montserrat"/>
              <a:cs typeface="Montserrat"/>
              <a:sym typeface="Montserrat"/>
            </a:endParaRPr>
          </a:p>
        </p:txBody>
      </p:sp>
      <p:sp>
        <p:nvSpPr>
          <p:cNvPr id="3017" name="Google Shape;3017;p102"/>
          <p:cNvSpPr txBox="1"/>
          <p:nvPr/>
        </p:nvSpPr>
        <p:spPr>
          <a:xfrm>
            <a:off x="706312" y="173277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chemeClr val="lt1"/>
              </a:solidFill>
              <a:latin typeface="Darker Grotesque Medium"/>
              <a:ea typeface="Darker Grotesque Medium"/>
              <a:cs typeface="Darker Grotesque Medium"/>
              <a:sym typeface="Darker Grotesque Medium"/>
            </a:endParaRPr>
          </a:p>
        </p:txBody>
      </p:sp>
      <p:sp>
        <p:nvSpPr>
          <p:cNvPr id="3018" name="Google Shape;3018;p102"/>
          <p:cNvSpPr txBox="1"/>
          <p:nvPr/>
        </p:nvSpPr>
        <p:spPr>
          <a:xfrm>
            <a:off x="706312" y="2806370"/>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a cold place</a:t>
            </a:r>
            <a:endParaRPr>
              <a:solidFill>
                <a:schemeClr val="lt1"/>
              </a:solidFill>
              <a:latin typeface="Darker Grotesque Medium"/>
              <a:ea typeface="Darker Grotesque Medium"/>
              <a:cs typeface="Darker Grotesque Medium"/>
              <a:sym typeface="Darker Grotesque Medium"/>
            </a:endParaRPr>
          </a:p>
        </p:txBody>
      </p:sp>
      <p:sp>
        <p:nvSpPr>
          <p:cNvPr id="3019" name="Google Shape;3019;p102"/>
          <p:cNvSpPr txBox="1"/>
          <p:nvPr/>
        </p:nvSpPr>
        <p:spPr>
          <a:xfrm>
            <a:off x="706304" y="357880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Increase</a:t>
            </a:r>
            <a:endParaRPr b="1">
              <a:solidFill>
                <a:schemeClr val="dk1"/>
              </a:solidFill>
              <a:latin typeface="Montserrat"/>
              <a:ea typeface="Montserrat"/>
              <a:cs typeface="Montserrat"/>
              <a:sym typeface="Montserrat"/>
            </a:endParaRPr>
          </a:p>
        </p:txBody>
      </p:sp>
      <p:sp>
        <p:nvSpPr>
          <p:cNvPr id="3020" name="Google Shape;3020;p102"/>
          <p:cNvSpPr txBox="1"/>
          <p:nvPr/>
        </p:nvSpPr>
        <p:spPr>
          <a:xfrm>
            <a:off x="706312" y="387024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Jupiter is the biggest planet of them all</a:t>
            </a:r>
            <a:endParaRPr>
              <a:solidFill>
                <a:schemeClr val="lt1"/>
              </a:solidFill>
              <a:latin typeface="Darker Grotesque Medium"/>
              <a:ea typeface="Darker Grotesque Medium"/>
              <a:cs typeface="Darker Grotesque Medium"/>
              <a:sym typeface="Darker Grotesque Medium"/>
            </a:endParaRPr>
          </a:p>
        </p:txBody>
      </p:sp>
      <p:sp>
        <p:nvSpPr>
          <p:cNvPr id="3021" name="Google Shape;3021;p102"/>
          <p:cNvSpPr/>
          <p:nvPr/>
        </p:nvSpPr>
        <p:spPr>
          <a:xfrm>
            <a:off x="2270083" y="1406927"/>
            <a:ext cx="338100" cy="3381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2"/>
          <p:cNvSpPr/>
          <p:nvPr/>
        </p:nvSpPr>
        <p:spPr>
          <a:xfrm>
            <a:off x="2270083" y="2469614"/>
            <a:ext cx="338100" cy="3381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2"/>
          <p:cNvSpPr/>
          <p:nvPr/>
        </p:nvSpPr>
        <p:spPr>
          <a:xfrm>
            <a:off x="2270083" y="3539189"/>
            <a:ext cx="338100" cy="3381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2"/>
          <p:cNvSpPr/>
          <p:nvPr/>
        </p:nvSpPr>
        <p:spPr>
          <a:xfrm>
            <a:off x="2705102" y="14097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5" name="Google Shape;3025;p102"/>
          <p:cNvSpPr/>
          <p:nvPr/>
        </p:nvSpPr>
        <p:spPr>
          <a:xfrm>
            <a:off x="2705102" y="247446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6" name="Google Shape;3026;p102"/>
          <p:cNvSpPr/>
          <p:nvPr/>
        </p:nvSpPr>
        <p:spPr>
          <a:xfrm>
            <a:off x="2705102" y="353229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7" name="Google Shape;3027;p102"/>
          <p:cNvSpPr txBox="1"/>
          <p:nvPr/>
        </p:nvSpPr>
        <p:spPr>
          <a:xfrm>
            <a:off x="2790752" y="14510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43%</a:t>
            </a:r>
            <a:endParaRPr b="1">
              <a:solidFill>
                <a:schemeClr val="dk1"/>
              </a:solidFill>
              <a:latin typeface="Montserrat"/>
              <a:ea typeface="Montserrat"/>
              <a:cs typeface="Montserrat"/>
              <a:sym typeface="Montserrat"/>
            </a:endParaRPr>
          </a:p>
        </p:txBody>
      </p:sp>
      <p:sp>
        <p:nvSpPr>
          <p:cNvPr id="3028" name="Google Shape;3028;p102"/>
          <p:cNvSpPr txBox="1"/>
          <p:nvPr/>
        </p:nvSpPr>
        <p:spPr>
          <a:xfrm>
            <a:off x="2790752" y="2519792"/>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17%</a:t>
            </a:r>
            <a:endParaRPr b="1">
              <a:solidFill>
                <a:schemeClr val="dk1"/>
              </a:solidFill>
              <a:latin typeface="Montserrat"/>
              <a:ea typeface="Montserrat"/>
              <a:cs typeface="Montserrat"/>
              <a:sym typeface="Montserrat"/>
            </a:endParaRPr>
          </a:p>
        </p:txBody>
      </p:sp>
      <p:sp>
        <p:nvSpPr>
          <p:cNvPr id="3029" name="Google Shape;3029;p102"/>
          <p:cNvSpPr txBox="1"/>
          <p:nvPr/>
        </p:nvSpPr>
        <p:spPr>
          <a:xfrm>
            <a:off x="2790752" y="3578811"/>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40%</a:t>
            </a:r>
            <a:endParaRPr b="1">
              <a:solidFill>
                <a:schemeClr val="dk1"/>
              </a:solidFill>
              <a:latin typeface="Montserrat"/>
              <a:ea typeface="Montserrat"/>
              <a:cs typeface="Montserrat"/>
              <a:sym typeface="Montserrat"/>
            </a:endParaRPr>
          </a:p>
        </p:txBody>
      </p:sp>
      <p:sp>
        <p:nvSpPr>
          <p:cNvPr id="3030" name="Google Shape;3030;p10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2">
            <a:hlinkClick r:id="rId6"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67">
            <a:hlinkClick r:id="rId3" action="ppaction://hlinksldjump"/>
          </p:cNvPr>
          <p:cNvSpPr txBox="1">
            <a:spLocks noGrp="1"/>
          </p:cNvSpPr>
          <p:nvPr>
            <p:ph type="title" idx="17"/>
          </p:nvPr>
        </p:nvSpPr>
        <p:spPr>
          <a:xfrm>
            <a:off x="6838363" y="2823758"/>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75" name="Google Shape;1075;p67">
            <a:hlinkClick r:id="rId4" action="ppaction://hlinksldjump"/>
          </p:cNvPr>
          <p:cNvSpPr txBox="1">
            <a:spLocks noGrp="1"/>
          </p:cNvSpPr>
          <p:nvPr>
            <p:ph type="title" idx="18"/>
          </p:nvPr>
        </p:nvSpPr>
        <p:spPr>
          <a:xfrm>
            <a:off x="4135338" y="28237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76" name="Google Shape;1076;p67">
            <a:hlinkClick r:id="rId5" action="ppaction://hlinksldjump"/>
          </p:cNvPr>
          <p:cNvSpPr txBox="1">
            <a:spLocks noGrp="1"/>
          </p:cNvSpPr>
          <p:nvPr>
            <p:ph type="title" idx="19"/>
          </p:nvPr>
        </p:nvSpPr>
        <p:spPr>
          <a:xfrm>
            <a:off x="1432325" y="2823742"/>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77" name="Google Shape;1077;p67">
            <a:hlinkClick r:id="rId6" action="ppaction://hlinksldjump"/>
          </p:cNvPr>
          <p:cNvSpPr txBox="1">
            <a:spLocks noGrp="1"/>
          </p:cNvSpPr>
          <p:nvPr>
            <p:ph type="title" idx="2"/>
          </p:nvPr>
        </p:nvSpPr>
        <p:spPr>
          <a:xfrm>
            <a:off x="3419250" y="1822350"/>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company</a:t>
            </a:r>
            <a:endParaRPr/>
          </a:p>
        </p:txBody>
      </p:sp>
      <p:sp>
        <p:nvSpPr>
          <p:cNvPr id="1078" name="Google Shape;1078;p67">
            <a:hlinkClick r:id="rId7" action="ppaction://hlinksldjump"/>
          </p:cNvPr>
          <p:cNvSpPr txBox="1">
            <a:spLocks noGrp="1"/>
          </p:cNvSpPr>
          <p:nvPr>
            <p:ph type="title" idx="3"/>
          </p:nvPr>
        </p:nvSpPr>
        <p:spPr>
          <a:xfrm>
            <a:off x="6122283" y="1822342"/>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Web design</a:t>
            </a:r>
            <a:endParaRPr/>
          </a:p>
        </p:txBody>
      </p:sp>
      <p:sp>
        <p:nvSpPr>
          <p:cNvPr id="1079" name="Google Shape;1079;p67">
            <a:hlinkClick r:id="rId5" action="ppaction://hlinksldjump"/>
          </p:cNvPr>
          <p:cNvSpPr txBox="1">
            <a:spLocks noGrp="1"/>
          </p:cNvSpPr>
          <p:nvPr>
            <p:ph type="title" idx="5"/>
          </p:nvPr>
        </p:nvSpPr>
        <p:spPr>
          <a:xfrm>
            <a:off x="716213" y="3434058"/>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Web company</a:t>
            </a:r>
            <a:endParaRPr/>
          </a:p>
        </p:txBody>
      </p:sp>
      <p:sp>
        <p:nvSpPr>
          <p:cNvPr id="1080" name="Google Shape;1080;p67">
            <a:hlinkClick r:id="rId8" action="ppaction://hlinksldjump"/>
          </p:cNvPr>
          <p:cNvSpPr txBox="1">
            <a:spLocks noGrp="1"/>
          </p:cNvSpPr>
          <p:nvPr>
            <p:ph type="title" idx="7"/>
          </p:nvPr>
        </p:nvSpPr>
        <p:spPr>
          <a:xfrm>
            <a:off x="716213" y="1822342"/>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 </a:t>
            </a:r>
            <a:endParaRPr/>
          </a:p>
        </p:txBody>
      </p:sp>
      <p:sp>
        <p:nvSpPr>
          <p:cNvPr id="1081" name="Google Shape;1081;p67">
            <a:hlinkClick r:id="rId4" action="ppaction://hlinksldjump"/>
          </p:cNvPr>
          <p:cNvSpPr txBox="1">
            <a:spLocks noGrp="1"/>
          </p:cNvSpPr>
          <p:nvPr>
            <p:ph type="title" idx="9"/>
          </p:nvPr>
        </p:nvSpPr>
        <p:spPr>
          <a:xfrm>
            <a:off x="3419250" y="3434050"/>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goals </a:t>
            </a:r>
            <a:endParaRPr/>
          </a:p>
        </p:txBody>
      </p:sp>
      <p:sp>
        <p:nvSpPr>
          <p:cNvPr id="1082" name="Google Shape;1082;p67">
            <a:hlinkClick r:id="rId3" action="ppaction://hlinksldjump"/>
          </p:cNvPr>
          <p:cNvSpPr txBox="1">
            <a:spLocks noGrp="1"/>
          </p:cNvSpPr>
          <p:nvPr>
            <p:ph type="title" idx="14"/>
          </p:nvPr>
        </p:nvSpPr>
        <p:spPr>
          <a:xfrm>
            <a:off x="6122287" y="3434058"/>
            <a:ext cx="23055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 </a:t>
            </a:r>
            <a:endParaRPr/>
          </a:p>
        </p:txBody>
      </p:sp>
      <p:sp>
        <p:nvSpPr>
          <p:cNvPr id="1083" name="Google Shape;1083;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084" name="Google Shape;1084;p67"/>
          <p:cNvSpPr txBox="1">
            <a:spLocks noGrp="1"/>
          </p:cNvSpPr>
          <p:nvPr>
            <p:ph type="subTitle" idx="1"/>
          </p:nvPr>
        </p:nvSpPr>
        <p:spPr>
          <a:xfrm>
            <a:off x="3638850" y="2104070"/>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1085" name="Google Shape;1085;p67"/>
          <p:cNvSpPr txBox="1">
            <a:spLocks noGrp="1"/>
          </p:cNvSpPr>
          <p:nvPr>
            <p:ph type="subTitle" idx="4"/>
          </p:nvPr>
        </p:nvSpPr>
        <p:spPr>
          <a:xfrm>
            <a:off x="6341883" y="2104070"/>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1086" name="Google Shape;1086;p67"/>
          <p:cNvSpPr txBox="1">
            <a:spLocks noGrp="1"/>
          </p:cNvSpPr>
          <p:nvPr>
            <p:ph type="subTitle" idx="6"/>
          </p:nvPr>
        </p:nvSpPr>
        <p:spPr>
          <a:xfrm>
            <a:off x="935813" y="3730363"/>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1087" name="Google Shape;1087;p67"/>
          <p:cNvSpPr txBox="1">
            <a:spLocks noGrp="1"/>
          </p:cNvSpPr>
          <p:nvPr>
            <p:ph type="subTitle" idx="8"/>
          </p:nvPr>
        </p:nvSpPr>
        <p:spPr>
          <a:xfrm>
            <a:off x="935813" y="2104070"/>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1088" name="Google Shape;1088;p67"/>
          <p:cNvSpPr txBox="1">
            <a:spLocks noGrp="1"/>
          </p:cNvSpPr>
          <p:nvPr>
            <p:ph type="subTitle" idx="13"/>
          </p:nvPr>
        </p:nvSpPr>
        <p:spPr>
          <a:xfrm>
            <a:off x="3638850" y="3730363"/>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1089" name="Google Shape;1089;p67"/>
          <p:cNvSpPr txBox="1">
            <a:spLocks noGrp="1"/>
          </p:cNvSpPr>
          <p:nvPr>
            <p:ph type="subTitle" idx="15"/>
          </p:nvPr>
        </p:nvSpPr>
        <p:spPr>
          <a:xfrm>
            <a:off x="6341887" y="3730363"/>
            <a:ext cx="18663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describe the topic of the section here</a:t>
            </a:r>
            <a:endParaRPr/>
          </a:p>
        </p:txBody>
      </p:sp>
      <p:sp>
        <p:nvSpPr>
          <p:cNvPr id="1090" name="Google Shape;1090;p67">
            <a:hlinkClick r:id="rId7" action="ppaction://hlinksldjump"/>
          </p:cNvPr>
          <p:cNvSpPr txBox="1">
            <a:spLocks noGrp="1"/>
          </p:cNvSpPr>
          <p:nvPr>
            <p:ph type="title" idx="16"/>
          </p:nvPr>
        </p:nvSpPr>
        <p:spPr>
          <a:xfrm>
            <a:off x="6838375"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91" name="Google Shape;1091;p67">
            <a:hlinkClick r:id="rId6" action="ppaction://hlinksldjump"/>
          </p:cNvPr>
          <p:cNvSpPr txBox="1">
            <a:spLocks noGrp="1"/>
          </p:cNvSpPr>
          <p:nvPr>
            <p:ph type="title" idx="20"/>
          </p:nvPr>
        </p:nvSpPr>
        <p:spPr>
          <a:xfrm>
            <a:off x="4135338"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92" name="Google Shape;1092;p67">
            <a:hlinkClick r:id="rId8" action="ppaction://hlinksldjump"/>
          </p:cNvPr>
          <p:cNvSpPr txBox="1">
            <a:spLocks noGrp="1"/>
          </p:cNvSpPr>
          <p:nvPr>
            <p:ph type="title" idx="21"/>
          </p:nvPr>
        </p:nvSpPr>
        <p:spPr>
          <a:xfrm>
            <a:off x="1432313" y="1212584"/>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093" name="Google Shape;1093;p67"/>
          <p:cNvGrpSpPr/>
          <p:nvPr/>
        </p:nvGrpSpPr>
        <p:grpSpPr>
          <a:xfrm flipH="1">
            <a:off x="1700040" y="1596024"/>
            <a:ext cx="337856" cy="93999"/>
            <a:chOff x="5963614" y="809024"/>
            <a:chExt cx="339690" cy="94500"/>
          </a:xfrm>
        </p:grpSpPr>
        <p:sp>
          <p:nvSpPr>
            <p:cNvPr id="1094" name="Google Shape;1094;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7"/>
          <p:cNvGrpSpPr/>
          <p:nvPr/>
        </p:nvGrpSpPr>
        <p:grpSpPr>
          <a:xfrm flipH="1">
            <a:off x="1700040" y="3207462"/>
            <a:ext cx="337856" cy="93999"/>
            <a:chOff x="5963614" y="809024"/>
            <a:chExt cx="339690" cy="94500"/>
          </a:xfrm>
        </p:grpSpPr>
        <p:sp>
          <p:nvSpPr>
            <p:cNvPr id="1097" name="Google Shape;1097;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7"/>
          <p:cNvGrpSpPr/>
          <p:nvPr/>
        </p:nvGrpSpPr>
        <p:grpSpPr>
          <a:xfrm flipH="1">
            <a:off x="4403065" y="1596024"/>
            <a:ext cx="337856" cy="93999"/>
            <a:chOff x="5963614" y="809024"/>
            <a:chExt cx="339690" cy="94500"/>
          </a:xfrm>
        </p:grpSpPr>
        <p:sp>
          <p:nvSpPr>
            <p:cNvPr id="1100" name="Google Shape;1100;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7"/>
          <p:cNvGrpSpPr/>
          <p:nvPr/>
        </p:nvGrpSpPr>
        <p:grpSpPr>
          <a:xfrm flipH="1">
            <a:off x="7106090" y="1596024"/>
            <a:ext cx="337856" cy="93999"/>
            <a:chOff x="5963614" y="809024"/>
            <a:chExt cx="339690" cy="94500"/>
          </a:xfrm>
        </p:grpSpPr>
        <p:sp>
          <p:nvSpPr>
            <p:cNvPr id="1103" name="Google Shape;1103;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7"/>
          <p:cNvGrpSpPr/>
          <p:nvPr/>
        </p:nvGrpSpPr>
        <p:grpSpPr>
          <a:xfrm flipH="1">
            <a:off x="4403065" y="3207462"/>
            <a:ext cx="337856" cy="93999"/>
            <a:chOff x="5963614" y="809024"/>
            <a:chExt cx="339690" cy="94500"/>
          </a:xfrm>
        </p:grpSpPr>
        <p:sp>
          <p:nvSpPr>
            <p:cNvPr id="1106" name="Google Shape;1106;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67"/>
          <p:cNvGrpSpPr/>
          <p:nvPr/>
        </p:nvGrpSpPr>
        <p:grpSpPr>
          <a:xfrm flipH="1">
            <a:off x="7106090" y="3207462"/>
            <a:ext cx="337856" cy="93999"/>
            <a:chOff x="5963614" y="809024"/>
            <a:chExt cx="339690" cy="94500"/>
          </a:xfrm>
        </p:grpSpPr>
        <p:sp>
          <p:nvSpPr>
            <p:cNvPr id="1109" name="Google Shape;1109;p6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6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7">
            <a:hlinkClick r:id="rId9"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77"/>
                                        </p:tgtEl>
                                        <p:attrNameLst>
                                          <p:attrName>style.visibility</p:attrName>
                                        </p:attrNameLst>
                                      </p:cBhvr>
                                      <p:to>
                                        <p:strVal val="visible"/>
                                      </p:to>
                                    </p:set>
                                    <p:animEffect transition="in" filter="fade">
                                      <p:cBhvr>
                                        <p:cTn id="7" dur="1100"/>
                                        <p:tgtEl>
                                          <p:spTgt spid="1077"/>
                                        </p:tgtEl>
                                      </p:cBhvr>
                                    </p:animEffect>
                                  </p:childTnLst>
                                </p:cTn>
                              </p:par>
                              <p:par>
                                <p:cTn id="8" presetID="10" presetClass="entr" presetSubtype="0" fill="hold" nodeType="withEffect">
                                  <p:stCondLst>
                                    <p:cond delay="0"/>
                                  </p:stCondLst>
                                  <p:childTnLst>
                                    <p:set>
                                      <p:cBhvr>
                                        <p:cTn id="9" dur="1" fill="hold">
                                          <p:stCondLst>
                                            <p:cond delay="0"/>
                                          </p:stCondLst>
                                        </p:cTn>
                                        <p:tgtEl>
                                          <p:spTgt spid="1078"/>
                                        </p:tgtEl>
                                        <p:attrNameLst>
                                          <p:attrName>style.visibility</p:attrName>
                                        </p:attrNameLst>
                                      </p:cBhvr>
                                      <p:to>
                                        <p:strVal val="visible"/>
                                      </p:to>
                                    </p:set>
                                    <p:animEffect transition="in" filter="fade">
                                      <p:cBhvr>
                                        <p:cTn id="10" dur="1000"/>
                                        <p:tgtEl>
                                          <p:spTgt spid="1078"/>
                                        </p:tgtEl>
                                      </p:cBhvr>
                                    </p:animEffect>
                                  </p:childTnLst>
                                </p:cTn>
                              </p:par>
                              <p:par>
                                <p:cTn id="11" presetID="10" presetClass="entr" presetSubtype="0" fill="hold" nodeType="withEffect">
                                  <p:stCondLst>
                                    <p:cond delay="0"/>
                                  </p:stCondLst>
                                  <p:childTnLst>
                                    <p:set>
                                      <p:cBhvr>
                                        <p:cTn id="12" dur="1" fill="hold">
                                          <p:stCondLst>
                                            <p:cond delay="0"/>
                                          </p:stCondLst>
                                        </p:cTn>
                                        <p:tgtEl>
                                          <p:spTgt spid="1080"/>
                                        </p:tgtEl>
                                        <p:attrNameLst>
                                          <p:attrName>style.visibility</p:attrName>
                                        </p:attrNameLst>
                                      </p:cBhvr>
                                      <p:to>
                                        <p:strVal val="visible"/>
                                      </p:to>
                                    </p:set>
                                    <p:animEffect transition="in" filter="fade">
                                      <p:cBhvr>
                                        <p:cTn id="13" dur="1000"/>
                                        <p:tgtEl>
                                          <p:spTgt spid="1080"/>
                                        </p:tgtEl>
                                      </p:cBhvr>
                                    </p:animEffect>
                                  </p:childTnLst>
                                </p:cTn>
                              </p:par>
                              <p:par>
                                <p:cTn id="14" presetID="10" presetClass="entr" presetSubtype="0" fill="hold" nodeType="withEffect">
                                  <p:stCondLst>
                                    <p:cond delay="0"/>
                                  </p:stCondLst>
                                  <p:childTnLst>
                                    <p:set>
                                      <p:cBhvr>
                                        <p:cTn id="15" dur="1" fill="hold">
                                          <p:stCondLst>
                                            <p:cond delay="0"/>
                                          </p:stCondLst>
                                        </p:cTn>
                                        <p:tgtEl>
                                          <p:spTgt spid="1084"/>
                                        </p:tgtEl>
                                        <p:attrNameLst>
                                          <p:attrName>style.visibility</p:attrName>
                                        </p:attrNameLst>
                                      </p:cBhvr>
                                      <p:to>
                                        <p:strVal val="visible"/>
                                      </p:to>
                                    </p:set>
                                    <p:animEffect transition="in" filter="fade">
                                      <p:cBhvr>
                                        <p:cTn id="16" dur="1000"/>
                                        <p:tgtEl>
                                          <p:spTgt spid="1084"/>
                                        </p:tgtEl>
                                      </p:cBhvr>
                                    </p:animEffect>
                                  </p:childTnLst>
                                </p:cTn>
                              </p:par>
                              <p:par>
                                <p:cTn id="17" presetID="10" presetClass="entr" presetSubtype="0" fill="hold" nodeType="withEffect">
                                  <p:stCondLst>
                                    <p:cond delay="0"/>
                                  </p:stCondLst>
                                  <p:childTnLst>
                                    <p:set>
                                      <p:cBhvr>
                                        <p:cTn id="18" dur="1" fill="hold">
                                          <p:stCondLst>
                                            <p:cond delay="0"/>
                                          </p:stCondLst>
                                        </p:cTn>
                                        <p:tgtEl>
                                          <p:spTgt spid="1085"/>
                                        </p:tgtEl>
                                        <p:attrNameLst>
                                          <p:attrName>style.visibility</p:attrName>
                                        </p:attrNameLst>
                                      </p:cBhvr>
                                      <p:to>
                                        <p:strVal val="visible"/>
                                      </p:to>
                                    </p:set>
                                    <p:animEffect transition="in" filter="fade">
                                      <p:cBhvr>
                                        <p:cTn id="19" dur="1000"/>
                                        <p:tgtEl>
                                          <p:spTgt spid="1085"/>
                                        </p:tgtEl>
                                      </p:cBhvr>
                                    </p:animEffect>
                                  </p:childTnLst>
                                </p:cTn>
                              </p:par>
                              <p:par>
                                <p:cTn id="20" presetID="10" presetClass="entr" presetSubtype="0" fill="hold" nodeType="withEffect">
                                  <p:stCondLst>
                                    <p:cond delay="0"/>
                                  </p:stCondLst>
                                  <p:childTnLst>
                                    <p:set>
                                      <p:cBhvr>
                                        <p:cTn id="21" dur="1" fill="hold">
                                          <p:stCondLst>
                                            <p:cond delay="0"/>
                                          </p:stCondLst>
                                        </p:cTn>
                                        <p:tgtEl>
                                          <p:spTgt spid="1087"/>
                                        </p:tgtEl>
                                        <p:attrNameLst>
                                          <p:attrName>style.visibility</p:attrName>
                                        </p:attrNameLst>
                                      </p:cBhvr>
                                      <p:to>
                                        <p:strVal val="visible"/>
                                      </p:to>
                                    </p:set>
                                    <p:animEffect transition="in" filter="fade">
                                      <p:cBhvr>
                                        <p:cTn id="22" dur="1000"/>
                                        <p:tgtEl>
                                          <p:spTgt spid="1087"/>
                                        </p:tgtEl>
                                      </p:cBhvr>
                                    </p:animEffect>
                                  </p:childTnLst>
                                </p:cTn>
                              </p:par>
                              <p:par>
                                <p:cTn id="23" presetID="10" presetClass="entr" presetSubtype="0" fill="hold" nodeType="withEffect">
                                  <p:stCondLst>
                                    <p:cond delay="0"/>
                                  </p:stCondLst>
                                  <p:childTnLst>
                                    <p:set>
                                      <p:cBhvr>
                                        <p:cTn id="24" dur="1" fill="hold">
                                          <p:stCondLst>
                                            <p:cond delay="0"/>
                                          </p:stCondLst>
                                        </p:cTn>
                                        <p:tgtEl>
                                          <p:spTgt spid="1079"/>
                                        </p:tgtEl>
                                        <p:attrNameLst>
                                          <p:attrName>style.visibility</p:attrName>
                                        </p:attrNameLst>
                                      </p:cBhvr>
                                      <p:to>
                                        <p:strVal val="visible"/>
                                      </p:to>
                                    </p:set>
                                    <p:animEffect transition="in" filter="fade">
                                      <p:cBhvr>
                                        <p:cTn id="25" dur="1000"/>
                                        <p:tgtEl>
                                          <p:spTgt spid="1079"/>
                                        </p:tgtEl>
                                      </p:cBhvr>
                                    </p:animEffect>
                                  </p:childTnLst>
                                </p:cTn>
                              </p:par>
                              <p:par>
                                <p:cTn id="26" presetID="10" presetClass="entr" presetSubtype="0" fill="hold" nodeType="withEffect">
                                  <p:stCondLst>
                                    <p:cond delay="0"/>
                                  </p:stCondLst>
                                  <p:childTnLst>
                                    <p:set>
                                      <p:cBhvr>
                                        <p:cTn id="27" dur="1" fill="hold">
                                          <p:stCondLst>
                                            <p:cond delay="0"/>
                                          </p:stCondLst>
                                        </p:cTn>
                                        <p:tgtEl>
                                          <p:spTgt spid="1081"/>
                                        </p:tgtEl>
                                        <p:attrNameLst>
                                          <p:attrName>style.visibility</p:attrName>
                                        </p:attrNameLst>
                                      </p:cBhvr>
                                      <p:to>
                                        <p:strVal val="visible"/>
                                      </p:to>
                                    </p:set>
                                    <p:animEffect transition="in" filter="fade">
                                      <p:cBhvr>
                                        <p:cTn id="28" dur="1000"/>
                                        <p:tgtEl>
                                          <p:spTgt spid="1081"/>
                                        </p:tgtEl>
                                      </p:cBhvr>
                                    </p:animEffect>
                                  </p:childTnLst>
                                </p:cTn>
                              </p:par>
                              <p:par>
                                <p:cTn id="29" presetID="10" presetClass="entr" presetSubtype="0" fill="hold" nodeType="withEffect">
                                  <p:stCondLst>
                                    <p:cond delay="0"/>
                                  </p:stCondLst>
                                  <p:childTnLst>
                                    <p:set>
                                      <p:cBhvr>
                                        <p:cTn id="30" dur="1" fill="hold">
                                          <p:stCondLst>
                                            <p:cond delay="0"/>
                                          </p:stCondLst>
                                        </p:cTn>
                                        <p:tgtEl>
                                          <p:spTgt spid="1082"/>
                                        </p:tgtEl>
                                        <p:attrNameLst>
                                          <p:attrName>style.visibility</p:attrName>
                                        </p:attrNameLst>
                                      </p:cBhvr>
                                      <p:to>
                                        <p:strVal val="visible"/>
                                      </p:to>
                                    </p:set>
                                    <p:animEffect transition="in" filter="fade">
                                      <p:cBhvr>
                                        <p:cTn id="31" dur="1000"/>
                                        <p:tgtEl>
                                          <p:spTgt spid="1082"/>
                                        </p:tgtEl>
                                      </p:cBhvr>
                                    </p:animEffect>
                                  </p:childTnLst>
                                </p:cTn>
                              </p:par>
                              <p:par>
                                <p:cTn id="32" presetID="10" presetClass="entr" presetSubtype="0" fill="hold" nodeType="withEffect">
                                  <p:stCondLst>
                                    <p:cond delay="0"/>
                                  </p:stCondLst>
                                  <p:childTnLst>
                                    <p:set>
                                      <p:cBhvr>
                                        <p:cTn id="33" dur="1" fill="hold">
                                          <p:stCondLst>
                                            <p:cond delay="0"/>
                                          </p:stCondLst>
                                        </p:cTn>
                                        <p:tgtEl>
                                          <p:spTgt spid="1086"/>
                                        </p:tgtEl>
                                        <p:attrNameLst>
                                          <p:attrName>style.visibility</p:attrName>
                                        </p:attrNameLst>
                                      </p:cBhvr>
                                      <p:to>
                                        <p:strVal val="visible"/>
                                      </p:to>
                                    </p:set>
                                    <p:animEffect transition="in" filter="fade">
                                      <p:cBhvr>
                                        <p:cTn id="34" dur="1000"/>
                                        <p:tgtEl>
                                          <p:spTgt spid="1086"/>
                                        </p:tgtEl>
                                      </p:cBhvr>
                                    </p:animEffect>
                                  </p:childTnLst>
                                </p:cTn>
                              </p:par>
                              <p:par>
                                <p:cTn id="35" presetID="10" presetClass="entr" presetSubtype="0" fill="hold" nodeType="withEffect">
                                  <p:stCondLst>
                                    <p:cond delay="0"/>
                                  </p:stCondLst>
                                  <p:childTnLst>
                                    <p:set>
                                      <p:cBhvr>
                                        <p:cTn id="36" dur="1" fill="hold">
                                          <p:stCondLst>
                                            <p:cond delay="0"/>
                                          </p:stCondLst>
                                        </p:cTn>
                                        <p:tgtEl>
                                          <p:spTgt spid="1088"/>
                                        </p:tgtEl>
                                        <p:attrNameLst>
                                          <p:attrName>style.visibility</p:attrName>
                                        </p:attrNameLst>
                                      </p:cBhvr>
                                      <p:to>
                                        <p:strVal val="visible"/>
                                      </p:to>
                                    </p:set>
                                    <p:animEffect transition="in" filter="fade">
                                      <p:cBhvr>
                                        <p:cTn id="37" dur="1000"/>
                                        <p:tgtEl>
                                          <p:spTgt spid="1088"/>
                                        </p:tgtEl>
                                      </p:cBhvr>
                                    </p:animEffect>
                                  </p:childTnLst>
                                </p:cTn>
                              </p:par>
                              <p:par>
                                <p:cTn id="38" presetID="10" presetClass="entr" presetSubtype="0" fill="hold" nodeType="withEffect">
                                  <p:stCondLst>
                                    <p:cond delay="0"/>
                                  </p:stCondLst>
                                  <p:childTnLst>
                                    <p:set>
                                      <p:cBhvr>
                                        <p:cTn id="39" dur="1" fill="hold">
                                          <p:stCondLst>
                                            <p:cond delay="0"/>
                                          </p:stCondLst>
                                        </p:cTn>
                                        <p:tgtEl>
                                          <p:spTgt spid="1089"/>
                                        </p:tgtEl>
                                        <p:attrNameLst>
                                          <p:attrName>style.visibility</p:attrName>
                                        </p:attrNameLst>
                                      </p:cBhvr>
                                      <p:to>
                                        <p:strVal val="visible"/>
                                      </p:to>
                                    </p:set>
                                    <p:animEffect transition="in" filter="fade">
                                      <p:cBhvr>
                                        <p:cTn id="40" dur="1000"/>
                                        <p:tgtEl>
                                          <p:spTgt spid="1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7"/>
        <p:cNvGrpSpPr/>
        <p:nvPr/>
      </p:nvGrpSpPr>
      <p:grpSpPr>
        <a:xfrm>
          <a:off x="0" y="0"/>
          <a:ext cx="0" cy="0"/>
          <a:chOff x="0" y="0"/>
          <a:chExt cx="0" cy="0"/>
        </a:xfrm>
      </p:grpSpPr>
      <p:sp>
        <p:nvSpPr>
          <p:cNvPr id="3038" name="Google Shape;3038;p10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results</a:t>
            </a:r>
            <a:endParaRPr/>
          </a:p>
        </p:txBody>
      </p:sp>
      <p:sp>
        <p:nvSpPr>
          <p:cNvPr id="3039" name="Google Shape;3039;p103"/>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3">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3">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3">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43" name="Google Shape;3043;p103" title="Gráfico">
            <a:hlinkClick r:id="rId4"/>
          </p:cNvPr>
          <p:cNvPicPr preferRelativeResize="0"/>
          <p:nvPr/>
        </p:nvPicPr>
        <p:blipFill rotWithShape="1">
          <a:blip r:embed="rId5">
            <a:alphaModFix/>
          </a:blip>
          <a:srcRect l="21538" r="21361"/>
          <a:stretch/>
        </p:blipFill>
        <p:spPr>
          <a:xfrm>
            <a:off x="3496625" y="1526875"/>
            <a:ext cx="2157501" cy="2333275"/>
          </a:xfrm>
          <a:prstGeom prst="rect">
            <a:avLst/>
          </a:prstGeom>
          <a:noFill/>
          <a:ln>
            <a:noFill/>
          </a:ln>
          <a:effectLst>
            <a:outerShdw blurRad="57150" dist="19050" dir="5400000" algn="bl" rotWithShape="0">
              <a:schemeClr val="dk1">
                <a:alpha val="20000"/>
              </a:schemeClr>
            </a:outerShdw>
            <a:reflection stA="11000" endPos="30000" dist="38100" dir="5400000" fadeDir="5400012" sy="-100000" algn="bl" rotWithShape="0"/>
          </a:effectLst>
        </p:spPr>
      </p:pic>
      <p:sp>
        <p:nvSpPr>
          <p:cNvPr id="3044" name="Google Shape;3044;p103"/>
          <p:cNvSpPr txBox="1">
            <a:spLocks noGrp="1"/>
          </p:cNvSpPr>
          <p:nvPr>
            <p:ph type="subTitle" idx="4294967295"/>
          </p:nvPr>
        </p:nvSpPr>
        <p:spPr>
          <a:xfrm>
            <a:off x="710200" y="4163150"/>
            <a:ext cx="77196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6"/>
              </a:rPr>
              <a:t>For more info, click here</a:t>
            </a:r>
            <a:endParaRPr sz="1200" b="1"/>
          </a:p>
        </p:txBody>
      </p:sp>
      <p:sp>
        <p:nvSpPr>
          <p:cNvPr id="3045" name="Google Shape;3045;p103"/>
          <p:cNvSpPr/>
          <p:nvPr/>
        </p:nvSpPr>
        <p:spPr>
          <a:xfrm>
            <a:off x="775681" y="1653200"/>
            <a:ext cx="157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3"/>
          <p:cNvSpPr txBox="1"/>
          <p:nvPr/>
        </p:nvSpPr>
        <p:spPr>
          <a:xfrm>
            <a:off x="838184" y="169450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Venus</a:t>
            </a:r>
            <a:endParaRPr b="1">
              <a:solidFill>
                <a:schemeClr val="dk1"/>
              </a:solidFill>
              <a:latin typeface="Montserrat"/>
              <a:ea typeface="Montserrat"/>
              <a:cs typeface="Montserrat"/>
              <a:sym typeface="Montserrat"/>
            </a:endParaRPr>
          </a:p>
        </p:txBody>
      </p:sp>
      <p:sp>
        <p:nvSpPr>
          <p:cNvPr id="3047" name="Google Shape;3047;p103"/>
          <p:cNvSpPr txBox="1"/>
          <p:nvPr/>
        </p:nvSpPr>
        <p:spPr>
          <a:xfrm>
            <a:off x="838192" y="197622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chemeClr val="lt1"/>
              </a:solidFill>
              <a:latin typeface="Darker Grotesque Medium"/>
              <a:ea typeface="Darker Grotesque Medium"/>
              <a:cs typeface="Darker Grotesque Medium"/>
              <a:sym typeface="Darker Grotesque Medium"/>
            </a:endParaRPr>
          </a:p>
        </p:txBody>
      </p:sp>
      <p:sp>
        <p:nvSpPr>
          <p:cNvPr id="3048" name="Google Shape;3048;p103"/>
          <p:cNvSpPr/>
          <p:nvPr/>
        </p:nvSpPr>
        <p:spPr>
          <a:xfrm>
            <a:off x="2026238" y="1650377"/>
            <a:ext cx="338100" cy="338100"/>
          </a:xfrm>
          <a:prstGeom prst="ellipse">
            <a:avLst/>
          </a:prstGeom>
          <a:solidFill>
            <a:schemeClr val="accent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3"/>
          <p:cNvSpPr/>
          <p:nvPr/>
        </p:nvSpPr>
        <p:spPr>
          <a:xfrm>
            <a:off x="2511169" y="165320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0" name="Google Shape;3050;p103"/>
          <p:cNvSpPr txBox="1"/>
          <p:nvPr/>
        </p:nvSpPr>
        <p:spPr>
          <a:xfrm>
            <a:off x="2596819" y="169450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p:txBody>
      </p:sp>
      <p:sp>
        <p:nvSpPr>
          <p:cNvPr id="3051" name="Google Shape;3051;p103"/>
          <p:cNvSpPr/>
          <p:nvPr/>
        </p:nvSpPr>
        <p:spPr>
          <a:xfrm>
            <a:off x="775681" y="3022100"/>
            <a:ext cx="157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3"/>
          <p:cNvSpPr txBox="1"/>
          <p:nvPr/>
        </p:nvSpPr>
        <p:spPr>
          <a:xfrm>
            <a:off x="838184" y="306340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Mars</a:t>
            </a:r>
            <a:endParaRPr b="1">
              <a:solidFill>
                <a:schemeClr val="dk1"/>
              </a:solidFill>
              <a:latin typeface="Montserrat"/>
              <a:ea typeface="Montserrat"/>
              <a:cs typeface="Montserrat"/>
              <a:sym typeface="Montserrat"/>
            </a:endParaRPr>
          </a:p>
        </p:txBody>
      </p:sp>
      <p:sp>
        <p:nvSpPr>
          <p:cNvPr id="3053" name="Google Shape;3053;p103"/>
          <p:cNvSpPr txBox="1"/>
          <p:nvPr/>
        </p:nvSpPr>
        <p:spPr>
          <a:xfrm>
            <a:off x="838192" y="334512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a cold place</a:t>
            </a:r>
            <a:endParaRPr>
              <a:solidFill>
                <a:schemeClr val="lt1"/>
              </a:solidFill>
              <a:latin typeface="Darker Grotesque Medium"/>
              <a:ea typeface="Darker Grotesque Medium"/>
              <a:cs typeface="Darker Grotesque Medium"/>
              <a:sym typeface="Darker Grotesque Medium"/>
            </a:endParaRPr>
          </a:p>
        </p:txBody>
      </p:sp>
      <p:sp>
        <p:nvSpPr>
          <p:cNvPr id="3054" name="Google Shape;3054;p103"/>
          <p:cNvSpPr/>
          <p:nvPr/>
        </p:nvSpPr>
        <p:spPr>
          <a:xfrm>
            <a:off x="2026238" y="3019277"/>
            <a:ext cx="338100" cy="3381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3"/>
          <p:cNvSpPr/>
          <p:nvPr/>
        </p:nvSpPr>
        <p:spPr>
          <a:xfrm>
            <a:off x="2511169" y="302210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6" name="Google Shape;3056;p103"/>
          <p:cNvSpPr txBox="1"/>
          <p:nvPr/>
        </p:nvSpPr>
        <p:spPr>
          <a:xfrm>
            <a:off x="2596819" y="306340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a:t>
            </a:r>
            <a:endParaRPr b="1">
              <a:solidFill>
                <a:schemeClr val="dk1"/>
              </a:solidFill>
              <a:latin typeface="Montserrat"/>
              <a:ea typeface="Montserrat"/>
              <a:cs typeface="Montserrat"/>
              <a:sym typeface="Montserrat"/>
            </a:endParaRPr>
          </a:p>
        </p:txBody>
      </p:sp>
      <p:sp>
        <p:nvSpPr>
          <p:cNvPr id="3057" name="Google Shape;3057;p103"/>
          <p:cNvSpPr/>
          <p:nvPr/>
        </p:nvSpPr>
        <p:spPr>
          <a:xfrm flipH="1">
            <a:off x="6794819" y="1653200"/>
            <a:ext cx="157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3"/>
          <p:cNvSpPr txBox="1"/>
          <p:nvPr/>
        </p:nvSpPr>
        <p:spPr>
          <a:xfrm flipH="1">
            <a:off x="6732316" y="1694500"/>
            <a:ext cx="1573500" cy="25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Jupiter</a:t>
            </a:r>
            <a:endParaRPr b="1">
              <a:solidFill>
                <a:schemeClr val="dk1"/>
              </a:solidFill>
              <a:latin typeface="Montserrat"/>
              <a:ea typeface="Montserrat"/>
              <a:cs typeface="Montserrat"/>
              <a:sym typeface="Montserrat"/>
            </a:endParaRPr>
          </a:p>
        </p:txBody>
      </p:sp>
      <p:sp>
        <p:nvSpPr>
          <p:cNvPr id="3059" name="Google Shape;3059;p103"/>
          <p:cNvSpPr txBox="1"/>
          <p:nvPr/>
        </p:nvSpPr>
        <p:spPr>
          <a:xfrm flipH="1">
            <a:off x="6439508" y="1976223"/>
            <a:ext cx="1866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Jupiter is the biggest planet of them all</a:t>
            </a:r>
            <a:endParaRPr>
              <a:solidFill>
                <a:schemeClr val="lt1"/>
              </a:solidFill>
              <a:latin typeface="Darker Grotesque Medium"/>
              <a:ea typeface="Darker Grotesque Medium"/>
              <a:cs typeface="Darker Grotesque Medium"/>
              <a:sym typeface="Darker Grotesque Medium"/>
            </a:endParaRPr>
          </a:p>
        </p:txBody>
      </p:sp>
      <p:sp>
        <p:nvSpPr>
          <p:cNvPr id="3060" name="Google Shape;3060;p103"/>
          <p:cNvSpPr/>
          <p:nvPr/>
        </p:nvSpPr>
        <p:spPr>
          <a:xfrm flipH="1">
            <a:off x="6779662" y="1650377"/>
            <a:ext cx="338100" cy="3381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3"/>
          <p:cNvSpPr/>
          <p:nvPr/>
        </p:nvSpPr>
        <p:spPr>
          <a:xfrm flipH="1">
            <a:off x="5750231" y="165320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2" name="Google Shape;3062;p103"/>
          <p:cNvSpPr txBox="1"/>
          <p:nvPr/>
        </p:nvSpPr>
        <p:spPr>
          <a:xfrm flipH="1">
            <a:off x="5835881" y="169450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35%</a:t>
            </a:r>
            <a:endParaRPr b="1">
              <a:solidFill>
                <a:schemeClr val="dk1"/>
              </a:solidFill>
              <a:latin typeface="Montserrat"/>
              <a:ea typeface="Montserrat"/>
              <a:cs typeface="Montserrat"/>
              <a:sym typeface="Montserrat"/>
            </a:endParaRPr>
          </a:p>
        </p:txBody>
      </p:sp>
      <p:sp>
        <p:nvSpPr>
          <p:cNvPr id="3063" name="Google Shape;3063;p103"/>
          <p:cNvSpPr/>
          <p:nvPr/>
        </p:nvSpPr>
        <p:spPr>
          <a:xfrm flipH="1">
            <a:off x="6794819" y="3022100"/>
            <a:ext cx="15735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3"/>
          <p:cNvSpPr txBox="1"/>
          <p:nvPr/>
        </p:nvSpPr>
        <p:spPr>
          <a:xfrm flipH="1">
            <a:off x="6732316" y="3063400"/>
            <a:ext cx="1573500" cy="25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Mercury</a:t>
            </a:r>
            <a:endParaRPr b="1">
              <a:solidFill>
                <a:schemeClr val="dk1"/>
              </a:solidFill>
              <a:latin typeface="Montserrat"/>
              <a:ea typeface="Montserrat"/>
              <a:cs typeface="Montserrat"/>
              <a:sym typeface="Montserrat"/>
            </a:endParaRPr>
          </a:p>
        </p:txBody>
      </p:sp>
      <p:sp>
        <p:nvSpPr>
          <p:cNvPr id="3065" name="Google Shape;3065;p103"/>
          <p:cNvSpPr txBox="1"/>
          <p:nvPr/>
        </p:nvSpPr>
        <p:spPr>
          <a:xfrm flipH="1">
            <a:off x="6439508" y="3345123"/>
            <a:ext cx="1866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Mercury is the closest planet to the Sun</a:t>
            </a:r>
            <a:endParaRPr>
              <a:solidFill>
                <a:schemeClr val="lt1"/>
              </a:solidFill>
              <a:latin typeface="Darker Grotesque Medium"/>
              <a:ea typeface="Darker Grotesque Medium"/>
              <a:cs typeface="Darker Grotesque Medium"/>
              <a:sym typeface="Darker Grotesque Medium"/>
            </a:endParaRPr>
          </a:p>
        </p:txBody>
      </p:sp>
      <p:sp>
        <p:nvSpPr>
          <p:cNvPr id="3066" name="Google Shape;3066;p103"/>
          <p:cNvSpPr/>
          <p:nvPr/>
        </p:nvSpPr>
        <p:spPr>
          <a:xfrm flipH="1">
            <a:off x="6779662" y="3019277"/>
            <a:ext cx="338100" cy="3381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3"/>
          <p:cNvSpPr/>
          <p:nvPr/>
        </p:nvSpPr>
        <p:spPr>
          <a:xfrm flipH="1">
            <a:off x="5750231" y="302210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8" name="Google Shape;3068;p103"/>
          <p:cNvSpPr txBox="1"/>
          <p:nvPr/>
        </p:nvSpPr>
        <p:spPr>
          <a:xfrm flipH="1">
            <a:off x="5835881" y="306340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30%</a:t>
            </a:r>
            <a:endParaRPr b="1">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2"/>
        <p:cNvGrpSpPr/>
        <p:nvPr/>
      </p:nvGrpSpPr>
      <p:grpSpPr>
        <a:xfrm>
          <a:off x="0" y="0"/>
          <a:ext cx="0" cy="0"/>
          <a:chOff x="0" y="0"/>
          <a:chExt cx="0" cy="0"/>
        </a:xfrm>
      </p:grpSpPr>
      <p:grpSp>
        <p:nvGrpSpPr>
          <p:cNvPr id="3073" name="Google Shape;3073;p104"/>
          <p:cNvGrpSpPr/>
          <p:nvPr/>
        </p:nvGrpSpPr>
        <p:grpSpPr>
          <a:xfrm>
            <a:off x="710052" y="1655132"/>
            <a:ext cx="3464815" cy="2231685"/>
            <a:chOff x="710052" y="1731332"/>
            <a:chExt cx="3464815" cy="2231685"/>
          </a:xfrm>
        </p:grpSpPr>
        <p:grpSp>
          <p:nvGrpSpPr>
            <p:cNvPr id="3074" name="Google Shape;3074;p104"/>
            <p:cNvGrpSpPr/>
            <p:nvPr/>
          </p:nvGrpSpPr>
          <p:grpSpPr>
            <a:xfrm>
              <a:off x="710052" y="1731332"/>
              <a:ext cx="3464815" cy="2231685"/>
              <a:chOff x="1223627" y="1455924"/>
              <a:chExt cx="3464815" cy="2231685"/>
            </a:xfrm>
          </p:grpSpPr>
          <p:sp>
            <p:nvSpPr>
              <p:cNvPr id="3075" name="Google Shape;3075;p104"/>
              <p:cNvSpPr/>
              <p:nvPr/>
            </p:nvSpPr>
            <p:spPr>
              <a:xfrm>
                <a:off x="1223627" y="14559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lt1"/>
              </a:solidFill>
              <a:ln>
                <a:noFill/>
              </a:ln>
              <a:effectLst>
                <a:outerShdw blurRad="57150" dist="19050" dir="5400000" algn="bl" rotWithShape="0">
                  <a:schemeClr val="dk1">
                    <a:alpha val="14000"/>
                  </a:schemeClr>
                </a:outerShdw>
                <a:reflection stA="10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6" name="Google Shape;3076;p104"/>
              <p:cNvGrpSpPr/>
              <p:nvPr/>
            </p:nvGrpSpPr>
            <p:grpSpPr>
              <a:xfrm>
                <a:off x="1276562" y="1514493"/>
                <a:ext cx="2412138" cy="191913"/>
                <a:chOff x="1213361" y="575225"/>
                <a:chExt cx="5184050" cy="412450"/>
              </a:xfrm>
            </p:grpSpPr>
            <p:sp>
              <p:nvSpPr>
                <p:cNvPr id="3077" name="Google Shape;3077;p104"/>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04"/>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4"/>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4"/>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4"/>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2" name="Google Shape;3082;p104"/>
              <p:cNvSpPr/>
              <p:nvPr/>
            </p:nvSpPr>
            <p:spPr>
              <a:xfrm>
                <a:off x="1295189" y="15144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3" name="Google Shape;3083;p104"/>
            <p:cNvSpPr/>
            <p:nvPr/>
          </p:nvSpPr>
          <p:spPr>
            <a:xfrm>
              <a:off x="769875" y="2064458"/>
              <a:ext cx="3335100" cy="1860900"/>
            </a:xfrm>
            <a:prstGeom prst="roundRect">
              <a:avLst>
                <a:gd name="adj" fmla="val 2089"/>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3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4" name="Google Shape;3084;p10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3085" name="Google Shape;3085;p104"/>
          <p:cNvSpPr/>
          <p:nvPr/>
        </p:nvSpPr>
        <p:spPr>
          <a:xfrm>
            <a:off x="4422425" y="31080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4"/>
          <p:cNvSpPr/>
          <p:nvPr/>
        </p:nvSpPr>
        <p:spPr>
          <a:xfrm>
            <a:off x="4422425" y="16781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4"/>
          <p:cNvSpPr/>
          <p:nvPr/>
        </p:nvSpPr>
        <p:spPr>
          <a:xfrm>
            <a:off x="6470425" y="31080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4"/>
          <p:cNvSpPr/>
          <p:nvPr/>
        </p:nvSpPr>
        <p:spPr>
          <a:xfrm>
            <a:off x="6461875" y="16781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4"/>
          <p:cNvSpPr txBox="1"/>
          <p:nvPr/>
        </p:nvSpPr>
        <p:spPr>
          <a:xfrm>
            <a:off x="6622375" y="20726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actually cold</a:t>
            </a:r>
            <a:endParaRPr>
              <a:solidFill>
                <a:schemeClr val="lt1"/>
              </a:solidFill>
              <a:latin typeface="Darker Grotesque Medium"/>
              <a:ea typeface="Darker Grotesque Medium"/>
              <a:cs typeface="Darker Grotesque Medium"/>
              <a:sym typeface="Darker Grotesque Medium"/>
            </a:endParaRPr>
          </a:p>
        </p:txBody>
      </p:sp>
      <p:sp>
        <p:nvSpPr>
          <p:cNvPr id="3090" name="Google Shape;3090;p104"/>
          <p:cNvSpPr txBox="1"/>
          <p:nvPr/>
        </p:nvSpPr>
        <p:spPr>
          <a:xfrm>
            <a:off x="6630925" y="35131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It’s the farthest planet from the Sun</a:t>
            </a:r>
            <a:endParaRPr>
              <a:solidFill>
                <a:schemeClr val="lt1"/>
              </a:solidFill>
              <a:latin typeface="Darker Grotesque Medium"/>
              <a:ea typeface="Darker Grotesque Medium"/>
              <a:cs typeface="Darker Grotesque Medium"/>
              <a:sym typeface="Darker Grotesque Medium"/>
            </a:endParaRPr>
          </a:p>
        </p:txBody>
      </p:sp>
      <p:sp>
        <p:nvSpPr>
          <p:cNvPr id="3091" name="Google Shape;3091;p104"/>
          <p:cNvSpPr txBox="1"/>
          <p:nvPr/>
        </p:nvSpPr>
        <p:spPr>
          <a:xfrm>
            <a:off x="6622375" y="17510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Mars</a:t>
            </a:r>
            <a:endParaRPr sz="1800" b="1">
              <a:solidFill>
                <a:schemeClr val="dk1"/>
              </a:solidFill>
              <a:latin typeface="Montserrat"/>
              <a:ea typeface="Montserrat"/>
              <a:cs typeface="Montserrat"/>
              <a:sym typeface="Montserrat"/>
            </a:endParaRPr>
          </a:p>
        </p:txBody>
      </p:sp>
      <p:sp>
        <p:nvSpPr>
          <p:cNvPr id="3092" name="Google Shape;3092;p104"/>
          <p:cNvSpPr txBox="1"/>
          <p:nvPr/>
        </p:nvSpPr>
        <p:spPr>
          <a:xfrm>
            <a:off x="6630925" y="31915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Neptune</a:t>
            </a:r>
            <a:endParaRPr sz="1800" b="1">
              <a:solidFill>
                <a:schemeClr val="dk1"/>
              </a:solidFill>
              <a:latin typeface="Montserrat"/>
              <a:ea typeface="Montserrat"/>
              <a:cs typeface="Montserrat"/>
              <a:sym typeface="Montserrat"/>
            </a:endParaRPr>
          </a:p>
        </p:txBody>
      </p:sp>
      <p:sp>
        <p:nvSpPr>
          <p:cNvPr id="3093" name="Google Shape;3093;p104"/>
          <p:cNvSpPr txBox="1"/>
          <p:nvPr/>
        </p:nvSpPr>
        <p:spPr>
          <a:xfrm>
            <a:off x="4582925" y="17510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Venus</a:t>
            </a:r>
            <a:endParaRPr sz="1800" b="1">
              <a:solidFill>
                <a:schemeClr val="dk1"/>
              </a:solidFill>
              <a:latin typeface="Montserrat"/>
              <a:ea typeface="Montserrat"/>
              <a:cs typeface="Montserrat"/>
              <a:sym typeface="Montserrat"/>
            </a:endParaRPr>
          </a:p>
        </p:txBody>
      </p:sp>
      <p:sp>
        <p:nvSpPr>
          <p:cNvPr id="3094" name="Google Shape;3094;p104"/>
          <p:cNvSpPr txBox="1"/>
          <p:nvPr/>
        </p:nvSpPr>
        <p:spPr>
          <a:xfrm>
            <a:off x="4582925" y="20726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has very high temperatures</a:t>
            </a:r>
            <a:endParaRPr>
              <a:solidFill>
                <a:schemeClr val="lt1"/>
              </a:solidFill>
              <a:latin typeface="Darker Grotesque Medium"/>
              <a:ea typeface="Darker Grotesque Medium"/>
              <a:cs typeface="Darker Grotesque Medium"/>
              <a:sym typeface="Darker Grotesque Medium"/>
            </a:endParaRPr>
          </a:p>
        </p:txBody>
      </p:sp>
      <p:sp>
        <p:nvSpPr>
          <p:cNvPr id="3095" name="Google Shape;3095;p104"/>
          <p:cNvSpPr txBox="1"/>
          <p:nvPr/>
        </p:nvSpPr>
        <p:spPr>
          <a:xfrm>
            <a:off x="4582925" y="31915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Saturn</a:t>
            </a:r>
            <a:endParaRPr sz="1800" b="1">
              <a:solidFill>
                <a:schemeClr val="dk1"/>
              </a:solidFill>
              <a:latin typeface="Montserrat"/>
              <a:ea typeface="Montserrat"/>
              <a:cs typeface="Montserrat"/>
              <a:sym typeface="Montserrat"/>
            </a:endParaRPr>
          </a:p>
        </p:txBody>
      </p:sp>
      <p:sp>
        <p:nvSpPr>
          <p:cNvPr id="3096" name="Google Shape;3096;p104"/>
          <p:cNvSpPr txBox="1"/>
          <p:nvPr/>
        </p:nvSpPr>
        <p:spPr>
          <a:xfrm>
            <a:off x="4582925" y="35131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It’s composed of hydrogen and helium</a:t>
            </a:r>
            <a:endParaRPr>
              <a:solidFill>
                <a:schemeClr val="lt1"/>
              </a:solidFill>
              <a:latin typeface="Darker Grotesque Medium"/>
              <a:ea typeface="Darker Grotesque Medium"/>
              <a:cs typeface="Darker Grotesque Medium"/>
              <a:sym typeface="Darker Grotesque Medium"/>
            </a:endParaRPr>
          </a:p>
        </p:txBody>
      </p:sp>
      <p:sp>
        <p:nvSpPr>
          <p:cNvPr id="3097" name="Google Shape;3097;p104"/>
          <p:cNvSpPr/>
          <p:nvPr/>
        </p:nvSpPr>
        <p:spPr>
          <a:xfrm>
            <a:off x="6047581" y="1678188"/>
            <a:ext cx="338100" cy="3381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4"/>
          <p:cNvSpPr/>
          <p:nvPr/>
        </p:nvSpPr>
        <p:spPr>
          <a:xfrm>
            <a:off x="6047581" y="3108964"/>
            <a:ext cx="338100" cy="338100"/>
          </a:xfrm>
          <a:prstGeom prst="ellipse">
            <a:avLst/>
          </a:prstGeom>
          <a:solidFill>
            <a:schemeClr val="accent5"/>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4"/>
          <p:cNvSpPr/>
          <p:nvPr/>
        </p:nvSpPr>
        <p:spPr>
          <a:xfrm>
            <a:off x="8076181" y="1678188"/>
            <a:ext cx="338100" cy="3381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4"/>
          <p:cNvSpPr/>
          <p:nvPr/>
        </p:nvSpPr>
        <p:spPr>
          <a:xfrm>
            <a:off x="8085904" y="3108950"/>
            <a:ext cx="338100" cy="3381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1" name="Google Shape;3101;p104"/>
          <p:cNvGrpSpPr/>
          <p:nvPr/>
        </p:nvGrpSpPr>
        <p:grpSpPr>
          <a:xfrm>
            <a:off x="839281" y="2095932"/>
            <a:ext cx="3124710" cy="1664647"/>
            <a:chOff x="233350" y="949250"/>
            <a:chExt cx="7137300" cy="3802300"/>
          </a:xfrm>
        </p:grpSpPr>
        <p:sp>
          <p:nvSpPr>
            <p:cNvPr id="3102" name="Google Shape;3102;p10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3" name="Google Shape;3153;p104"/>
          <p:cNvSpPr/>
          <p:nvPr/>
        </p:nvSpPr>
        <p:spPr>
          <a:xfrm>
            <a:off x="3220068" y="2614298"/>
            <a:ext cx="132900" cy="132900"/>
          </a:xfrm>
          <a:prstGeom prst="ellipse">
            <a:avLst/>
          </a:prstGeom>
          <a:solidFill>
            <a:schemeClr val="accent5"/>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4"/>
          <p:cNvSpPr/>
          <p:nvPr/>
        </p:nvSpPr>
        <p:spPr>
          <a:xfrm>
            <a:off x="2403318" y="3134498"/>
            <a:ext cx="132900" cy="1329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4"/>
          <p:cNvSpPr/>
          <p:nvPr/>
        </p:nvSpPr>
        <p:spPr>
          <a:xfrm>
            <a:off x="1578145" y="3072602"/>
            <a:ext cx="256800" cy="2568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4"/>
          <p:cNvSpPr/>
          <p:nvPr/>
        </p:nvSpPr>
        <p:spPr>
          <a:xfrm>
            <a:off x="2270422" y="2400501"/>
            <a:ext cx="132900" cy="1329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4"/>
          <p:cNvSpPr/>
          <p:nvPr/>
        </p:nvSpPr>
        <p:spPr>
          <a:xfrm>
            <a:off x="1351597" y="2533401"/>
            <a:ext cx="132900" cy="132900"/>
          </a:xfrm>
          <a:prstGeom prst="ellipse">
            <a:avLst/>
          </a:prstGeom>
          <a:solidFill>
            <a:schemeClr val="accent5"/>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4"/>
          <p:cNvSpPr/>
          <p:nvPr/>
        </p:nvSpPr>
        <p:spPr>
          <a:xfrm>
            <a:off x="1295798" y="2810176"/>
            <a:ext cx="55800" cy="558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4"/>
          <p:cNvSpPr/>
          <p:nvPr/>
        </p:nvSpPr>
        <p:spPr>
          <a:xfrm>
            <a:off x="1606948" y="3449576"/>
            <a:ext cx="55800" cy="558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4"/>
          <p:cNvSpPr/>
          <p:nvPr/>
        </p:nvSpPr>
        <p:spPr>
          <a:xfrm>
            <a:off x="3668248" y="3449576"/>
            <a:ext cx="55800" cy="558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4"/>
          <p:cNvSpPr/>
          <p:nvPr/>
        </p:nvSpPr>
        <p:spPr>
          <a:xfrm>
            <a:off x="2913446" y="2652849"/>
            <a:ext cx="55800" cy="558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4"/>
          <p:cNvSpPr/>
          <p:nvPr/>
        </p:nvSpPr>
        <p:spPr>
          <a:xfrm>
            <a:off x="3258621" y="2400499"/>
            <a:ext cx="55800" cy="55800"/>
          </a:xfrm>
          <a:prstGeom prst="ellipse">
            <a:avLst/>
          </a:prstGeom>
          <a:solidFill>
            <a:schemeClr val="accent5"/>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4"/>
          <p:cNvSpPr/>
          <p:nvPr/>
        </p:nvSpPr>
        <p:spPr>
          <a:xfrm>
            <a:off x="2098312" y="2709679"/>
            <a:ext cx="256800" cy="2568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1"/>
        <p:cNvGrpSpPr/>
        <p:nvPr/>
      </p:nvGrpSpPr>
      <p:grpSpPr>
        <a:xfrm>
          <a:off x="0" y="0"/>
          <a:ext cx="0" cy="0"/>
          <a:chOff x="0" y="0"/>
          <a:chExt cx="0" cy="0"/>
        </a:xfrm>
      </p:grpSpPr>
      <p:sp>
        <p:nvSpPr>
          <p:cNvPr id="3172" name="Google Shape;3172;p10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3173" name="Google Shape;3173;p105"/>
          <p:cNvGrpSpPr/>
          <p:nvPr/>
        </p:nvGrpSpPr>
        <p:grpSpPr>
          <a:xfrm>
            <a:off x="4663602" y="1560457"/>
            <a:ext cx="3464815" cy="2231685"/>
            <a:chOff x="710052" y="1731332"/>
            <a:chExt cx="3464815" cy="2231685"/>
          </a:xfrm>
        </p:grpSpPr>
        <p:grpSp>
          <p:nvGrpSpPr>
            <p:cNvPr id="3174" name="Google Shape;3174;p105"/>
            <p:cNvGrpSpPr/>
            <p:nvPr/>
          </p:nvGrpSpPr>
          <p:grpSpPr>
            <a:xfrm>
              <a:off x="710052" y="1731332"/>
              <a:ext cx="3464815" cy="2231685"/>
              <a:chOff x="1223627" y="1455924"/>
              <a:chExt cx="3464815" cy="2231685"/>
            </a:xfrm>
          </p:grpSpPr>
          <p:sp>
            <p:nvSpPr>
              <p:cNvPr id="3175" name="Google Shape;3175;p105"/>
              <p:cNvSpPr/>
              <p:nvPr/>
            </p:nvSpPr>
            <p:spPr>
              <a:xfrm>
                <a:off x="1223627" y="14559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lt1"/>
              </a:solidFill>
              <a:ln>
                <a:noFill/>
              </a:ln>
              <a:effectLst>
                <a:outerShdw blurRad="57150" dist="19050" dir="5400000" algn="bl" rotWithShape="0">
                  <a:schemeClr val="dk1">
                    <a:alpha val="14000"/>
                  </a:schemeClr>
                </a:outerShdw>
                <a:reflection stA="10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105"/>
              <p:cNvGrpSpPr/>
              <p:nvPr/>
            </p:nvGrpSpPr>
            <p:grpSpPr>
              <a:xfrm>
                <a:off x="1276562" y="1514493"/>
                <a:ext cx="2412138" cy="191913"/>
                <a:chOff x="1213361" y="575225"/>
                <a:chExt cx="5184050" cy="412450"/>
              </a:xfrm>
            </p:grpSpPr>
            <p:sp>
              <p:nvSpPr>
                <p:cNvPr id="3177" name="Google Shape;3177;p105"/>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5"/>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05"/>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0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2" name="Google Shape;3182;p105"/>
              <p:cNvSpPr/>
              <p:nvPr/>
            </p:nvSpPr>
            <p:spPr>
              <a:xfrm>
                <a:off x="1295189" y="15144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3" name="Google Shape;3183;p105"/>
            <p:cNvSpPr/>
            <p:nvPr/>
          </p:nvSpPr>
          <p:spPr>
            <a:xfrm>
              <a:off x="769875" y="2064458"/>
              <a:ext cx="3335100" cy="1860900"/>
            </a:xfrm>
            <a:prstGeom prst="roundRect">
              <a:avLst>
                <a:gd name="adj" fmla="val 2089"/>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3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105"/>
          <p:cNvGrpSpPr/>
          <p:nvPr/>
        </p:nvGrpSpPr>
        <p:grpSpPr>
          <a:xfrm>
            <a:off x="4792831" y="2001257"/>
            <a:ext cx="3124710" cy="1664647"/>
            <a:chOff x="233350" y="949250"/>
            <a:chExt cx="7137300" cy="3802300"/>
          </a:xfrm>
        </p:grpSpPr>
        <p:sp>
          <p:nvSpPr>
            <p:cNvPr id="3185" name="Google Shape;3185;p10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0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0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0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0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0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0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105"/>
          <p:cNvSpPr/>
          <p:nvPr/>
        </p:nvSpPr>
        <p:spPr>
          <a:xfrm>
            <a:off x="5531695" y="2977927"/>
            <a:ext cx="256800" cy="2568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05"/>
          <p:cNvSpPr/>
          <p:nvPr/>
        </p:nvSpPr>
        <p:spPr>
          <a:xfrm>
            <a:off x="2160313" y="156043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238" name="Google Shape;3238;p105"/>
          <p:cNvSpPr txBox="1"/>
          <p:nvPr/>
        </p:nvSpPr>
        <p:spPr>
          <a:xfrm>
            <a:off x="2320813" y="1643938"/>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Montserrat"/>
                <a:ea typeface="Montserrat"/>
                <a:cs typeface="Montserrat"/>
                <a:sym typeface="Montserrat"/>
              </a:rPr>
              <a:t>Saturn</a:t>
            </a:r>
            <a:endParaRPr sz="1800" b="1">
              <a:solidFill>
                <a:schemeClr val="dk1"/>
              </a:solidFill>
              <a:latin typeface="Montserrat"/>
              <a:ea typeface="Montserrat"/>
              <a:cs typeface="Montserrat"/>
              <a:sym typeface="Montserrat"/>
            </a:endParaRPr>
          </a:p>
        </p:txBody>
      </p:sp>
      <p:sp>
        <p:nvSpPr>
          <p:cNvPr id="3239" name="Google Shape;3239;p105"/>
          <p:cNvSpPr txBox="1"/>
          <p:nvPr/>
        </p:nvSpPr>
        <p:spPr>
          <a:xfrm>
            <a:off x="2320813" y="1965518"/>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It’s composed of hydrogen and helium</a:t>
            </a:r>
            <a:endParaRPr>
              <a:solidFill>
                <a:schemeClr val="lt1"/>
              </a:solidFill>
              <a:latin typeface="Darker Grotesque Medium"/>
              <a:ea typeface="Darker Grotesque Medium"/>
              <a:cs typeface="Darker Grotesque Medium"/>
              <a:sym typeface="Darker Grotesque Medium"/>
            </a:endParaRPr>
          </a:p>
        </p:txBody>
      </p:sp>
      <p:sp>
        <p:nvSpPr>
          <p:cNvPr id="3240" name="Google Shape;3240;p105"/>
          <p:cNvSpPr/>
          <p:nvPr/>
        </p:nvSpPr>
        <p:spPr>
          <a:xfrm>
            <a:off x="1015588" y="1560450"/>
            <a:ext cx="821400" cy="821400"/>
          </a:xfrm>
          <a:prstGeom prst="donut">
            <a:avLst>
              <a:gd name="adj" fmla="val 20173"/>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05"/>
          <p:cNvSpPr/>
          <p:nvPr/>
        </p:nvSpPr>
        <p:spPr>
          <a:xfrm rot="5400000" flipH="1">
            <a:off x="1015588" y="1560450"/>
            <a:ext cx="821400" cy="821400"/>
          </a:xfrm>
          <a:prstGeom prst="blockArc">
            <a:avLst>
              <a:gd name="adj1" fmla="val 10800000"/>
              <a:gd name="adj2" fmla="val 21576064"/>
              <a:gd name="adj3" fmla="val 20276"/>
            </a:avLst>
          </a:prstGeom>
          <a:solidFill>
            <a:schemeClr val="accent4"/>
          </a:solidFill>
          <a:ln w="9525" cap="flat" cmpd="sng">
            <a:solidFill>
              <a:schemeClr val="accent4"/>
            </a:solidFill>
            <a:prstDash val="solid"/>
            <a:round/>
            <a:headEnd type="none" w="sm" len="sm"/>
            <a:tailEnd type="none" w="sm" len="sm"/>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05"/>
          <p:cNvSpPr txBox="1"/>
          <p:nvPr/>
        </p:nvSpPr>
        <p:spPr>
          <a:xfrm>
            <a:off x="1115188" y="1875000"/>
            <a:ext cx="6222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50%</a:t>
            </a:r>
            <a:endParaRPr b="1">
              <a:solidFill>
                <a:schemeClr val="accent6"/>
              </a:solidFill>
              <a:latin typeface="Montserrat"/>
              <a:ea typeface="Montserrat"/>
              <a:cs typeface="Montserrat"/>
              <a:sym typeface="Montserrat"/>
            </a:endParaRPr>
          </a:p>
        </p:txBody>
      </p:sp>
      <p:sp>
        <p:nvSpPr>
          <p:cNvPr id="3243" name="Google Shape;3243;p105"/>
          <p:cNvSpPr/>
          <p:nvPr/>
        </p:nvSpPr>
        <p:spPr>
          <a:xfrm>
            <a:off x="2160313" y="296877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244" name="Google Shape;3244;p105"/>
          <p:cNvSpPr txBox="1"/>
          <p:nvPr/>
        </p:nvSpPr>
        <p:spPr>
          <a:xfrm>
            <a:off x="2320813" y="305227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Montserrat"/>
                <a:ea typeface="Montserrat"/>
                <a:cs typeface="Montserrat"/>
                <a:sym typeface="Montserrat"/>
              </a:rPr>
              <a:t>Mars</a:t>
            </a:r>
            <a:endParaRPr sz="1800" b="1">
              <a:solidFill>
                <a:schemeClr val="dk1"/>
              </a:solidFill>
              <a:latin typeface="Montserrat"/>
              <a:ea typeface="Montserrat"/>
              <a:cs typeface="Montserrat"/>
              <a:sym typeface="Montserrat"/>
            </a:endParaRPr>
          </a:p>
        </p:txBody>
      </p:sp>
      <p:sp>
        <p:nvSpPr>
          <p:cNvPr id="3245" name="Google Shape;3245;p105"/>
          <p:cNvSpPr txBox="1"/>
          <p:nvPr/>
        </p:nvSpPr>
        <p:spPr>
          <a:xfrm>
            <a:off x="2320813" y="337385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actually cold</a:t>
            </a:r>
            <a:endParaRPr>
              <a:solidFill>
                <a:schemeClr val="lt1"/>
              </a:solidFill>
              <a:latin typeface="Darker Grotesque Medium"/>
              <a:ea typeface="Darker Grotesque Medium"/>
              <a:cs typeface="Darker Grotesque Medium"/>
              <a:sym typeface="Darker Grotesque Medium"/>
            </a:endParaRPr>
          </a:p>
        </p:txBody>
      </p:sp>
      <p:sp>
        <p:nvSpPr>
          <p:cNvPr id="3246" name="Google Shape;3246;p105"/>
          <p:cNvSpPr/>
          <p:nvPr/>
        </p:nvSpPr>
        <p:spPr>
          <a:xfrm>
            <a:off x="1015588" y="2968788"/>
            <a:ext cx="821400" cy="821400"/>
          </a:xfrm>
          <a:prstGeom prst="donut">
            <a:avLst>
              <a:gd name="adj" fmla="val 20173"/>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05"/>
          <p:cNvSpPr/>
          <p:nvPr/>
        </p:nvSpPr>
        <p:spPr>
          <a:xfrm rot="5400000" flipH="1">
            <a:off x="1015588" y="2968788"/>
            <a:ext cx="821400" cy="821400"/>
          </a:xfrm>
          <a:prstGeom prst="blockArc">
            <a:avLst>
              <a:gd name="adj1" fmla="val 5376727"/>
              <a:gd name="adj2" fmla="val 21576064"/>
              <a:gd name="adj3" fmla="val 20276"/>
            </a:avLst>
          </a:prstGeom>
          <a:solidFill>
            <a:schemeClr val="accent3"/>
          </a:solidFill>
          <a:ln w="9525" cap="flat" cmpd="sng">
            <a:solidFill>
              <a:schemeClr val="accent3"/>
            </a:solidFill>
            <a:prstDash val="solid"/>
            <a:round/>
            <a:headEnd type="none" w="sm" len="sm"/>
            <a:tailEnd type="none" w="sm" len="sm"/>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05"/>
          <p:cNvSpPr txBox="1"/>
          <p:nvPr/>
        </p:nvSpPr>
        <p:spPr>
          <a:xfrm>
            <a:off x="1115188" y="3283338"/>
            <a:ext cx="6222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75%</a:t>
            </a:r>
            <a:endParaRPr b="1">
              <a:solidFill>
                <a:schemeClr val="accent6"/>
              </a:solidFill>
              <a:latin typeface="Montserrat"/>
              <a:ea typeface="Montserrat"/>
              <a:cs typeface="Montserrat"/>
              <a:sym typeface="Montserrat"/>
            </a:endParaRPr>
          </a:p>
        </p:txBody>
      </p:sp>
      <p:sp>
        <p:nvSpPr>
          <p:cNvPr id="3249" name="Google Shape;3249;p105"/>
          <p:cNvSpPr/>
          <p:nvPr/>
        </p:nvSpPr>
        <p:spPr>
          <a:xfrm>
            <a:off x="5220570" y="2193527"/>
            <a:ext cx="256800" cy="2568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05"/>
          <p:cNvSpPr/>
          <p:nvPr/>
        </p:nvSpPr>
        <p:spPr>
          <a:xfrm>
            <a:off x="6226795" y="2673727"/>
            <a:ext cx="256800" cy="256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05"/>
          <p:cNvSpPr/>
          <p:nvPr/>
        </p:nvSpPr>
        <p:spPr>
          <a:xfrm>
            <a:off x="6659645" y="2159702"/>
            <a:ext cx="256800" cy="256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05"/>
          <p:cNvSpPr/>
          <p:nvPr/>
        </p:nvSpPr>
        <p:spPr>
          <a:xfrm>
            <a:off x="7099245" y="2477577"/>
            <a:ext cx="256800" cy="2568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0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0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0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0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37"/>
                                        </p:tgtEl>
                                        <p:attrNameLst>
                                          <p:attrName>style.visibility</p:attrName>
                                        </p:attrNameLst>
                                      </p:cBhvr>
                                      <p:to>
                                        <p:strVal val="visible"/>
                                      </p:to>
                                    </p:set>
                                    <p:animEffect transition="in" filter="fade">
                                      <p:cBhvr>
                                        <p:cTn id="7" dur="1000"/>
                                        <p:tgtEl>
                                          <p:spTgt spid="3237"/>
                                        </p:tgtEl>
                                      </p:cBhvr>
                                    </p:animEffect>
                                  </p:childTnLst>
                                </p:cTn>
                              </p:par>
                              <p:par>
                                <p:cTn id="8" presetID="10" presetClass="entr" presetSubtype="0" fill="hold" nodeType="withEffect">
                                  <p:stCondLst>
                                    <p:cond delay="0"/>
                                  </p:stCondLst>
                                  <p:childTnLst>
                                    <p:set>
                                      <p:cBhvr>
                                        <p:cTn id="9" dur="1" fill="hold">
                                          <p:stCondLst>
                                            <p:cond delay="0"/>
                                          </p:stCondLst>
                                        </p:cTn>
                                        <p:tgtEl>
                                          <p:spTgt spid="3238"/>
                                        </p:tgtEl>
                                        <p:attrNameLst>
                                          <p:attrName>style.visibility</p:attrName>
                                        </p:attrNameLst>
                                      </p:cBhvr>
                                      <p:to>
                                        <p:strVal val="visible"/>
                                      </p:to>
                                    </p:set>
                                    <p:animEffect transition="in" filter="fade">
                                      <p:cBhvr>
                                        <p:cTn id="10" dur="1000"/>
                                        <p:tgtEl>
                                          <p:spTgt spid="3238"/>
                                        </p:tgtEl>
                                      </p:cBhvr>
                                    </p:animEffect>
                                  </p:childTnLst>
                                </p:cTn>
                              </p:par>
                              <p:par>
                                <p:cTn id="11" presetID="10" presetClass="entr" presetSubtype="0" fill="hold" nodeType="withEffect">
                                  <p:stCondLst>
                                    <p:cond delay="0"/>
                                  </p:stCondLst>
                                  <p:childTnLst>
                                    <p:set>
                                      <p:cBhvr>
                                        <p:cTn id="12" dur="1" fill="hold">
                                          <p:stCondLst>
                                            <p:cond delay="0"/>
                                          </p:stCondLst>
                                        </p:cTn>
                                        <p:tgtEl>
                                          <p:spTgt spid="3239"/>
                                        </p:tgtEl>
                                        <p:attrNameLst>
                                          <p:attrName>style.visibility</p:attrName>
                                        </p:attrNameLst>
                                      </p:cBhvr>
                                      <p:to>
                                        <p:strVal val="visible"/>
                                      </p:to>
                                    </p:set>
                                    <p:animEffect transition="in" filter="fade">
                                      <p:cBhvr>
                                        <p:cTn id="13" dur="1000"/>
                                        <p:tgtEl>
                                          <p:spTgt spid="3239"/>
                                        </p:tgtEl>
                                      </p:cBhvr>
                                    </p:animEffect>
                                  </p:childTnLst>
                                </p:cTn>
                              </p:par>
                              <p:par>
                                <p:cTn id="14" presetID="10" presetClass="entr" presetSubtype="0" fill="hold" nodeType="withEffect">
                                  <p:stCondLst>
                                    <p:cond delay="0"/>
                                  </p:stCondLst>
                                  <p:childTnLst>
                                    <p:set>
                                      <p:cBhvr>
                                        <p:cTn id="15" dur="1" fill="hold">
                                          <p:stCondLst>
                                            <p:cond delay="0"/>
                                          </p:stCondLst>
                                        </p:cTn>
                                        <p:tgtEl>
                                          <p:spTgt spid="3240"/>
                                        </p:tgtEl>
                                        <p:attrNameLst>
                                          <p:attrName>style.visibility</p:attrName>
                                        </p:attrNameLst>
                                      </p:cBhvr>
                                      <p:to>
                                        <p:strVal val="visible"/>
                                      </p:to>
                                    </p:set>
                                    <p:animEffect transition="in" filter="fade">
                                      <p:cBhvr>
                                        <p:cTn id="16" dur="1000"/>
                                        <p:tgtEl>
                                          <p:spTgt spid="3240"/>
                                        </p:tgtEl>
                                      </p:cBhvr>
                                    </p:animEffect>
                                  </p:childTnLst>
                                </p:cTn>
                              </p:par>
                              <p:par>
                                <p:cTn id="17" presetID="10" presetClass="entr" presetSubtype="0" fill="hold" nodeType="withEffect">
                                  <p:stCondLst>
                                    <p:cond delay="0"/>
                                  </p:stCondLst>
                                  <p:childTnLst>
                                    <p:set>
                                      <p:cBhvr>
                                        <p:cTn id="18" dur="1" fill="hold">
                                          <p:stCondLst>
                                            <p:cond delay="0"/>
                                          </p:stCondLst>
                                        </p:cTn>
                                        <p:tgtEl>
                                          <p:spTgt spid="3241"/>
                                        </p:tgtEl>
                                        <p:attrNameLst>
                                          <p:attrName>style.visibility</p:attrName>
                                        </p:attrNameLst>
                                      </p:cBhvr>
                                      <p:to>
                                        <p:strVal val="visible"/>
                                      </p:to>
                                    </p:set>
                                    <p:animEffect transition="in" filter="fade">
                                      <p:cBhvr>
                                        <p:cTn id="19" dur="1000"/>
                                        <p:tgtEl>
                                          <p:spTgt spid="3241"/>
                                        </p:tgtEl>
                                      </p:cBhvr>
                                    </p:animEffect>
                                  </p:childTnLst>
                                </p:cTn>
                              </p:par>
                              <p:par>
                                <p:cTn id="20" presetID="10" presetClass="entr" presetSubtype="0" fill="hold" nodeType="withEffect">
                                  <p:stCondLst>
                                    <p:cond delay="0"/>
                                  </p:stCondLst>
                                  <p:childTnLst>
                                    <p:set>
                                      <p:cBhvr>
                                        <p:cTn id="21" dur="1" fill="hold">
                                          <p:stCondLst>
                                            <p:cond delay="0"/>
                                          </p:stCondLst>
                                        </p:cTn>
                                        <p:tgtEl>
                                          <p:spTgt spid="3242"/>
                                        </p:tgtEl>
                                        <p:attrNameLst>
                                          <p:attrName>style.visibility</p:attrName>
                                        </p:attrNameLst>
                                      </p:cBhvr>
                                      <p:to>
                                        <p:strVal val="visible"/>
                                      </p:to>
                                    </p:set>
                                    <p:animEffect transition="in" filter="fade">
                                      <p:cBhvr>
                                        <p:cTn id="22" dur="1000"/>
                                        <p:tgtEl>
                                          <p:spTgt spid="3242"/>
                                        </p:tgtEl>
                                      </p:cBhvr>
                                    </p:animEffect>
                                  </p:childTnLst>
                                </p:cTn>
                              </p:par>
                              <p:par>
                                <p:cTn id="23" presetID="10" presetClass="entr" presetSubtype="0" fill="hold" nodeType="withEffect">
                                  <p:stCondLst>
                                    <p:cond delay="0"/>
                                  </p:stCondLst>
                                  <p:childTnLst>
                                    <p:set>
                                      <p:cBhvr>
                                        <p:cTn id="24" dur="1" fill="hold">
                                          <p:stCondLst>
                                            <p:cond delay="0"/>
                                          </p:stCondLst>
                                        </p:cTn>
                                        <p:tgtEl>
                                          <p:spTgt spid="3243"/>
                                        </p:tgtEl>
                                        <p:attrNameLst>
                                          <p:attrName>style.visibility</p:attrName>
                                        </p:attrNameLst>
                                      </p:cBhvr>
                                      <p:to>
                                        <p:strVal val="visible"/>
                                      </p:to>
                                    </p:set>
                                    <p:animEffect transition="in" filter="fade">
                                      <p:cBhvr>
                                        <p:cTn id="25" dur="1000"/>
                                        <p:tgtEl>
                                          <p:spTgt spid="3243"/>
                                        </p:tgtEl>
                                      </p:cBhvr>
                                    </p:animEffect>
                                  </p:childTnLst>
                                </p:cTn>
                              </p:par>
                              <p:par>
                                <p:cTn id="26" presetID="10" presetClass="entr" presetSubtype="0" fill="hold" nodeType="withEffect">
                                  <p:stCondLst>
                                    <p:cond delay="0"/>
                                  </p:stCondLst>
                                  <p:childTnLst>
                                    <p:set>
                                      <p:cBhvr>
                                        <p:cTn id="27" dur="1" fill="hold">
                                          <p:stCondLst>
                                            <p:cond delay="0"/>
                                          </p:stCondLst>
                                        </p:cTn>
                                        <p:tgtEl>
                                          <p:spTgt spid="3244"/>
                                        </p:tgtEl>
                                        <p:attrNameLst>
                                          <p:attrName>style.visibility</p:attrName>
                                        </p:attrNameLst>
                                      </p:cBhvr>
                                      <p:to>
                                        <p:strVal val="visible"/>
                                      </p:to>
                                    </p:set>
                                    <p:animEffect transition="in" filter="fade">
                                      <p:cBhvr>
                                        <p:cTn id="28" dur="1000"/>
                                        <p:tgtEl>
                                          <p:spTgt spid="3244"/>
                                        </p:tgtEl>
                                      </p:cBhvr>
                                    </p:animEffect>
                                  </p:childTnLst>
                                </p:cTn>
                              </p:par>
                              <p:par>
                                <p:cTn id="29" presetID="10" presetClass="entr" presetSubtype="0" fill="hold" nodeType="withEffect">
                                  <p:stCondLst>
                                    <p:cond delay="0"/>
                                  </p:stCondLst>
                                  <p:childTnLst>
                                    <p:set>
                                      <p:cBhvr>
                                        <p:cTn id="30" dur="1" fill="hold">
                                          <p:stCondLst>
                                            <p:cond delay="0"/>
                                          </p:stCondLst>
                                        </p:cTn>
                                        <p:tgtEl>
                                          <p:spTgt spid="3245"/>
                                        </p:tgtEl>
                                        <p:attrNameLst>
                                          <p:attrName>style.visibility</p:attrName>
                                        </p:attrNameLst>
                                      </p:cBhvr>
                                      <p:to>
                                        <p:strVal val="visible"/>
                                      </p:to>
                                    </p:set>
                                    <p:animEffect transition="in" filter="fade">
                                      <p:cBhvr>
                                        <p:cTn id="31" dur="1000"/>
                                        <p:tgtEl>
                                          <p:spTgt spid="3245"/>
                                        </p:tgtEl>
                                      </p:cBhvr>
                                    </p:animEffect>
                                  </p:childTnLst>
                                </p:cTn>
                              </p:par>
                              <p:par>
                                <p:cTn id="32" presetID="10" presetClass="entr" presetSubtype="0" fill="hold" nodeType="withEffect">
                                  <p:stCondLst>
                                    <p:cond delay="0"/>
                                  </p:stCondLst>
                                  <p:childTnLst>
                                    <p:set>
                                      <p:cBhvr>
                                        <p:cTn id="33" dur="1" fill="hold">
                                          <p:stCondLst>
                                            <p:cond delay="0"/>
                                          </p:stCondLst>
                                        </p:cTn>
                                        <p:tgtEl>
                                          <p:spTgt spid="3246"/>
                                        </p:tgtEl>
                                        <p:attrNameLst>
                                          <p:attrName>style.visibility</p:attrName>
                                        </p:attrNameLst>
                                      </p:cBhvr>
                                      <p:to>
                                        <p:strVal val="visible"/>
                                      </p:to>
                                    </p:set>
                                    <p:animEffect transition="in" filter="fade">
                                      <p:cBhvr>
                                        <p:cTn id="34" dur="1000"/>
                                        <p:tgtEl>
                                          <p:spTgt spid="3246"/>
                                        </p:tgtEl>
                                      </p:cBhvr>
                                    </p:animEffect>
                                  </p:childTnLst>
                                </p:cTn>
                              </p:par>
                              <p:par>
                                <p:cTn id="35" presetID="10" presetClass="entr" presetSubtype="0" fill="hold" nodeType="withEffect">
                                  <p:stCondLst>
                                    <p:cond delay="0"/>
                                  </p:stCondLst>
                                  <p:childTnLst>
                                    <p:set>
                                      <p:cBhvr>
                                        <p:cTn id="36" dur="1" fill="hold">
                                          <p:stCondLst>
                                            <p:cond delay="0"/>
                                          </p:stCondLst>
                                        </p:cTn>
                                        <p:tgtEl>
                                          <p:spTgt spid="3247"/>
                                        </p:tgtEl>
                                        <p:attrNameLst>
                                          <p:attrName>style.visibility</p:attrName>
                                        </p:attrNameLst>
                                      </p:cBhvr>
                                      <p:to>
                                        <p:strVal val="visible"/>
                                      </p:to>
                                    </p:set>
                                    <p:animEffect transition="in" filter="fade">
                                      <p:cBhvr>
                                        <p:cTn id="37" dur="1000"/>
                                        <p:tgtEl>
                                          <p:spTgt spid="3247"/>
                                        </p:tgtEl>
                                      </p:cBhvr>
                                    </p:animEffect>
                                  </p:childTnLst>
                                </p:cTn>
                              </p:par>
                              <p:par>
                                <p:cTn id="38" presetID="10" presetClass="entr" presetSubtype="0" fill="hold" nodeType="withEffect">
                                  <p:stCondLst>
                                    <p:cond delay="0"/>
                                  </p:stCondLst>
                                  <p:childTnLst>
                                    <p:set>
                                      <p:cBhvr>
                                        <p:cTn id="39" dur="1" fill="hold">
                                          <p:stCondLst>
                                            <p:cond delay="0"/>
                                          </p:stCondLst>
                                        </p:cTn>
                                        <p:tgtEl>
                                          <p:spTgt spid="3248"/>
                                        </p:tgtEl>
                                        <p:attrNameLst>
                                          <p:attrName>style.visibility</p:attrName>
                                        </p:attrNameLst>
                                      </p:cBhvr>
                                      <p:to>
                                        <p:strVal val="visible"/>
                                      </p:to>
                                    </p:set>
                                    <p:animEffect transition="in" filter="fade">
                                      <p:cBhvr>
                                        <p:cTn id="40" dur="1000"/>
                                        <p:tgtEl>
                                          <p:spTgt spid="3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60"/>
        <p:cNvGrpSpPr/>
        <p:nvPr/>
      </p:nvGrpSpPr>
      <p:grpSpPr>
        <a:xfrm>
          <a:off x="0" y="0"/>
          <a:ext cx="0" cy="0"/>
          <a:chOff x="0" y="0"/>
          <a:chExt cx="0" cy="0"/>
        </a:xfrm>
      </p:grpSpPr>
      <p:sp>
        <p:nvSpPr>
          <p:cNvPr id="3261" name="Google Shape;3261;p10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sp>
        <p:nvSpPr>
          <p:cNvPr id="3262" name="Google Shape;3262;p106"/>
          <p:cNvSpPr/>
          <p:nvPr/>
        </p:nvSpPr>
        <p:spPr>
          <a:xfrm>
            <a:off x="870075" y="17917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3" name="Google Shape;3263;p106"/>
          <p:cNvSpPr/>
          <p:nvPr/>
        </p:nvSpPr>
        <p:spPr>
          <a:xfrm>
            <a:off x="3599171" y="3241946"/>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06"/>
          <p:cNvSpPr/>
          <p:nvPr/>
        </p:nvSpPr>
        <p:spPr>
          <a:xfrm>
            <a:off x="6289375" y="17917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06"/>
          <p:cNvSpPr txBox="1"/>
          <p:nvPr/>
        </p:nvSpPr>
        <p:spPr>
          <a:xfrm>
            <a:off x="6449875" y="2186206"/>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Mars is actually a very cold place</a:t>
            </a:r>
            <a:endParaRPr>
              <a:solidFill>
                <a:schemeClr val="lt1"/>
              </a:solidFill>
              <a:latin typeface="Darker Grotesque Medium"/>
              <a:ea typeface="Darker Grotesque Medium"/>
              <a:cs typeface="Darker Grotesque Medium"/>
              <a:sym typeface="Darker Grotesque Medium"/>
            </a:endParaRPr>
          </a:p>
        </p:txBody>
      </p:sp>
      <p:sp>
        <p:nvSpPr>
          <p:cNvPr id="3266" name="Google Shape;3266;p106"/>
          <p:cNvSpPr txBox="1"/>
          <p:nvPr/>
        </p:nvSpPr>
        <p:spPr>
          <a:xfrm>
            <a:off x="6449875" y="186462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Mars</a:t>
            </a:r>
            <a:endParaRPr sz="1800" b="1">
              <a:solidFill>
                <a:schemeClr val="dk1"/>
              </a:solidFill>
              <a:latin typeface="Montserrat"/>
              <a:ea typeface="Montserrat"/>
              <a:cs typeface="Montserrat"/>
              <a:sym typeface="Montserrat"/>
            </a:endParaRPr>
          </a:p>
        </p:txBody>
      </p:sp>
      <p:sp>
        <p:nvSpPr>
          <p:cNvPr id="3267" name="Google Shape;3267;p106"/>
          <p:cNvSpPr txBox="1"/>
          <p:nvPr/>
        </p:nvSpPr>
        <p:spPr>
          <a:xfrm>
            <a:off x="1030575" y="186462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Mercury</a:t>
            </a:r>
            <a:endParaRPr sz="1800" b="1">
              <a:solidFill>
                <a:schemeClr val="dk1"/>
              </a:solidFill>
              <a:latin typeface="Montserrat"/>
              <a:ea typeface="Montserrat"/>
              <a:cs typeface="Montserrat"/>
              <a:sym typeface="Montserrat"/>
            </a:endParaRPr>
          </a:p>
        </p:txBody>
      </p:sp>
      <p:sp>
        <p:nvSpPr>
          <p:cNvPr id="3268" name="Google Shape;3268;p106"/>
          <p:cNvSpPr txBox="1"/>
          <p:nvPr/>
        </p:nvSpPr>
        <p:spPr>
          <a:xfrm>
            <a:off x="1030575" y="2186206"/>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It’s the closest planet to the Sun</a:t>
            </a:r>
            <a:endParaRPr>
              <a:solidFill>
                <a:schemeClr val="lt1"/>
              </a:solidFill>
              <a:latin typeface="Darker Grotesque Medium"/>
              <a:ea typeface="Darker Grotesque Medium"/>
              <a:cs typeface="Darker Grotesque Medium"/>
              <a:sym typeface="Darker Grotesque Medium"/>
            </a:endParaRPr>
          </a:p>
        </p:txBody>
      </p:sp>
      <p:sp>
        <p:nvSpPr>
          <p:cNvPr id="3269" name="Google Shape;3269;p106"/>
          <p:cNvSpPr txBox="1"/>
          <p:nvPr/>
        </p:nvSpPr>
        <p:spPr>
          <a:xfrm>
            <a:off x="3759671" y="3325446"/>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Saturn</a:t>
            </a:r>
            <a:endParaRPr sz="1800" b="1">
              <a:solidFill>
                <a:schemeClr val="dk1"/>
              </a:solidFill>
              <a:latin typeface="Montserrat"/>
              <a:ea typeface="Montserrat"/>
              <a:cs typeface="Montserrat"/>
              <a:sym typeface="Montserrat"/>
            </a:endParaRPr>
          </a:p>
        </p:txBody>
      </p:sp>
      <p:sp>
        <p:nvSpPr>
          <p:cNvPr id="3270" name="Google Shape;3270;p106"/>
          <p:cNvSpPr txBox="1"/>
          <p:nvPr/>
        </p:nvSpPr>
        <p:spPr>
          <a:xfrm>
            <a:off x="3759671" y="3647027"/>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It’s composed of hydrogen and helium</a:t>
            </a:r>
            <a:endParaRPr>
              <a:solidFill>
                <a:schemeClr val="lt1"/>
              </a:solidFill>
              <a:latin typeface="Darker Grotesque Medium"/>
              <a:ea typeface="Darker Grotesque Medium"/>
              <a:cs typeface="Darker Grotesque Medium"/>
              <a:sym typeface="Darker Grotesque Medium"/>
            </a:endParaRPr>
          </a:p>
        </p:txBody>
      </p:sp>
      <p:cxnSp>
        <p:nvCxnSpPr>
          <p:cNvPr id="3271" name="Google Shape;3271;p106"/>
          <p:cNvCxnSpPr/>
          <p:nvPr/>
        </p:nvCxnSpPr>
        <p:spPr>
          <a:xfrm>
            <a:off x="709775" y="2946750"/>
            <a:ext cx="7700700" cy="0"/>
          </a:xfrm>
          <a:prstGeom prst="straightConnector1">
            <a:avLst/>
          </a:prstGeom>
          <a:noFill/>
          <a:ln w="9525" cap="flat" cmpd="sng">
            <a:solidFill>
              <a:schemeClr val="accent4"/>
            </a:solidFill>
            <a:prstDash val="solid"/>
            <a:round/>
            <a:headEnd type="oval" w="med" len="med"/>
            <a:tailEnd type="oval" w="med" len="med"/>
          </a:ln>
        </p:spPr>
      </p:cxnSp>
      <p:sp>
        <p:nvSpPr>
          <p:cNvPr id="3272" name="Google Shape;3272;p106"/>
          <p:cNvSpPr/>
          <p:nvPr/>
        </p:nvSpPr>
        <p:spPr>
          <a:xfrm>
            <a:off x="4079171" y="277770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2020</a:t>
            </a:r>
            <a:endParaRPr b="1">
              <a:solidFill>
                <a:schemeClr val="dk1"/>
              </a:solidFill>
              <a:latin typeface="Montserrat"/>
              <a:ea typeface="Montserrat"/>
              <a:cs typeface="Montserrat"/>
              <a:sym typeface="Montserrat"/>
            </a:endParaRPr>
          </a:p>
        </p:txBody>
      </p:sp>
      <p:sp>
        <p:nvSpPr>
          <p:cNvPr id="3273" name="Google Shape;3273;p106"/>
          <p:cNvSpPr/>
          <p:nvPr/>
        </p:nvSpPr>
        <p:spPr>
          <a:xfrm>
            <a:off x="6769375" y="277770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2021</a:t>
            </a:r>
            <a:endParaRPr b="1">
              <a:solidFill>
                <a:schemeClr val="dk1"/>
              </a:solidFill>
              <a:latin typeface="Montserrat"/>
              <a:ea typeface="Montserrat"/>
              <a:cs typeface="Montserrat"/>
              <a:sym typeface="Montserrat"/>
            </a:endParaRPr>
          </a:p>
        </p:txBody>
      </p:sp>
      <p:sp>
        <p:nvSpPr>
          <p:cNvPr id="3274" name="Google Shape;3274;p106"/>
          <p:cNvSpPr/>
          <p:nvPr/>
        </p:nvSpPr>
        <p:spPr>
          <a:xfrm>
            <a:off x="1350075" y="277770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2019</a:t>
            </a:r>
            <a:endParaRPr b="1">
              <a:solidFill>
                <a:schemeClr val="dk1"/>
              </a:solidFill>
              <a:latin typeface="Montserrat"/>
              <a:ea typeface="Montserrat"/>
              <a:cs typeface="Montserrat"/>
              <a:sym typeface="Montserrat"/>
            </a:endParaRPr>
          </a:p>
        </p:txBody>
      </p:sp>
      <p:sp>
        <p:nvSpPr>
          <p:cNvPr id="3275" name="Google Shape;3275;p106"/>
          <p:cNvSpPr/>
          <p:nvPr/>
        </p:nvSpPr>
        <p:spPr>
          <a:xfrm>
            <a:off x="1445625" y="3280838"/>
            <a:ext cx="801300" cy="8013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76" name="Google Shape;3276;p106"/>
          <p:cNvGrpSpPr/>
          <p:nvPr/>
        </p:nvGrpSpPr>
        <p:grpSpPr>
          <a:xfrm>
            <a:off x="1610457" y="3459206"/>
            <a:ext cx="471637" cy="473794"/>
            <a:chOff x="-49764975" y="3551225"/>
            <a:chExt cx="299300" cy="300650"/>
          </a:xfrm>
        </p:grpSpPr>
        <p:sp>
          <p:nvSpPr>
            <p:cNvPr id="3277" name="Google Shape;3277;p10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8" name="Google Shape;3278;p10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79" name="Google Shape;3279;p10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0" name="Google Shape;3280;p10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1" name="Google Shape;3281;p10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2" name="Google Shape;3282;p10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3" name="Google Shape;3283;p10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4" name="Google Shape;3284;p10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5" name="Google Shape;3285;p10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6" name="Google Shape;3286;p10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87" name="Google Shape;3287;p10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3288" name="Google Shape;3288;p106"/>
          <p:cNvSpPr/>
          <p:nvPr/>
        </p:nvSpPr>
        <p:spPr>
          <a:xfrm>
            <a:off x="6864925" y="3280838"/>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06"/>
          <p:cNvSpPr/>
          <p:nvPr/>
        </p:nvSpPr>
        <p:spPr>
          <a:xfrm>
            <a:off x="4174721" y="1791725"/>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0" name="Google Shape;3290;p106"/>
          <p:cNvCxnSpPr>
            <a:stCxn id="3274" idx="2"/>
            <a:endCxn id="3275" idx="0"/>
          </p:cNvCxnSpPr>
          <p:nvPr/>
        </p:nvCxnSpPr>
        <p:spPr>
          <a:xfrm>
            <a:off x="1846275" y="3115800"/>
            <a:ext cx="0" cy="165000"/>
          </a:xfrm>
          <a:prstGeom prst="straightConnector1">
            <a:avLst/>
          </a:prstGeom>
          <a:noFill/>
          <a:ln w="9525" cap="flat" cmpd="sng">
            <a:solidFill>
              <a:schemeClr val="accent4"/>
            </a:solidFill>
            <a:prstDash val="solid"/>
            <a:round/>
            <a:headEnd type="none" w="med" len="med"/>
            <a:tailEnd type="none" w="med" len="med"/>
          </a:ln>
        </p:spPr>
      </p:cxnSp>
      <p:cxnSp>
        <p:nvCxnSpPr>
          <p:cNvPr id="3291" name="Google Shape;3291;p106"/>
          <p:cNvCxnSpPr>
            <a:endCxn id="3288" idx="0"/>
          </p:cNvCxnSpPr>
          <p:nvPr/>
        </p:nvCxnSpPr>
        <p:spPr>
          <a:xfrm>
            <a:off x="7265575" y="3115838"/>
            <a:ext cx="0" cy="165000"/>
          </a:xfrm>
          <a:prstGeom prst="straightConnector1">
            <a:avLst/>
          </a:prstGeom>
          <a:noFill/>
          <a:ln w="9525" cap="flat" cmpd="sng">
            <a:solidFill>
              <a:schemeClr val="accent4"/>
            </a:solidFill>
            <a:prstDash val="solid"/>
            <a:round/>
            <a:headEnd type="none" w="med" len="med"/>
            <a:tailEnd type="none" w="med" len="med"/>
          </a:ln>
        </p:spPr>
      </p:cxnSp>
      <p:cxnSp>
        <p:nvCxnSpPr>
          <p:cNvPr id="3292" name="Google Shape;3292;p106"/>
          <p:cNvCxnSpPr>
            <a:stCxn id="3289" idx="4"/>
            <a:endCxn id="3272" idx="0"/>
          </p:cNvCxnSpPr>
          <p:nvPr/>
        </p:nvCxnSpPr>
        <p:spPr>
          <a:xfrm>
            <a:off x="4575371" y="2593025"/>
            <a:ext cx="0" cy="184800"/>
          </a:xfrm>
          <a:prstGeom prst="straightConnector1">
            <a:avLst/>
          </a:prstGeom>
          <a:noFill/>
          <a:ln w="9525" cap="flat" cmpd="sng">
            <a:solidFill>
              <a:schemeClr val="accent4"/>
            </a:solidFill>
            <a:prstDash val="solid"/>
            <a:round/>
            <a:headEnd type="none" w="med" len="med"/>
            <a:tailEnd type="none" w="med" len="med"/>
          </a:ln>
        </p:spPr>
      </p:cxnSp>
      <p:grpSp>
        <p:nvGrpSpPr>
          <p:cNvPr id="3293" name="Google Shape;3293;p106"/>
          <p:cNvGrpSpPr/>
          <p:nvPr/>
        </p:nvGrpSpPr>
        <p:grpSpPr>
          <a:xfrm>
            <a:off x="4345266" y="1997904"/>
            <a:ext cx="471667" cy="414206"/>
            <a:chOff x="713620" y="1566649"/>
            <a:chExt cx="422679" cy="371185"/>
          </a:xfrm>
        </p:grpSpPr>
        <p:sp>
          <p:nvSpPr>
            <p:cNvPr id="3294" name="Google Shape;3294;p106"/>
            <p:cNvSpPr/>
            <p:nvPr/>
          </p:nvSpPr>
          <p:spPr>
            <a:xfrm>
              <a:off x="713620" y="1690368"/>
              <a:ext cx="422679" cy="247466"/>
            </a:xfrm>
            <a:custGeom>
              <a:avLst/>
              <a:gdLst/>
              <a:ahLst/>
              <a:cxnLst/>
              <a:rect l="l" t="t" r="r" b="b"/>
              <a:pathLst>
                <a:path w="15678" h="9179" extrusionOk="0">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06"/>
            <p:cNvSpPr/>
            <p:nvPr/>
          </p:nvSpPr>
          <p:spPr>
            <a:xfrm>
              <a:off x="713620" y="1566649"/>
              <a:ext cx="422679" cy="98997"/>
            </a:xfrm>
            <a:custGeom>
              <a:avLst/>
              <a:gdLst/>
              <a:ahLst/>
              <a:cxnLst/>
              <a:rect l="l" t="t" r="r" b="b"/>
              <a:pathLst>
                <a:path w="15678" h="3672" extrusionOk="0">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6" name="Google Shape;3296;p106"/>
          <p:cNvGrpSpPr/>
          <p:nvPr/>
        </p:nvGrpSpPr>
        <p:grpSpPr>
          <a:xfrm>
            <a:off x="7025154" y="3462259"/>
            <a:ext cx="471658" cy="467541"/>
            <a:chOff x="4813643" y="3952123"/>
            <a:chExt cx="376874" cy="373585"/>
          </a:xfrm>
        </p:grpSpPr>
        <p:sp>
          <p:nvSpPr>
            <p:cNvPr id="3297" name="Google Shape;3297;p106"/>
            <p:cNvSpPr/>
            <p:nvPr/>
          </p:nvSpPr>
          <p:spPr>
            <a:xfrm>
              <a:off x="4813643" y="3952123"/>
              <a:ext cx="374016" cy="373585"/>
            </a:xfrm>
            <a:custGeom>
              <a:avLst/>
              <a:gdLst/>
              <a:ahLst/>
              <a:cxnLst/>
              <a:rect l="l" t="t" r="r" b="b"/>
              <a:pathLst>
                <a:path w="13873" h="13857" extrusionOk="0">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06"/>
            <p:cNvSpPr/>
            <p:nvPr/>
          </p:nvSpPr>
          <p:spPr>
            <a:xfrm>
              <a:off x="4940624" y="4103827"/>
              <a:ext cx="94926" cy="93821"/>
            </a:xfrm>
            <a:custGeom>
              <a:avLst/>
              <a:gdLst/>
              <a:ahLst/>
              <a:cxnLst/>
              <a:rect l="l" t="t" r="r" b="b"/>
              <a:pathLst>
                <a:path w="3521" h="3480" extrusionOk="0">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06"/>
            <p:cNvSpPr/>
            <p:nvPr/>
          </p:nvSpPr>
          <p:spPr>
            <a:xfrm>
              <a:off x="5123548" y="3952123"/>
              <a:ext cx="66969" cy="64111"/>
            </a:xfrm>
            <a:custGeom>
              <a:avLst/>
              <a:gdLst/>
              <a:ahLst/>
              <a:cxnLst/>
              <a:rect l="l" t="t" r="r" b="b"/>
              <a:pathLst>
                <a:path w="2484" h="2378" extrusionOk="0">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06"/>
            <p:cNvSpPr/>
            <p:nvPr/>
          </p:nvSpPr>
          <p:spPr>
            <a:xfrm>
              <a:off x="5004708" y="3984961"/>
              <a:ext cx="149682" cy="150113"/>
            </a:xfrm>
            <a:custGeom>
              <a:avLst/>
              <a:gdLst/>
              <a:ahLst/>
              <a:cxnLst/>
              <a:rect l="l" t="t" r="r" b="b"/>
              <a:pathLst>
                <a:path w="5552" h="5568" extrusionOk="0">
                  <a:moveTo>
                    <a:pt x="3836" y="0"/>
                  </a:moveTo>
                  <a:lnTo>
                    <a:pt x="1" y="3837"/>
                  </a:lnTo>
                  <a:lnTo>
                    <a:pt x="1716" y="5567"/>
                  </a:lnTo>
                  <a:lnTo>
                    <a:pt x="5552" y="1731"/>
                  </a:lnTo>
                  <a:lnTo>
                    <a:pt x="3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1" name="Google Shape;3301;p10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0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0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0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8"/>
        <p:cNvGrpSpPr/>
        <p:nvPr/>
      </p:nvGrpSpPr>
      <p:grpSpPr>
        <a:xfrm>
          <a:off x="0" y="0"/>
          <a:ext cx="0" cy="0"/>
          <a:chOff x="0" y="0"/>
          <a:chExt cx="0" cy="0"/>
        </a:xfrm>
      </p:grpSpPr>
      <p:grpSp>
        <p:nvGrpSpPr>
          <p:cNvPr id="3309" name="Google Shape;3309;p107"/>
          <p:cNvGrpSpPr/>
          <p:nvPr/>
        </p:nvGrpSpPr>
        <p:grpSpPr>
          <a:xfrm>
            <a:off x="488971" y="2265995"/>
            <a:ext cx="8107168" cy="1911679"/>
            <a:chOff x="488971" y="2265995"/>
            <a:chExt cx="8107168" cy="1911679"/>
          </a:xfrm>
        </p:grpSpPr>
        <p:sp>
          <p:nvSpPr>
            <p:cNvPr id="3310" name="Google Shape;3310;p107"/>
            <p:cNvSpPr/>
            <p:nvPr/>
          </p:nvSpPr>
          <p:spPr>
            <a:xfrm>
              <a:off x="7927165" y="2265995"/>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6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1" name="Google Shape;3311;p107"/>
            <p:cNvGrpSpPr/>
            <p:nvPr/>
          </p:nvGrpSpPr>
          <p:grpSpPr>
            <a:xfrm flipH="1">
              <a:off x="488971" y="2485268"/>
              <a:ext cx="1127133" cy="1507198"/>
              <a:chOff x="7504145" y="1461391"/>
              <a:chExt cx="1127133" cy="1507198"/>
            </a:xfrm>
          </p:grpSpPr>
          <p:sp>
            <p:nvSpPr>
              <p:cNvPr id="3312" name="Google Shape;3312;p107"/>
              <p:cNvSpPr/>
              <p:nvPr/>
            </p:nvSpPr>
            <p:spPr>
              <a:xfrm flipH="1">
                <a:off x="7504145" y="146139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07"/>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107"/>
            <p:cNvGrpSpPr/>
            <p:nvPr/>
          </p:nvGrpSpPr>
          <p:grpSpPr>
            <a:xfrm rot="6934250">
              <a:off x="8198242" y="3853825"/>
              <a:ext cx="449124" cy="169419"/>
              <a:chOff x="6872640" y="3300197"/>
              <a:chExt cx="620134" cy="233914"/>
            </a:xfrm>
          </p:grpSpPr>
          <p:sp>
            <p:nvSpPr>
              <p:cNvPr id="3315" name="Google Shape;3315;p107"/>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0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7" name="Google Shape;3317;p107"/>
          <p:cNvSpPr/>
          <p:nvPr/>
        </p:nvSpPr>
        <p:spPr>
          <a:xfrm>
            <a:off x="952500" y="1586750"/>
            <a:ext cx="7239000" cy="2409300"/>
          </a:xfrm>
          <a:prstGeom prst="roundRect">
            <a:avLst>
              <a:gd name="adj" fmla="val 6068"/>
            </a:avLst>
          </a:prstGeom>
          <a:solidFill>
            <a:schemeClr val="lt1"/>
          </a:solidFill>
          <a:ln>
            <a:noFill/>
          </a:ln>
          <a:effectLst>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107"/>
          <p:cNvGrpSpPr/>
          <p:nvPr/>
        </p:nvGrpSpPr>
        <p:grpSpPr>
          <a:xfrm>
            <a:off x="1103049" y="2205671"/>
            <a:ext cx="202362" cy="1385957"/>
            <a:chOff x="1103049" y="2205671"/>
            <a:chExt cx="202362" cy="1385957"/>
          </a:xfrm>
        </p:grpSpPr>
        <p:sp>
          <p:nvSpPr>
            <p:cNvPr id="3319" name="Google Shape;3319;p107"/>
            <p:cNvSpPr/>
            <p:nvPr/>
          </p:nvSpPr>
          <p:spPr>
            <a:xfrm>
              <a:off x="1103049" y="2599956"/>
              <a:ext cx="202362" cy="202340"/>
            </a:xfrm>
            <a:custGeom>
              <a:avLst/>
              <a:gdLst/>
              <a:ahLst/>
              <a:cxnLst/>
              <a:rect l="l" t="t" r="r" b="b"/>
              <a:pathLst>
                <a:path w="9030" h="9029" extrusionOk="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dk2"/>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07"/>
            <p:cNvSpPr/>
            <p:nvPr/>
          </p:nvSpPr>
          <p:spPr>
            <a:xfrm>
              <a:off x="1103049" y="2205671"/>
              <a:ext cx="202362" cy="202340"/>
            </a:xfrm>
            <a:custGeom>
              <a:avLst/>
              <a:gdLst/>
              <a:ahLst/>
              <a:cxnLst/>
              <a:rect l="l" t="t" r="r" b="b"/>
              <a:pathLst>
                <a:path w="9030" h="9029" extrusionOk="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2"/>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07"/>
            <p:cNvSpPr/>
            <p:nvPr/>
          </p:nvSpPr>
          <p:spPr>
            <a:xfrm>
              <a:off x="1103049" y="2994241"/>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07"/>
            <p:cNvSpPr/>
            <p:nvPr/>
          </p:nvSpPr>
          <p:spPr>
            <a:xfrm>
              <a:off x="1103049" y="3388907"/>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107"/>
          <p:cNvSpPr/>
          <p:nvPr/>
        </p:nvSpPr>
        <p:spPr>
          <a:xfrm>
            <a:off x="1053300" y="3810825"/>
            <a:ext cx="69876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4" name="Google Shape;3324;p107"/>
          <p:cNvGrpSpPr/>
          <p:nvPr/>
        </p:nvGrpSpPr>
        <p:grpSpPr>
          <a:xfrm>
            <a:off x="1027700" y="1647925"/>
            <a:ext cx="7013100" cy="163500"/>
            <a:chOff x="1027700" y="1647925"/>
            <a:chExt cx="7013100" cy="163500"/>
          </a:xfrm>
        </p:grpSpPr>
        <p:sp>
          <p:nvSpPr>
            <p:cNvPr id="3325" name="Google Shape;3325;p107"/>
            <p:cNvSpPr/>
            <p:nvPr/>
          </p:nvSpPr>
          <p:spPr>
            <a:xfrm>
              <a:off x="1027700" y="1647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07"/>
            <p:cNvSpPr/>
            <p:nvPr/>
          </p:nvSpPr>
          <p:spPr>
            <a:xfrm>
              <a:off x="3008500" y="1665325"/>
              <a:ext cx="6603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07"/>
            <p:cNvSpPr/>
            <p:nvPr/>
          </p:nvSpPr>
          <p:spPr>
            <a:xfrm>
              <a:off x="4761675" y="1665325"/>
              <a:ext cx="6603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07"/>
            <p:cNvSpPr/>
            <p:nvPr/>
          </p:nvSpPr>
          <p:spPr>
            <a:xfrm>
              <a:off x="5854700" y="1665325"/>
              <a:ext cx="2186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9" name="Google Shape;3329;p107"/>
          <p:cNvSpPr/>
          <p:nvPr/>
        </p:nvSpPr>
        <p:spPr>
          <a:xfrm>
            <a:off x="1482600" y="2114550"/>
            <a:ext cx="6558300" cy="381000"/>
          </a:xfrm>
          <a:prstGeom prst="roundRect">
            <a:avLst>
              <a:gd name="adj" fmla="val 50000"/>
            </a:avLst>
          </a:prstGeom>
          <a:solidFill>
            <a:schemeClr val="accent6"/>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0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table</a:t>
            </a:r>
            <a:endParaRPr/>
          </a:p>
        </p:txBody>
      </p:sp>
      <p:graphicFrame>
        <p:nvGraphicFramePr>
          <p:cNvPr id="3331" name="Google Shape;3331;p107"/>
          <p:cNvGraphicFramePr/>
          <p:nvPr/>
        </p:nvGraphicFramePr>
        <p:xfrm>
          <a:off x="1482600" y="2114550"/>
          <a:ext cx="3000000" cy="3000000"/>
        </p:xfrm>
        <a:graphic>
          <a:graphicData uri="http://schemas.openxmlformats.org/drawingml/2006/table">
            <a:tbl>
              <a:tblPr>
                <a:noFill/>
                <a:tableStyleId>{051D86B6-8CFF-4B33-A108-50266628ADCA}</a:tableStyleId>
              </a:tblPr>
              <a:tblGrid>
                <a:gridCol w="1093025">
                  <a:extLst>
                    <a:ext uri="{9D8B030D-6E8A-4147-A177-3AD203B41FA5}">
                      <a16:colId xmlns:a16="http://schemas.microsoft.com/office/drawing/2014/main" val="20000"/>
                    </a:ext>
                  </a:extLst>
                </a:gridCol>
                <a:gridCol w="1093025">
                  <a:extLst>
                    <a:ext uri="{9D8B030D-6E8A-4147-A177-3AD203B41FA5}">
                      <a16:colId xmlns:a16="http://schemas.microsoft.com/office/drawing/2014/main" val="20001"/>
                    </a:ext>
                  </a:extLst>
                </a:gridCol>
                <a:gridCol w="1093025">
                  <a:extLst>
                    <a:ext uri="{9D8B030D-6E8A-4147-A177-3AD203B41FA5}">
                      <a16:colId xmlns:a16="http://schemas.microsoft.com/office/drawing/2014/main" val="20002"/>
                    </a:ext>
                  </a:extLst>
                </a:gridCol>
                <a:gridCol w="1093025">
                  <a:extLst>
                    <a:ext uri="{9D8B030D-6E8A-4147-A177-3AD203B41FA5}">
                      <a16:colId xmlns:a16="http://schemas.microsoft.com/office/drawing/2014/main" val="20003"/>
                    </a:ext>
                  </a:extLst>
                </a:gridCol>
                <a:gridCol w="1093025">
                  <a:extLst>
                    <a:ext uri="{9D8B030D-6E8A-4147-A177-3AD203B41FA5}">
                      <a16:colId xmlns:a16="http://schemas.microsoft.com/office/drawing/2014/main" val="20004"/>
                    </a:ext>
                  </a:extLst>
                </a:gridCol>
                <a:gridCol w="1093025">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Project</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Costs</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Balances</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Price</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Plan</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Budget</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0.06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1A</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1.46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0.11</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0.53</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2D</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3</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95.2</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1.16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3B</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0.16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332" name="Google Shape;3332;p107"/>
          <p:cNvGrpSpPr/>
          <p:nvPr/>
        </p:nvGrpSpPr>
        <p:grpSpPr>
          <a:xfrm rot="10800000" flipH="1">
            <a:off x="1053299" y="1673974"/>
            <a:ext cx="429322" cy="93999"/>
            <a:chOff x="5795037" y="809024"/>
            <a:chExt cx="431653" cy="94500"/>
          </a:xfrm>
        </p:grpSpPr>
        <p:sp>
          <p:nvSpPr>
            <p:cNvPr id="3333" name="Google Shape;3333;p10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07"/>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0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6" name="Google Shape;3336;p10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0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0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0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grpSp>
        <p:nvGrpSpPr>
          <p:cNvPr id="3344" name="Google Shape;3344;p108"/>
          <p:cNvGrpSpPr/>
          <p:nvPr/>
        </p:nvGrpSpPr>
        <p:grpSpPr>
          <a:xfrm flipH="1">
            <a:off x="567171" y="2265995"/>
            <a:ext cx="8107168" cy="1911679"/>
            <a:chOff x="488971" y="2265995"/>
            <a:chExt cx="8107168" cy="1911679"/>
          </a:xfrm>
        </p:grpSpPr>
        <p:sp>
          <p:nvSpPr>
            <p:cNvPr id="3345" name="Google Shape;3345;p108"/>
            <p:cNvSpPr/>
            <p:nvPr/>
          </p:nvSpPr>
          <p:spPr>
            <a:xfrm>
              <a:off x="7927165" y="2265995"/>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6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108"/>
            <p:cNvGrpSpPr/>
            <p:nvPr/>
          </p:nvGrpSpPr>
          <p:grpSpPr>
            <a:xfrm flipH="1">
              <a:off x="488971" y="2485268"/>
              <a:ext cx="1127133" cy="1507198"/>
              <a:chOff x="7504145" y="1461391"/>
              <a:chExt cx="1127133" cy="1507198"/>
            </a:xfrm>
          </p:grpSpPr>
          <p:sp>
            <p:nvSpPr>
              <p:cNvPr id="3347" name="Google Shape;3347;p108"/>
              <p:cNvSpPr/>
              <p:nvPr/>
            </p:nvSpPr>
            <p:spPr>
              <a:xfrm flipH="1">
                <a:off x="7504145" y="146139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08"/>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108"/>
            <p:cNvGrpSpPr/>
            <p:nvPr/>
          </p:nvGrpSpPr>
          <p:grpSpPr>
            <a:xfrm rot="6934250">
              <a:off x="8198242" y="3853825"/>
              <a:ext cx="449124" cy="169419"/>
              <a:chOff x="6872640" y="3300197"/>
              <a:chExt cx="620134" cy="233914"/>
            </a:xfrm>
          </p:grpSpPr>
          <p:sp>
            <p:nvSpPr>
              <p:cNvPr id="3350" name="Google Shape;3350;p108"/>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0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52" name="Google Shape;3352;p10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schedule</a:t>
            </a:r>
            <a:endParaRPr/>
          </a:p>
        </p:txBody>
      </p:sp>
      <p:grpSp>
        <p:nvGrpSpPr>
          <p:cNvPr id="3353" name="Google Shape;3353;p108"/>
          <p:cNvGrpSpPr/>
          <p:nvPr/>
        </p:nvGrpSpPr>
        <p:grpSpPr>
          <a:xfrm>
            <a:off x="952500" y="1162650"/>
            <a:ext cx="7239000" cy="3190200"/>
            <a:chOff x="952500" y="1162650"/>
            <a:chExt cx="7239000" cy="3190200"/>
          </a:xfrm>
        </p:grpSpPr>
        <p:sp>
          <p:nvSpPr>
            <p:cNvPr id="3354" name="Google Shape;3354;p108"/>
            <p:cNvSpPr/>
            <p:nvPr/>
          </p:nvSpPr>
          <p:spPr>
            <a:xfrm>
              <a:off x="952500" y="1162650"/>
              <a:ext cx="7239000" cy="3190200"/>
            </a:xfrm>
            <a:prstGeom prst="roundRect">
              <a:avLst>
                <a:gd name="adj" fmla="val 6068"/>
              </a:avLst>
            </a:prstGeom>
            <a:solidFill>
              <a:schemeClr val="lt1"/>
            </a:solidFill>
            <a:ln>
              <a:noFill/>
            </a:ln>
            <a:effectLst>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08"/>
            <p:cNvSpPr/>
            <p:nvPr/>
          </p:nvSpPr>
          <p:spPr>
            <a:xfrm>
              <a:off x="1053300" y="4151325"/>
              <a:ext cx="69876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08"/>
            <p:cNvSpPr/>
            <p:nvPr/>
          </p:nvSpPr>
          <p:spPr>
            <a:xfrm>
              <a:off x="1103050" y="1223825"/>
              <a:ext cx="6937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7" name="Google Shape;3357;p108"/>
          <p:cNvSpPr/>
          <p:nvPr/>
        </p:nvSpPr>
        <p:spPr>
          <a:xfrm>
            <a:off x="1482600" y="1690450"/>
            <a:ext cx="6558300" cy="381000"/>
          </a:xfrm>
          <a:prstGeom prst="roundRect">
            <a:avLst>
              <a:gd name="adj" fmla="val 50000"/>
            </a:avLst>
          </a:prstGeom>
          <a:solidFill>
            <a:schemeClr val="accent6"/>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358" name="Google Shape;3358;p108"/>
          <p:cNvGraphicFramePr/>
          <p:nvPr/>
        </p:nvGraphicFramePr>
        <p:xfrm>
          <a:off x="1482600" y="1690450"/>
          <a:ext cx="3000000" cy="3000000"/>
        </p:xfrm>
        <a:graphic>
          <a:graphicData uri="http://schemas.openxmlformats.org/drawingml/2006/table">
            <a:tbl>
              <a:tblPr>
                <a:noFill/>
                <a:tableStyleId>{051D86B6-8CFF-4B33-A108-50266628ADCA}</a:tableStyleId>
              </a:tblPr>
              <a:tblGrid>
                <a:gridCol w="1093025">
                  <a:extLst>
                    <a:ext uri="{9D8B030D-6E8A-4147-A177-3AD203B41FA5}">
                      <a16:colId xmlns:a16="http://schemas.microsoft.com/office/drawing/2014/main" val="20000"/>
                    </a:ext>
                  </a:extLst>
                </a:gridCol>
                <a:gridCol w="1093025">
                  <a:extLst>
                    <a:ext uri="{9D8B030D-6E8A-4147-A177-3AD203B41FA5}">
                      <a16:colId xmlns:a16="http://schemas.microsoft.com/office/drawing/2014/main" val="20001"/>
                    </a:ext>
                  </a:extLst>
                </a:gridCol>
                <a:gridCol w="1093025">
                  <a:extLst>
                    <a:ext uri="{9D8B030D-6E8A-4147-A177-3AD203B41FA5}">
                      <a16:colId xmlns:a16="http://schemas.microsoft.com/office/drawing/2014/main" val="20002"/>
                    </a:ext>
                  </a:extLst>
                </a:gridCol>
                <a:gridCol w="1093025">
                  <a:extLst>
                    <a:ext uri="{9D8B030D-6E8A-4147-A177-3AD203B41FA5}">
                      <a16:colId xmlns:a16="http://schemas.microsoft.com/office/drawing/2014/main" val="20003"/>
                    </a:ext>
                  </a:extLst>
                </a:gridCol>
                <a:gridCol w="1093025">
                  <a:extLst>
                    <a:ext uri="{9D8B030D-6E8A-4147-A177-3AD203B41FA5}">
                      <a16:colId xmlns:a16="http://schemas.microsoft.com/office/drawing/2014/main" val="20004"/>
                    </a:ext>
                  </a:extLst>
                </a:gridCol>
                <a:gridCol w="1093025">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Project</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Jun</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Feb</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Mar</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Apr</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May</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0"/>
                  </a:ext>
                </a:extLst>
              </a:tr>
              <a:tr h="396225">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96225">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96225">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3</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96225">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4</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396225">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5</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359" name="Google Shape;3359;p108"/>
          <p:cNvSpPr/>
          <p:nvPr/>
        </p:nvSpPr>
        <p:spPr>
          <a:xfrm>
            <a:off x="4526625" y="3799250"/>
            <a:ext cx="3327600" cy="140700"/>
          </a:xfrm>
          <a:prstGeom prst="roundRect">
            <a:avLst>
              <a:gd name="adj" fmla="val 50000"/>
            </a:avLst>
          </a:prstGeom>
          <a:solidFill>
            <a:schemeClr val="lt2"/>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08"/>
          <p:cNvSpPr/>
          <p:nvPr/>
        </p:nvSpPr>
        <p:spPr>
          <a:xfrm>
            <a:off x="3840250" y="3403025"/>
            <a:ext cx="3197400" cy="140700"/>
          </a:xfrm>
          <a:prstGeom prst="roundRect">
            <a:avLst>
              <a:gd name="adj" fmla="val 50000"/>
            </a:avLst>
          </a:prstGeom>
          <a:solidFill>
            <a:schemeClr val="accent4"/>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08"/>
          <p:cNvSpPr/>
          <p:nvPr/>
        </p:nvSpPr>
        <p:spPr>
          <a:xfrm>
            <a:off x="3484025" y="3006800"/>
            <a:ext cx="3006300" cy="140700"/>
          </a:xfrm>
          <a:prstGeom prst="roundRect">
            <a:avLst>
              <a:gd name="adj" fmla="val 50000"/>
            </a:avLst>
          </a:prstGeom>
          <a:solidFill>
            <a:schemeClr val="dk2"/>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08"/>
          <p:cNvSpPr/>
          <p:nvPr/>
        </p:nvSpPr>
        <p:spPr>
          <a:xfrm>
            <a:off x="3058300" y="2602925"/>
            <a:ext cx="2841000" cy="140700"/>
          </a:xfrm>
          <a:prstGeom prst="roundRect">
            <a:avLst>
              <a:gd name="adj" fmla="val 50000"/>
            </a:avLst>
          </a:prstGeom>
          <a:solidFill>
            <a:schemeClr val="accent2"/>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08"/>
          <p:cNvSpPr/>
          <p:nvPr/>
        </p:nvSpPr>
        <p:spPr>
          <a:xfrm>
            <a:off x="2702075" y="2202875"/>
            <a:ext cx="2415300" cy="140700"/>
          </a:xfrm>
          <a:prstGeom prst="roundRect">
            <a:avLst>
              <a:gd name="adj" fmla="val 50000"/>
            </a:avLst>
          </a:prstGeom>
          <a:solidFill>
            <a:schemeClr val="accent3"/>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0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0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0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0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57"/>
                                        </p:tgtEl>
                                        <p:attrNameLst>
                                          <p:attrName>style.visibility</p:attrName>
                                        </p:attrNameLst>
                                      </p:cBhvr>
                                      <p:to>
                                        <p:strVal val="visible"/>
                                      </p:to>
                                    </p:set>
                                    <p:animEffect transition="in" filter="fade">
                                      <p:cBhvr>
                                        <p:cTn id="7" dur="1000"/>
                                        <p:tgtEl>
                                          <p:spTgt spid="3357"/>
                                        </p:tgtEl>
                                      </p:cBhvr>
                                    </p:animEffect>
                                  </p:childTnLst>
                                </p:cTn>
                              </p:par>
                              <p:par>
                                <p:cTn id="8" presetID="10" presetClass="entr" presetSubtype="0" fill="hold" nodeType="withEffect">
                                  <p:stCondLst>
                                    <p:cond delay="0"/>
                                  </p:stCondLst>
                                  <p:childTnLst>
                                    <p:set>
                                      <p:cBhvr>
                                        <p:cTn id="9" dur="1" fill="hold">
                                          <p:stCondLst>
                                            <p:cond delay="0"/>
                                          </p:stCondLst>
                                        </p:cTn>
                                        <p:tgtEl>
                                          <p:spTgt spid="3358"/>
                                        </p:tgtEl>
                                        <p:attrNameLst>
                                          <p:attrName>style.visibility</p:attrName>
                                        </p:attrNameLst>
                                      </p:cBhvr>
                                      <p:to>
                                        <p:strVal val="visible"/>
                                      </p:to>
                                    </p:set>
                                    <p:animEffect transition="in" filter="fade">
                                      <p:cBhvr>
                                        <p:cTn id="10" dur="1000"/>
                                        <p:tgtEl>
                                          <p:spTgt spid="3358"/>
                                        </p:tgtEl>
                                      </p:cBhvr>
                                    </p:animEffect>
                                  </p:childTnLst>
                                </p:cTn>
                              </p:par>
                              <p:par>
                                <p:cTn id="11" presetID="10" presetClass="entr" presetSubtype="0" fill="hold" nodeType="withEffect">
                                  <p:stCondLst>
                                    <p:cond delay="0"/>
                                  </p:stCondLst>
                                  <p:childTnLst>
                                    <p:set>
                                      <p:cBhvr>
                                        <p:cTn id="12" dur="1" fill="hold">
                                          <p:stCondLst>
                                            <p:cond delay="0"/>
                                          </p:stCondLst>
                                        </p:cTn>
                                        <p:tgtEl>
                                          <p:spTgt spid="3359"/>
                                        </p:tgtEl>
                                        <p:attrNameLst>
                                          <p:attrName>style.visibility</p:attrName>
                                        </p:attrNameLst>
                                      </p:cBhvr>
                                      <p:to>
                                        <p:strVal val="visible"/>
                                      </p:to>
                                    </p:set>
                                    <p:animEffect transition="in" filter="fade">
                                      <p:cBhvr>
                                        <p:cTn id="13" dur="1000"/>
                                        <p:tgtEl>
                                          <p:spTgt spid="3359"/>
                                        </p:tgtEl>
                                      </p:cBhvr>
                                    </p:animEffect>
                                  </p:childTnLst>
                                </p:cTn>
                              </p:par>
                              <p:par>
                                <p:cTn id="14" presetID="10" presetClass="entr" presetSubtype="0" fill="hold" nodeType="withEffect">
                                  <p:stCondLst>
                                    <p:cond delay="0"/>
                                  </p:stCondLst>
                                  <p:childTnLst>
                                    <p:set>
                                      <p:cBhvr>
                                        <p:cTn id="15" dur="1" fill="hold">
                                          <p:stCondLst>
                                            <p:cond delay="0"/>
                                          </p:stCondLst>
                                        </p:cTn>
                                        <p:tgtEl>
                                          <p:spTgt spid="3360"/>
                                        </p:tgtEl>
                                        <p:attrNameLst>
                                          <p:attrName>style.visibility</p:attrName>
                                        </p:attrNameLst>
                                      </p:cBhvr>
                                      <p:to>
                                        <p:strVal val="visible"/>
                                      </p:to>
                                    </p:set>
                                    <p:animEffect transition="in" filter="fade">
                                      <p:cBhvr>
                                        <p:cTn id="16" dur="1000"/>
                                        <p:tgtEl>
                                          <p:spTgt spid="3360"/>
                                        </p:tgtEl>
                                      </p:cBhvr>
                                    </p:animEffect>
                                  </p:childTnLst>
                                </p:cTn>
                              </p:par>
                              <p:par>
                                <p:cTn id="17" presetID="10" presetClass="entr" presetSubtype="0" fill="hold" nodeType="withEffect">
                                  <p:stCondLst>
                                    <p:cond delay="0"/>
                                  </p:stCondLst>
                                  <p:childTnLst>
                                    <p:set>
                                      <p:cBhvr>
                                        <p:cTn id="18" dur="1" fill="hold">
                                          <p:stCondLst>
                                            <p:cond delay="0"/>
                                          </p:stCondLst>
                                        </p:cTn>
                                        <p:tgtEl>
                                          <p:spTgt spid="3361"/>
                                        </p:tgtEl>
                                        <p:attrNameLst>
                                          <p:attrName>style.visibility</p:attrName>
                                        </p:attrNameLst>
                                      </p:cBhvr>
                                      <p:to>
                                        <p:strVal val="visible"/>
                                      </p:to>
                                    </p:set>
                                    <p:animEffect transition="in" filter="fade">
                                      <p:cBhvr>
                                        <p:cTn id="19" dur="1000"/>
                                        <p:tgtEl>
                                          <p:spTgt spid="3361"/>
                                        </p:tgtEl>
                                      </p:cBhvr>
                                    </p:animEffect>
                                  </p:childTnLst>
                                </p:cTn>
                              </p:par>
                              <p:par>
                                <p:cTn id="20" presetID="10" presetClass="entr" presetSubtype="0" fill="hold" nodeType="withEffect">
                                  <p:stCondLst>
                                    <p:cond delay="0"/>
                                  </p:stCondLst>
                                  <p:childTnLst>
                                    <p:set>
                                      <p:cBhvr>
                                        <p:cTn id="21" dur="1" fill="hold">
                                          <p:stCondLst>
                                            <p:cond delay="0"/>
                                          </p:stCondLst>
                                        </p:cTn>
                                        <p:tgtEl>
                                          <p:spTgt spid="3362"/>
                                        </p:tgtEl>
                                        <p:attrNameLst>
                                          <p:attrName>style.visibility</p:attrName>
                                        </p:attrNameLst>
                                      </p:cBhvr>
                                      <p:to>
                                        <p:strVal val="visible"/>
                                      </p:to>
                                    </p:set>
                                    <p:animEffect transition="in" filter="fade">
                                      <p:cBhvr>
                                        <p:cTn id="22" dur="1000"/>
                                        <p:tgtEl>
                                          <p:spTgt spid="3362"/>
                                        </p:tgtEl>
                                      </p:cBhvr>
                                    </p:animEffect>
                                  </p:childTnLst>
                                </p:cTn>
                              </p:par>
                              <p:par>
                                <p:cTn id="23" presetID="10" presetClass="entr" presetSubtype="0" fill="hold" nodeType="withEffect">
                                  <p:stCondLst>
                                    <p:cond delay="0"/>
                                  </p:stCondLst>
                                  <p:childTnLst>
                                    <p:set>
                                      <p:cBhvr>
                                        <p:cTn id="24" dur="1" fill="hold">
                                          <p:stCondLst>
                                            <p:cond delay="0"/>
                                          </p:stCondLst>
                                        </p:cTn>
                                        <p:tgtEl>
                                          <p:spTgt spid="3363"/>
                                        </p:tgtEl>
                                        <p:attrNameLst>
                                          <p:attrName>style.visibility</p:attrName>
                                        </p:attrNameLst>
                                      </p:cBhvr>
                                      <p:to>
                                        <p:strVal val="visible"/>
                                      </p:to>
                                    </p:set>
                                    <p:animEffect transition="in" filter="fade">
                                      <p:cBhvr>
                                        <p:cTn id="25" dur="1000"/>
                                        <p:tgtEl>
                                          <p:spTgt spid="3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3372" name="Google Shape;3372;p109"/>
          <p:cNvSpPr/>
          <p:nvPr/>
        </p:nvSpPr>
        <p:spPr>
          <a:xfrm>
            <a:off x="3435049" y="3590913"/>
            <a:ext cx="539400" cy="5394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09"/>
          <p:cNvSpPr/>
          <p:nvPr/>
        </p:nvSpPr>
        <p:spPr>
          <a:xfrm>
            <a:off x="3435049" y="2526188"/>
            <a:ext cx="539400" cy="5394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09"/>
          <p:cNvSpPr/>
          <p:nvPr/>
        </p:nvSpPr>
        <p:spPr>
          <a:xfrm>
            <a:off x="3435049" y="1447125"/>
            <a:ext cx="539400" cy="5394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09"/>
          <p:cNvSpPr/>
          <p:nvPr/>
        </p:nvSpPr>
        <p:spPr>
          <a:xfrm>
            <a:off x="6054804" y="156215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09"/>
          <p:cNvSpPr/>
          <p:nvPr/>
        </p:nvSpPr>
        <p:spPr>
          <a:xfrm>
            <a:off x="6054804" y="2626863"/>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09"/>
          <p:cNvSpPr/>
          <p:nvPr/>
        </p:nvSpPr>
        <p:spPr>
          <a:xfrm>
            <a:off x="1128796" y="31592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09"/>
          <p:cNvSpPr/>
          <p:nvPr/>
        </p:nvSpPr>
        <p:spPr>
          <a:xfrm>
            <a:off x="1128796" y="20945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09"/>
          <p:cNvSpPr/>
          <p:nvPr/>
        </p:nvSpPr>
        <p:spPr>
          <a:xfrm>
            <a:off x="6054804" y="36846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0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Projects per week</a:t>
            </a:r>
            <a:endParaRPr/>
          </a:p>
        </p:txBody>
      </p:sp>
      <p:sp>
        <p:nvSpPr>
          <p:cNvPr id="3381" name="Google Shape;3381;p109"/>
          <p:cNvSpPr txBox="1"/>
          <p:nvPr/>
        </p:nvSpPr>
        <p:spPr>
          <a:xfrm>
            <a:off x="6117304" y="160345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Visual design</a:t>
            </a:r>
            <a:endParaRPr b="1">
              <a:solidFill>
                <a:schemeClr val="dk1"/>
              </a:solidFill>
              <a:latin typeface="Montserrat"/>
              <a:ea typeface="Montserrat"/>
              <a:cs typeface="Montserrat"/>
              <a:sym typeface="Montserrat"/>
            </a:endParaRPr>
          </a:p>
        </p:txBody>
      </p:sp>
      <p:sp>
        <p:nvSpPr>
          <p:cNvPr id="3382" name="Google Shape;3382;p109"/>
          <p:cNvSpPr txBox="1"/>
          <p:nvPr/>
        </p:nvSpPr>
        <p:spPr>
          <a:xfrm>
            <a:off x="1555695" y="3209425"/>
            <a:ext cx="1463100" cy="25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Java Script</a:t>
            </a:r>
            <a:endParaRPr b="1">
              <a:solidFill>
                <a:schemeClr val="dk1"/>
              </a:solidFill>
              <a:latin typeface="Montserrat"/>
              <a:ea typeface="Montserrat"/>
              <a:cs typeface="Montserrat"/>
              <a:sym typeface="Montserrat"/>
            </a:endParaRPr>
          </a:p>
        </p:txBody>
      </p:sp>
      <p:sp>
        <p:nvSpPr>
          <p:cNvPr id="3383" name="Google Shape;3383;p109"/>
          <p:cNvSpPr txBox="1"/>
          <p:nvPr/>
        </p:nvSpPr>
        <p:spPr>
          <a:xfrm>
            <a:off x="1555695" y="2141700"/>
            <a:ext cx="1463100" cy="25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HTML</a:t>
            </a:r>
            <a:endParaRPr b="1">
              <a:solidFill>
                <a:schemeClr val="dk1"/>
              </a:solidFill>
              <a:latin typeface="Montserrat"/>
              <a:ea typeface="Montserrat"/>
              <a:cs typeface="Montserrat"/>
              <a:sym typeface="Montserrat"/>
            </a:endParaRPr>
          </a:p>
        </p:txBody>
      </p:sp>
      <p:sp>
        <p:nvSpPr>
          <p:cNvPr id="3384" name="Google Shape;3384;p109"/>
          <p:cNvSpPr txBox="1"/>
          <p:nvPr/>
        </p:nvSpPr>
        <p:spPr>
          <a:xfrm>
            <a:off x="6117304" y="2672186"/>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CSS</a:t>
            </a:r>
            <a:endParaRPr b="1">
              <a:solidFill>
                <a:schemeClr val="dk1"/>
              </a:solidFill>
              <a:latin typeface="Montserrat"/>
              <a:ea typeface="Montserrat"/>
              <a:cs typeface="Montserrat"/>
              <a:sym typeface="Montserrat"/>
            </a:endParaRPr>
          </a:p>
        </p:txBody>
      </p:sp>
      <p:sp>
        <p:nvSpPr>
          <p:cNvPr id="3385" name="Google Shape;3385;p109"/>
          <p:cNvSpPr txBox="1"/>
          <p:nvPr/>
        </p:nvSpPr>
        <p:spPr>
          <a:xfrm>
            <a:off x="6117312" y="188517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chemeClr val="lt1"/>
              </a:solidFill>
              <a:latin typeface="Darker Grotesque Medium"/>
              <a:ea typeface="Darker Grotesque Medium"/>
              <a:cs typeface="Darker Grotesque Medium"/>
              <a:sym typeface="Darker Grotesque Medium"/>
            </a:endParaRPr>
          </a:p>
        </p:txBody>
      </p:sp>
      <p:sp>
        <p:nvSpPr>
          <p:cNvPr id="3386" name="Google Shape;3386;p109"/>
          <p:cNvSpPr txBox="1"/>
          <p:nvPr/>
        </p:nvSpPr>
        <p:spPr>
          <a:xfrm>
            <a:off x="1152388" y="3487260"/>
            <a:ext cx="1866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a gas giant and has several rings</a:t>
            </a:r>
            <a:endParaRPr>
              <a:solidFill>
                <a:schemeClr val="lt1"/>
              </a:solidFill>
              <a:latin typeface="Darker Grotesque Medium"/>
              <a:ea typeface="Darker Grotesque Medium"/>
              <a:cs typeface="Darker Grotesque Medium"/>
              <a:sym typeface="Darker Grotesque Medium"/>
            </a:endParaRPr>
          </a:p>
        </p:txBody>
      </p:sp>
      <p:sp>
        <p:nvSpPr>
          <p:cNvPr id="3387" name="Google Shape;3387;p109"/>
          <p:cNvSpPr txBox="1"/>
          <p:nvPr/>
        </p:nvSpPr>
        <p:spPr>
          <a:xfrm>
            <a:off x="1152388" y="2400090"/>
            <a:ext cx="1866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Mars is actually a very cold place</a:t>
            </a:r>
            <a:endParaRPr>
              <a:solidFill>
                <a:schemeClr val="lt1"/>
              </a:solidFill>
              <a:latin typeface="Darker Grotesque Medium"/>
              <a:ea typeface="Darker Grotesque Medium"/>
              <a:cs typeface="Darker Grotesque Medium"/>
              <a:sym typeface="Darker Grotesque Medium"/>
            </a:endParaRPr>
          </a:p>
        </p:txBody>
      </p:sp>
      <p:sp>
        <p:nvSpPr>
          <p:cNvPr id="3388" name="Google Shape;3388;p109"/>
          <p:cNvSpPr txBox="1"/>
          <p:nvPr/>
        </p:nvSpPr>
        <p:spPr>
          <a:xfrm>
            <a:off x="6117312" y="2958770"/>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the farthest planet from the Sun</a:t>
            </a:r>
            <a:endParaRPr>
              <a:solidFill>
                <a:schemeClr val="lt1"/>
              </a:solidFill>
              <a:latin typeface="Darker Grotesque Medium"/>
              <a:ea typeface="Darker Grotesque Medium"/>
              <a:cs typeface="Darker Grotesque Medium"/>
              <a:sym typeface="Darker Grotesque Medium"/>
            </a:endParaRPr>
          </a:p>
        </p:txBody>
      </p:sp>
      <p:grpSp>
        <p:nvGrpSpPr>
          <p:cNvPr id="3389" name="Google Shape;3389;p109"/>
          <p:cNvGrpSpPr/>
          <p:nvPr/>
        </p:nvGrpSpPr>
        <p:grpSpPr>
          <a:xfrm flipH="1">
            <a:off x="3525130" y="2215405"/>
            <a:ext cx="337856" cy="93999"/>
            <a:chOff x="5963614" y="809024"/>
            <a:chExt cx="339690" cy="94500"/>
          </a:xfrm>
        </p:grpSpPr>
        <p:sp>
          <p:nvSpPr>
            <p:cNvPr id="3390" name="Google Shape;3390;p109"/>
            <p:cNvSpPr/>
            <p:nvPr/>
          </p:nvSpPr>
          <p:spPr>
            <a:xfrm>
              <a:off x="596361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09"/>
            <p:cNvSpPr/>
            <p:nvPr/>
          </p:nvSpPr>
          <p:spPr>
            <a:xfrm>
              <a:off x="620880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109"/>
          <p:cNvGrpSpPr/>
          <p:nvPr/>
        </p:nvGrpSpPr>
        <p:grpSpPr>
          <a:xfrm flipH="1">
            <a:off x="3525130" y="3275234"/>
            <a:ext cx="337856" cy="93999"/>
            <a:chOff x="5963614" y="809024"/>
            <a:chExt cx="339690" cy="94500"/>
          </a:xfrm>
        </p:grpSpPr>
        <p:sp>
          <p:nvSpPr>
            <p:cNvPr id="3393" name="Google Shape;3393;p109"/>
            <p:cNvSpPr/>
            <p:nvPr/>
          </p:nvSpPr>
          <p:spPr>
            <a:xfrm>
              <a:off x="596361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09"/>
            <p:cNvSpPr/>
            <p:nvPr/>
          </p:nvSpPr>
          <p:spPr>
            <a:xfrm>
              <a:off x="620880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109"/>
          <p:cNvGrpSpPr/>
          <p:nvPr/>
        </p:nvGrpSpPr>
        <p:grpSpPr>
          <a:xfrm flipH="1">
            <a:off x="5274925" y="1682005"/>
            <a:ext cx="337856" cy="93999"/>
            <a:chOff x="5963614" y="809024"/>
            <a:chExt cx="339690" cy="94500"/>
          </a:xfrm>
        </p:grpSpPr>
        <p:sp>
          <p:nvSpPr>
            <p:cNvPr id="3396" name="Google Shape;3396;p109"/>
            <p:cNvSpPr/>
            <p:nvPr/>
          </p:nvSpPr>
          <p:spPr>
            <a:xfrm>
              <a:off x="596361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397" name="Google Shape;3397;p109"/>
            <p:cNvSpPr/>
            <p:nvPr/>
          </p:nvSpPr>
          <p:spPr>
            <a:xfrm>
              <a:off x="620880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3398" name="Google Shape;3398;p109"/>
          <p:cNvGrpSpPr/>
          <p:nvPr/>
        </p:nvGrpSpPr>
        <p:grpSpPr>
          <a:xfrm flipH="1">
            <a:off x="5274925" y="2761280"/>
            <a:ext cx="337856" cy="93999"/>
            <a:chOff x="5963614" y="809024"/>
            <a:chExt cx="339690" cy="94500"/>
          </a:xfrm>
        </p:grpSpPr>
        <p:sp>
          <p:nvSpPr>
            <p:cNvPr id="3399" name="Google Shape;3399;p109"/>
            <p:cNvSpPr/>
            <p:nvPr/>
          </p:nvSpPr>
          <p:spPr>
            <a:xfrm>
              <a:off x="596361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400" name="Google Shape;3400;p109"/>
            <p:cNvSpPr/>
            <p:nvPr/>
          </p:nvSpPr>
          <p:spPr>
            <a:xfrm>
              <a:off x="620880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3401" name="Google Shape;3401;p109"/>
          <p:cNvGrpSpPr/>
          <p:nvPr/>
        </p:nvGrpSpPr>
        <p:grpSpPr>
          <a:xfrm flipH="1">
            <a:off x="5274925" y="3806749"/>
            <a:ext cx="337856" cy="93999"/>
            <a:chOff x="5963614" y="809024"/>
            <a:chExt cx="339690" cy="94500"/>
          </a:xfrm>
        </p:grpSpPr>
        <p:sp>
          <p:nvSpPr>
            <p:cNvPr id="3402" name="Google Shape;3402;p109"/>
            <p:cNvSpPr/>
            <p:nvPr/>
          </p:nvSpPr>
          <p:spPr>
            <a:xfrm>
              <a:off x="596361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403" name="Google Shape;3403;p109"/>
            <p:cNvSpPr/>
            <p:nvPr/>
          </p:nvSpPr>
          <p:spPr>
            <a:xfrm>
              <a:off x="6208804"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sp>
        <p:nvSpPr>
          <p:cNvPr id="3404" name="Google Shape;3404;p109"/>
          <p:cNvSpPr/>
          <p:nvPr/>
        </p:nvSpPr>
        <p:spPr>
          <a:xfrm>
            <a:off x="4075796" y="262685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03</a:t>
            </a:r>
            <a:endParaRPr b="1">
              <a:solidFill>
                <a:schemeClr val="dk1"/>
              </a:solidFill>
              <a:latin typeface="Montserrat"/>
              <a:ea typeface="Montserrat"/>
              <a:cs typeface="Montserrat"/>
              <a:sym typeface="Montserrat"/>
            </a:endParaRPr>
          </a:p>
        </p:txBody>
      </p:sp>
      <p:sp>
        <p:nvSpPr>
          <p:cNvPr id="3405" name="Google Shape;3405;p109"/>
          <p:cNvSpPr/>
          <p:nvPr/>
        </p:nvSpPr>
        <p:spPr>
          <a:xfrm>
            <a:off x="5169549" y="2028113"/>
            <a:ext cx="539400" cy="5394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09"/>
          <p:cNvSpPr/>
          <p:nvPr/>
        </p:nvSpPr>
        <p:spPr>
          <a:xfrm>
            <a:off x="4075796" y="3691575"/>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05</a:t>
            </a:r>
            <a:endParaRPr b="1">
              <a:solidFill>
                <a:schemeClr val="dk1"/>
              </a:solidFill>
              <a:latin typeface="Montserrat"/>
              <a:ea typeface="Montserrat"/>
              <a:cs typeface="Montserrat"/>
              <a:sym typeface="Montserrat"/>
            </a:endParaRPr>
          </a:p>
        </p:txBody>
      </p:sp>
      <p:sp>
        <p:nvSpPr>
          <p:cNvPr id="3407" name="Google Shape;3407;p109"/>
          <p:cNvSpPr/>
          <p:nvPr/>
        </p:nvSpPr>
        <p:spPr>
          <a:xfrm>
            <a:off x="4075796" y="1562125"/>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01</a:t>
            </a:r>
            <a:endParaRPr b="1">
              <a:solidFill>
                <a:schemeClr val="dk1"/>
              </a:solidFill>
              <a:latin typeface="Montserrat"/>
              <a:ea typeface="Montserrat"/>
              <a:cs typeface="Montserrat"/>
              <a:sym typeface="Montserrat"/>
            </a:endParaRPr>
          </a:p>
        </p:txBody>
      </p:sp>
      <p:sp>
        <p:nvSpPr>
          <p:cNvPr id="3408" name="Google Shape;3408;p109"/>
          <p:cNvSpPr/>
          <p:nvPr/>
        </p:nvSpPr>
        <p:spPr>
          <a:xfrm>
            <a:off x="4075796" y="2094488"/>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02</a:t>
            </a:r>
            <a:endParaRPr b="1">
              <a:solidFill>
                <a:schemeClr val="dk1"/>
              </a:solidFill>
              <a:latin typeface="Montserrat"/>
              <a:ea typeface="Montserrat"/>
              <a:cs typeface="Montserrat"/>
              <a:sym typeface="Montserrat"/>
            </a:endParaRPr>
          </a:p>
        </p:txBody>
      </p:sp>
      <p:sp>
        <p:nvSpPr>
          <p:cNvPr id="3409" name="Google Shape;3409;p109"/>
          <p:cNvSpPr/>
          <p:nvPr/>
        </p:nvSpPr>
        <p:spPr>
          <a:xfrm>
            <a:off x="4075796" y="3159213"/>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04</a:t>
            </a:r>
            <a:endParaRPr b="1">
              <a:solidFill>
                <a:schemeClr val="dk1"/>
              </a:solidFill>
              <a:latin typeface="Montserrat"/>
              <a:ea typeface="Montserrat"/>
              <a:cs typeface="Montserrat"/>
              <a:sym typeface="Montserrat"/>
            </a:endParaRPr>
          </a:p>
        </p:txBody>
      </p:sp>
      <p:sp>
        <p:nvSpPr>
          <p:cNvPr id="3410" name="Google Shape;3410;p109"/>
          <p:cNvSpPr txBox="1"/>
          <p:nvPr/>
        </p:nvSpPr>
        <p:spPr>
          <a:xfrm>
            <a:off x="6117304" y="373120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UX</a:t>
            </a:r>
            <a:endParaRPr b="1">
              <a:solidFill>
                <a:schemeClr val="dk1"/>
              </a:solidFill>
              <a:latin typeface="Montserrat"/>
              <a:ea typeface="Montserrat"/>
              <a:cs typeface="Montserrat"/>
              <a:sym typeface="Montserrat"/>
            </a:endParaRPr>
          </a:p>
        </p:txBody>
      </p:sp>
      <p:sp>
        <p:nvSpPr>
          <p:cNvPr id="3411" name="Google Shape;3411;p109"/>
          <p:cNvSpPr txBox="1"/>
          <p:nvPr/>
        </p:nvSpPr>
        <p:spPr>
          <a:xfrm>
            <a:off x="6117312" y="402264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made of hydrogen and helium</a:t>
            </a:r>
            <a:endParaRPr>
              <a:solidFill>
                <a:schemeClr val="lt1"/>
              </a:solidFill>
              <a:latin typeface="Darker Grotesque Medium"/>
              <a:ea typeface="Darker Grotesque Medium"/>
              <a:cs typeface="Darker Grotesque Medium"/>
              <a:sym typeface="Darker Grotesque Medium"/>
            </a:endParaRPr>
          </a:p>
        </p:txBody>
      </p:sp>
      <p:cxnSp>
        <p:nvCxnSpPr>
          <p:cNvPr id="3412" name="Google Shape;3412;p109"/>
          <p:cNvCxnSpPr>
            <a:endCxn id="3408" idx="1"/>
          </p:cNvCxnSpPr>
          <p:nvPr/>
        </p:nvCxnSpPr>
        <p:spPr>
          <a:xfrm>
            <a:off x="3081296" y="2263538"/>
            <a:ext cx="994500" cy="0"/>
          </a:xfrm>
          <a:prstGeom prst="straightConnector1">
            <a:avLst/>
          </a:prstGeom>
          <a:noFill/>
          <a:ln w="9525" cap="flat" cmpd="sng">
            <a:solidFill>
              <a:schemeClr val="accent4"/>
            </a:solidFill>
            <a:prstDash val="solid"/>
            <a:round/>
            <a:headEnd type="oval" w="med" len="med"/>
            <a:tailEnd type="none" w="med" len="med"/>
          </a:ln>
        </p:spPr>
      </p:cxnSp>
      <p:cxnSp>
        <p:nvCxnSpPr>
          <p:cNvPr id="3413" name="Google Shape;3413;p109"/>
          <p:cNvCxnSpPr>
            <a:stCxn id="3377" idx="3"/>
            <a:endCxn id="3409" idx="1"/>
          </p:cNvCxnSpPr>
          <p:nvPr/>
        </p:nvCxnSpPr>
        <p:spPr>
          <a:xfrm>
            <a:off x="3081196" y="3328250"/>
            <a:ext cx="994500" cy="0"/>
          </a:xfrm>
          <a:prstGeom prst="straightConnector1">
            <a:avLst/>
          </a:prstGeom>
          <a:noFill/>
          <a:ln w="9525" cap="flat" cmpd="sng">
            <a:solidFill>
              <a:schemeClr val="accent4"/>
            </a:solidFill>
            <a:prstDash val="solid"/>
            <a:round/>
            <a:headEnd type="oval" w="med" len="med"/>
            <a:tailEnd type="none" w="med" len="med"/>
          </a:ln>
        </p:spPr>
      </p:cxnSp>
      <p:cxnSp>
        <p:nvCxnSpPr>
          <p:cNvPr id="3414" name="Google Shape;3414;p109"/>
          <p:cNvCxnSpPr>
            <a:endCxn id="3407" idx="3"/>
          </p:cNvCxnSpPr>
          <p:nvPr/>
        </p:nvCxnSpPr>
        <p:spPr>
          <a:xfrm rot="10800000">
            <a:off x="5068196" y="1731175"/>
            <a:ext cx="986700" cy="0"/>
          </a:xfrm>
          <a:prstGeom prst="straightConnector1">
            <a:avLst/>
          </a:prstGeom>
          <a:noFill/>
          <a:ln w="9525" cap="flat" cmpd="sng">
            <a:solidFill>
              <a:schemeClr val="accent4"/>
            </a:solidFill>
            <a:prstDash val="solid"/>
            <a:round/>
            <a:headEnd type="oval" w="med" len="med"/>
            <a:tailEnd type="none" w="med" len="med"/>
          </a:ln>
        </p:spPr>
      </p:cxnSp>
      <p:cxnSp>
        <p:nvCxnSpPr>
          <p:cNvPr id="3415" name="Google Shape;3415;p109"/>
          <p:cNvCxnSpPr>
            <a:endCxn id="3404" idx="3"/>
          </p:cNvCxnSpPr>
          <p:nvPr/>
        </p:nvCxnSpPr>
        <p:spPr>
          <a:xfrm rot="10800000">
            <a:off x="5068196" y="2795900"/>
            <a:ext cx="986700" cy="0"/>
          </a:xfrm>
          <a:prstGeom prst="straightConnector1">
            <a:avLst/>
          </a:prstGeom>
          <a:noFill/>
          <a:ln w="9525" cap="flat" cmpd="sng">
            <a:solidFill>
              <a:schemeClr val="accent4"/>
            </a:solidFill>
            <a:prstDash val="solid"/>
            <a:round/>
            <a:headEnd type="oval" w="med" len="med"/>
            <a:tailEnd type="none" w="med" len="med"/>
          </a:ln>
        </p:spPr>
      </p:cxnSp>
      <p:cxnSp>
        <p:nvCxnSpPr>
          <p:cNvPr id="3416" name="Google Shape;3416;p109"/>
          <p:cNvCxnSpPr>
            <a:endCxn id="3406" idx="3"/>
          </p:cNvCxnSpPr>
          <p:nvPr/>
        </p:nvCxnSpPr>
        <p:spPr>
          <a:xfrm flipH="1">
            <a:off x="5068196" y="3853725"/>
            <a:ext cx="986700" cy="6900"/>
          </a:xfrm>
          <a:prstGeom prst="straightConnector1">
            <a:avLst/>
          </a:prstGeom>
          <a:noFill/>
          <a:ln w="9525" cap="flat" cmpd="sng">
            <a:solidFill>
              <a:schemeClr val="accent4"/>
            </a:solidFill>
            <a:prstDash val="solid"/>
            <a:round/>
            <a:headEnd type="oval" w="med" len="med"/>
            <a:tailEnd type="none" w="med" len="med"/>
          </a:ln>
        </p:spPr>
      </p:cxnSp>
      <p:sp>
        <p:nvSpPr>
          <p:cNvPr id="3417" name="Google Shape;3417;p109"/>
          <p:cNvSpPr/>
          <p:nvPr/>
        </p:nvSpPr>
        <p:spPr>
          <a:xfrm>
            <a:off x="5169549" y="3075888"/>
            <a:ext cx="539400" cy="539400"/>
          </a:xfrm>
          <a:prstGeom prst="ellipse">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8" name="Google Shape;3418;p109"/>
          <p:cNvGrpSpPr/>
          <p:nvPr/>
        </p:nvGrpSpPr>
        <p:grpSpPr>
          <a:xfrm>
            <a:off x="3562905" y="3686102"/>
            <a:ext cx="356550" cy="356909"/>
            <a:chOff x="3934666" y="2113020"/>
            <a:chExt cx="374016" cy="374394"/>
          </a:xfrm>
        </p:grpSpPr>
        <p:sp>
          <p:nvSpPr>
            <p:cNvPr id="3419" name="Google Shape;3419;p109"/>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09"/>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09"/>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09"/>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09"/>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09"/>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09"/>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09"/>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7" name="Google Shape;3427;p109"/>
          <p:cNvGrpSpPr/>
          <p:nvPr/>
        </p:nvGrpSpPr>
        <p:grpSpPr>
          <a:xfrm>
            <a:off x="5265171" y="3169218"/>
            <a:ext cx="345349" cy="345373"/>
            <a:chOff x="6428843" y="2117468"/>
            <a:chExt cx="384962" cy="384989"/>
          </a:xfrm>
        </p:grpSpPr>
        <p:sp>
          <p:nvSpPr>
            <p:cNvPr id="3428" name="Google Shape;3428;p109"/>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09"/>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09"/>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09"/>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109"/>
          <p:cNvGrpSpPr/>
          <p:nvPr/>
        </p:nvGrpSpPr>
        <p:grpSpPr>
          <a:xfrm>
            <a:off x="5256339" y="2142130"/>
            <a:ext cx="337840" cy="337840"/>
            <a:chOff x="811754" y="3330695"/>
            <a:chExt cx="397552" cy="397552"/>
          </a:xfrm>
        </p:grpSpPr>
        <p:sp>
          <p:nvSpPr>
            <p:cNvPr id="3433" name="Google Shape;3433;p109"/>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09"/>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109"/>
          <p:cNvGrpSpPr/>
          <p:nvPr/>
        </p:nvGrpSpPr>
        <p:grpSpPr>
          <a:xfrm>
            <a:off x="3573337" y="1533147"/>
            <a:ext cx="240781" cy="367005"/>
            <a:chOff x="6424395" y="3330668"/>
            <a:chExt cx="260811" cy="397579"/>
          </a:xfrm>
        </p:grpSpPr>
        <p:sp>
          <p:nvSpPr>
            <p:cNvPr id="3436" name="Google Shape;3436;p109"/>
            <p:cNvSpPr/>
            <p:nvPr/>
          </p:nvSpPr>
          <p:spPr>
            <a:xfrm>
              <a:off x="6529863" y="3439802"/>
              <a:ext cx="53947" cy="38148"/>
            </a:xfrm>
            <a:custGeom>
              <a:avLst/>
              <a:gdLst/>
              <a:ahLst/>
              <a:cxnLst/>
              <a:rect l="l" t="t" r="r" b="b"/>
              <a:pathLst>
                <a:path w="2001" h="1415" extrusionOk="0">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09"/>
            <p:cNvSpPr/>
            <p:nvPr/>
          </p:nvSpPr>
          <p:spPr>
            <a:xfrm>
              <a:off x="6424395" y="3330668"/>
              <a:ext cx="260811" cy="279521"/>
            </a:xfrm>
            <a:custGeom>
              <a:avLst/>
              <a:gdLst/>
              <a:ahLst/>
              <a:cxnLst/>
              <a:rect l="l" t="t" r="r" b="b"/>
              <a:pathLst>
                <a:path w="9674" h="10368" extrusionOk="0">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09"/>
            <p:cNvSpPr/>
            <p:nvPr/>
          </p:nvSpPr>
          <p:spPr>
            <a:xfrm>
              <a:off x="6475511" y="3633699"/>
              <a:ext cx="163081" cy="47881"/>
            </a:xfrm>
            <a:custGeom>
              <a:avLst/>
              <a:gdLst/>
              <a:ahLst/>
              <a:cxnLst/>
              <a:rect l="l" t="t" r="r" b="b"/>
              <a:pathLst>
                <a:path w="6049" h="1776" extrusionOk="0">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09"/>
            <p:cNvSpPr/>
            <p:nvPr/>
          </p:nvSpPr>
          <p:spPr>
            <a:xfrm>
              <a:off x="6510775" y="3705089"/>
              <a:ext cx="92500" cy="23159"/>
            </a:xfrm>
            <a:custGeom>
              <a:avLst/>
              <a:gdLst/>
              <a:ahLst/>
              <a:cxnLst/>
              <a:rect l="l" t="t" r="r" b="b"/>
              <a:pathLst>
                <a:path w="3431" h="859" extrusionOk="0">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109"/>
          <p:cNvGrpSpPr/>
          <p:nvPr/>
        </p:nvGrpSpPr>
        <p:grpSpPr>
          <a:xfrm>
            <a:off x="3535741" y="2626287"/>
            <a:ext cx="337820" cy="332075"/>
            <a:chOff x="7220605" y="3951773"/>
            <a:chExt cx="380513" cy="374043"/>
          </a:xfrm>
        </p:grpSpPr>
        <p:sp>
          <p:nvSpPr>
            <p:cNvPr id="3441" name="Google Shape;3441;p109"/>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09"/>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09"/>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09"/>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09"/>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09"/>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7" name="Google Shape;3447;p10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0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0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09">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54"/>
        <p:cNvGrpSpPr/>
        <p:nvPr/>
      </p:nvGrpSpPr>
      <p:grpSpPr>
        <a:xfrm>
          <a:off x="0" y="0"/>
          <a:ext cx="0" cy="0"/>
          <a:chOff x="0" y="0"/>
          <a:chExt cx="0" cy="0"/>
        </a:xfrm>
      </p:grpSpPr>
      <p:sp>
        <p:nvSpPr>
          <p:cNvPr id="3455" name="Google Shape;3455;p110"/>
          <p:cNvSpPr/>
          <p:nvPr/>
        </p:nvSpPr>
        <p:spPr>
          <a:xfrm>
            <a:off x="3449388" y="3223975"/>
            <a:ext cx="2245200" cy="13044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0"/>
          <p:cNvSpPr/>
          <p:nvPr/>
        </p:nvSpPr>
        <p:spPr>
          <a:xfrm>
            <a:off x="731750" y="3223975"/>
            <a:ext cx="2245200" cy="13044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0"/>
          <p:cNvSpPr/>
          <p:nvPr/>
        </p:nvSpPr>
        <p:spPr>
          <a:xfrm>
            <a:off x="6167038" y="3223975"/>
            <a:ext cx="2245200" cy="13044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0"/>
          <p:cNvSpPr txBox="1"/>
          <p:nvPr/>
        </p:nvSpPr>
        <p:spPr>
          <a:xfrm>
            <a:off x="6228546" y="3570200"/>
            <a:ext cx="2122200" cy="8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Venus has a beautiful name and is the second planet from the Sun</a:t>
            </a:r>
            <a:endParaRPr>
              <a:solidFill>
                <a:schemeClr val="dk1"/>
              </a:solidFill>
              <a:latin typeface="Darker Grotesque Medium"/>
              <a:ea typeface="Darker Grotesque Medium"/>
              <a:cs typeface="Darker Grotesque Medium"/>
              <a:sym typeface="Darker Grotesque Medium"/>
            </a:endParaRPr>
          </a:p>
        </p:txBody>
      </p:sp>
      <p:sp>
        <p:nvSpPr>
          <p:cNvPr id="3459" name="Google Shape;3459;p110"/>
          <p:cNvSpPr txBox="1"/>
          <p:nvPr/>
        </p:nvSpPr>
        <p:spPr>
          <a:xfrm>
            <a:off x="793250" y="3570200"/>
            <a:ext cx="2122200" cy="8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Mercury is the closest planet to the Sun and the smallest one in the Solar System</a:t>
            </a:r>
            <a:endParaRPr>
              <a:solidFill>
                <a:schemeClr val="dk1"/>
              </a:solidFill>
              <a:latin typeface="Darker Grotesque Medium"/>
              <a:ea typeface="Darker Grotesque Medium"/>
              <a:cs typeface="Darker Grotesque Medium"/>
              <a:sym typeface="Darker Grotesque Medium"/>
            </a:endParaRPr>
          </a:p>
        </p:txBody>
      </p:sp>
      <p:grpSp>
        <p:nvGrpSpPr>
          <p:cNvPr id="3460" name="Google Shape;3460;p110"/>
          <p:cNvGrpSpPr/>
          <p:nvPr/>
        </p:nvGrpSpPr>
        <p:grpSpPr>
          <a:xfrm>
            <a:off x="847125" y="3348134"/>
            <a:ext cx="2008800" cy="146100"/>
            <a:chOff x="847125" y="3296850"/>
            <a:chExt cx="2008800" cy="146100"/>
          </a:xfrm>
        </p:grpSpPr>
        <p:sp>
          <p:nvSpPr>
            <p:cNvPr id="3461" name="Google Shape;3461;p110"/>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2" name="Google Shape;3462;p110"/>
            <p:cNvGrpSpPr/>
            <p:nvPr/>
          </p:nvGrpSpPr>
          <p:grpSpPr>
            <a:xfrm rot="10800000" flipH="1">
              <a:off x="878209" y="3322949"/>
              <a:ext cx="429322" cy="93999"/>
              <a:chOff x="5795037" y="809024"/>
              <a:chExt cx="431653" cy="94500"/>
            </a:xfrm>
          </p:grpSpPr>
          <p:sp>
            <p:nvSpPr>
              <p:cNvPr id="3463" name="Google Shape;3463;p110"/>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0"/>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0"/>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66" name="Google Shape;3466;p11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web steps</a:t>
            </a:r>
            <a:endParaRPr/>
          </a:p>
        </p:txBody>
      </p:sp>
      <p:sp>
        <p:nvSpPr>
          <p:cNvPr id="3467" name="Google Shape;3467;p110"/>
          <p:cNvSpPr/>
          <p:nvPr/>
        </p:nvSpPr>
        <p:spPr>
          <a:xfrm>
            <a:off x="3595788" y="1506575"/>
            <a:ext cx="1952400" cy="338100"/>
          </a:xfrm>
          <a:prstGeom prst="roundRect">
            <a:avLst>
              <a:gd name="adj" fmla="val 50000"/>
            </a:avLst>
          </a:prstGeom>
          <a:solidFill>
            <a:schemeClr val="accent6"/>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68" name="Google Shape;3468;p110"/>
          <p:cNvSpPr txBox="1"/>
          <p:nvPr/>
        </p:nvSpPr>
        <p:spPr>
          <a:xfrm>
            <a:off x="3756288" y="157947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Website</a:t>
            </a:r>
            <a:endParaRPr b="1">
              <a:solidFill>
                <a:schemeClr val="dk1"/>
              </a:solidFill>
              <a:latin typeface="Montserrat"/>
              <a:ea typeface="Montserrat"/>
              <a:cs typeface="Montserrat"/>
              <a:sym typeface="Montserrat"/>
            </a:endParaRPr>
          </a:p>
        </p:txBody>
      </p:sp>
      <p:sp>
        <p:nvSpPr>
          <p:cNvPr id="3469" name="Google Shape;3469;p110"/>
          <p:cNvSpPr/>
          <p:nvPr/>
        </p:nvSpPr>
        <p:spPr>
          <a:xfrm>
            <a:off x="3595788" y="2651250"/>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0" name="Google Shape;3470;p110"/>
          <p:cNvSpPr txBox="1"/>
          <p:nvPr/>
        </p:nvSpPr>
        <p:spPr>
          <a:xfrm>
            <a:off x="3756288" y="272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2</a:t>
            </a:r>
            <a:endParaRPr b="1">
              <a:solidFill>
                <a:schemeClr val="accent6"/>
              </a:solidFill>
              <a:latin typeface="Montserrat"/>
              <a:ea typeface="Montserrat"/>
              <a:cs typeface="Montserrat"/>
              <a:sym typeface="Montserrat"/>
            </a:endParaRPr>
          </a:p>
        </p:txBody>
      </p:sp>
      <p:sp>
        <p:nvSpPr>
          <p:cNvPr id="3471" name="Google Shape;3471;p110"/>
          <p:cNvSpPr/>
          <p:nvPr/>
        </p:nvSpPr>
        <p:spPr>
          <a:xfrm>
            <a:off x="878150" y="2651250"/>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2" name="Google Shape;3472;p110"/>
          <p:cNvSpPr txBox="1"/>
          <p:nvPr/>
        </p:nvSpPr>
        <p:spPr>
          <a:xfrm>
            <a:off x="1038650" y="272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1</a:t>
            </a:r>
            <a:endParaRPr b="1">
              <a:solidFill>
                <a:schemeClr val="accent6"/>
              </a:solidFill>
              <a:latin typeface="Montserrat"/>
              <a:ea typeface="Montserrat"/>
              <a:cs typeface="Montserrat"/>
              <a:sym typeface="Montserrat"/>
            </a:endParaRPr>
          </a:p>
        </p:txBody>
      </p:sp>
      <p:sp>
        <p:nvSpPr>
          <p:cNvPr id="3473" name="Google Shape;3473;p110"/>
          <p:cNvSpPr/>
          <p:nvPr/>
        </p:nvSpPr>
        <p:spPr>
          <a:xfrm>
            <a:off x="6313438" y="2651250"/>
            <a:ext cx="1952400" cy="3381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4" name="Google Shape;3474;p110"/>
          <p:cNvSpPr txBox="1"/>
          <p:nvPr/>
        </p:nvSpPr>
        <p:spPr>
          <a:xfrm>
            <a:off x="6473938" y="272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3</a:t>
            </a:r>
            <a:endParaRPr b="1">
              <a:solidFill>
                <a:schemeClr val="accent6"/>
              </a:solidFill>
              <a:latin typeface="Montserrat"/>
              <a:ea typeface="Montserrat"/>
              <a:cs typeface="Montserrat"/>
              <a:sym typeface="Montserrat"/>
            </a:endParaRPr>
          </a:p>
        </p:txBody>
      </p:sp>
      <p:cxnSp>
        <p:nvCxnSpPr>
          <p:cNvPr id="3475" name="Google Shape;3475;p110"/>
          <p:cNvCxnSpPr>
            <a:stCxn id="3467" idx="1"/>
            <a:endCxn id="3471" idx="0"/>
          </p:cNvCxnSpPr>
          <p:nvPr/>
        </p:nvCxnSpPr>
        <p:spPr>
          <a:xfrm flipH="1">
            <a:off x="1854288" y="1675625"/>
            <a:ext cx="1741500" cy="975600"/>
          </a:xfrm>
          <a:prstGeom prst="bentConnector2">
            <a:avLst/>
          </a:prstGeom>
          <a:noFill/>
          <a:ln w="9525" cap="flat" cmpd="sng">
            <a:solidFill>
              <a:schemeClr val="accent4"/>
            </a:solidFill>
            <a:prstDash val="solid"/>
            <a:round/>
            <a:headEnd type="none" w="med" len="med"/>
            <a:tailEnd type="none" w="med" len="med"/>
          </a:ln>
        </p:spPr>
      </p:cxnSp>
      <p:cxnSp>
        <p:nvCxnSpPr>
          <p:cNvPr id="3476" name="Google Shape;3476;p110"/>
          <p:cNvCxnSpPr>
            <a:stCxn id="3467" idx="3"/>
            <a:endCxn id="3473" idx="0"/>
          </p:cNvCxnSpPr>
          <p:nvPr/>
        </p:nvCxnSpPr>
        <p:spPr>
          <a:xfrm>
            <a:off x="5548188" y="1675625"/>
            <a:ext cx="1741500" cy="975600"/>
          </a:xfrm>
          <a:prstGeom prst="bentConnector2">
            <a:avLst/>
          </a:prstGeom>
          <a:noFill/>
          <a:ln w="9525" cap="flat" cmpd="sng">
            <a:solidFill>
              <a:schemeClr val="accent4"/>
            </a:solidFill>
            <a:prstDash val="solid"/>
            <a:round/>
            <a:headEnd type="none" w="med" len="med"/>
            <a:tailEnd type="none" w="med" len="med"/>
          </a:ln>
        </p:spPr>
      </p:cxnSp>
      <p:sp>
        <p:nvSpPr>
          <p:cNvPr id="3477" name="Google Shape;3477;p110"/>
          <p:cNvSpPr/>
          <p:nvPr/>
        </p:nvSpPr>
        <p:spPr>
          <a:xfrm>
            <a:off x="4958043" y="2030838"/>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78" name="Google Shape;3478;p110"/>
          <p:cNvSpPr txBox="1"/>
          <p:nvPr/>
        </p:nvSpPr>
        <p:spPr>
          <a:xfrm>
            <a:off x="5118543" y="21037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Design</a:t>
            </a:r>
            <a:endParaRPr b="1">
              <a:solidFill>
                <a:schemeClr val="accent6"/>
              </a:solidFill>
              <a:latin typeface="Montserrat"/>
              <a:ea typeface="Montserrat"/>
              <a:cs typeface="Montserrat"/>
              <a:sym typeface="Montserrat"/>
            </a:endParaRPr>
          </a:p>
        </p:txBody>
      </p:sp>
      <p:sp>
        <p:nvSpPr>
          <p:cNvPr id="3479" name="Google Shape;3479;p110"/>
          <p:cNvSpPr/>
          <p:nvPr/>
        </p:nvSpPr>
        <p:spPr>
          <a:xfrm>
            <a:off x="2222355" y="2030838"/>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0" name="Google Shape;3480;p110"/>
          <p:cNvSpPr txBox="1"/>
          <p:nvPr/>
        </p:nvSpPr>
        <p:spPr>
          <a:xfrm>
            <a:off x="2382855" y="21037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Programming</a:t>
            </a:r>
            <a:endParaRPr b="1">
              <a:solidFill>
                <a:schemeClr val="accent6"/>
              </a:solidFill>
              <a:latin typeface="Montserrat"/>
              <a:ea typeface="Montserrat"/>
              <a:cs typeface="Montserrat"/>
              <a:sym typeface="Montserrat"/>
            </a:endParaRPr>
          </a:p>
        </p:txBody>
      </p:sp>
      <p:sp>
        <p:nvSpPr>
          <p:cNvPr id="3481" name="Google Shape;3481;p110"/>
          <p:cNvSpPr txBox="1"/>
          <p:nvPr/>
        </p:nvSpPr>
        <p:spPr>
          <a:xfrm>
            <a:off x="3510892" y="3570200"/>
            <a:ext cx="2122200" cy="80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Jupiter is a gas giant and the biggest planet in the entire Solar System</a:t>
            </a:r>
            <a:endParaRPr>
              <a:solidFill>
                <a:schemeClr val="dk1"/>
              </a:solidFill>
              <a:latin typeface="Darker Grotesque Medium"/>
              <a:ea typeface="Darker Grotesque Medium"/>
              <a:cs typeface="Darker Grotesque Medium"/>
              <a:sym typeface="Darker Grotesque Medium"/>
            </a:endParaRPr>
          </a:p>
        </p:txBody>
      </p:sp>
      <p:grpSp>
        <p:nvGrpSpPr>
          <p:cNvPr id="3482" name="Google Shape;3482;p110"/>
          <p:cNvGrpSpPr/>
          <p:nvPr/>
        </p:nvGrpSpPr>
        <p:grpSpPr>
          <a:xfrm>
            <a:off x="3569150" y="3348134"/>
            <a:ext cx="2008800" cy="146100"/>
            <a:chOff x="3569150" y="3296850"/>
            <a:chExt cx="2008800" cy="146100"/>
          </a:xfrm>
        </p:grpSpPr>
        <p:sp>
          <p:nvSpPr>
            <p:cNvPr id="3483" name="Google Shape;3483;p110"/>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110"/>
            <p:cNvGrpSpPr/>
            <p:nvPr/>
          </p:nvGrpSpPr>
          <p:grpSpPr>
            <a:xfrm rot="10800000" flipH="1">
              <a:off x="3595847" y="3322949"/>
              <a:ext cx="429322" cy="93999"/>
              <a:chOff x="5795037" y="809024"/>
              <a:chExt cx="431653" cy="94500"/>
            </a:xfrm>
          </p:grpSpPr>
          <p:sp>
            <p:nvSpPr>
              <p:cNvPr id="3485" name="Google Shape;3485;p110"/>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0"/>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0"/>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488" name="Google Shape;3488;p110"/>
          <p:cNvCxnSpPr>
            <a:stCxn id="3471" idx="2"/>
            <a:endCxn id="3456" idx="0"/>
          </p:cNvCxnSpPr>
          <p:nvPr/>
        </p:nvCxnSpPr>
        <p:spPr>
          <a:xfrm rot="-5400000" flipH="1">
            <a:off x="1737350" y="3106350"/>
            <a:ext cx="234600" cy="600"/>
          </a:xfrm>
          <a:prstGeom prst="bentConnector3">
            <a:avLst>
              <a:gd name="adj1" fmla="val 50005"/>
            </a:avLst>
          </a:prstGeom>
          <a:noFill/>
          <a:ln w="9525" cap="flat" cmpd="sng">
            <a:solidFill>
              <a:schemeClr val="accent4"/>
            </a:solidFill>
            <a:prstDash val="solid"/>
            <a:round/>
            <a:headEnd type="none" w="med" len="med"/>
            <a:tailEnd type="none" w="med" len="med"/>
          </a:ln>
        </p:spPr>
      </p:cxnSp>
      <p:cxnSp>
        <p:nvCxnSpPr>
          <p:cNvPr id="3489" name="Google Shape;3489;p110"/>
          <p:cNvCxnSpPr>
            <a:stCxn id="3473" idx="2"/>
            <a:endCxn id="3457" idx="0"/>
          </p:cNvCxnSpPr>
          <p:nvPr/>
        </p:nvCxnSpPr>
        <p:spPr>
          <a:xfrm rot="-5400000" flipH="1">
            <a:off x="7172638" y="3106350"/>
            <a:ext cx="234600" cy="600"/>
          </a:xfrm>
          <a:prstGeom prst="bentConnector3">
            <a:avLst>
              <a:gd name="adj1" fmla="val 50005"/>
            </a:avLst>
          </a:prstGeom>
          <a:noFill/>
          <a:ln w="9525" cap="flat" cmpd="sng">
            <a:solidFill>
              <a:schemeClr val="accent4"/>
            </a:solidFill>
            <a:prstDash val="solid"/>
            <a:round/>
            <a:headEnd type="none" w="med" len="med"/>
            <a:tailEnd type="none" w="med" len="med"/>
          </a:ln>
        </p:spPr>
      </p:cxnSp>
      <p:cxnSp>
        <p:nvCxnSpPr>
          <p:cNvPr id="3490" name="Google Shape;3490;p110"/>
          <p:cNvCxnSpPr>
            <a:stCxn id="3467" idx="2"/>
            <a:endCxn id="3477" idx="1"/>
          </p:cNvCxnSpPr>
          <p:nvPr/>
        </p:nvCxnSpPr>
        <p:spPr>
          <a:xfrm rot="-5400000" flipH="1">
            <a:off x="4587438" y="1829225"/>
            <a:ext cx="355200" cy="386100"/>
          </a:xfrm>
          <a:prstGeom prst="bentConnector2">
            <a:avLst/>
          </a:prstGeom>
          <a:noFill/>
          <a:ln w="9525" cap="flat" cmpd="sng">
            <a:solidFill>
              <a:schemeClr val="accent4"/>
            </a:solidFill>
            <a:prstDash val="solid"/>
            <a:round/>
            <a:headEnd type="none" w="med" len="med"/>
            <a:tailEnd type="none" w="med" len="med"/>
          </a:ln>
        </p:spPr>
      </p:cxnSp>
      <p:cxnSp>
        <p:nvCxnSpPr>
          <p:cNvPr id="3491" name="Google Shape;3491;p110"/>
          <p:cNvCxnSpPr>
            <a:stCxn id="3467" idx="2"/>
            <a:endCxn id="3479" idx="3"/>
          </p:cNvCxnSpPr>
          <p:nvPr/>
        </p:nvCxnSpPr>
        <p:spPr>
          <a:xfrm rot="5400000">
            <a:off x="4195788" y="1823675"/>
            <a:ext cx="355200" cy="397200"/>
          </a:xfrm>
          <a:prstGeom prst="bentConnector2">
            <a:avLst/>
          </a:prstGeom>
          <a:noFill/>
          <a:ln w="9525" cap="flat" cmpd="sng">
            <a:solidFill>
              <a:schemeClr val="accent4"/>
            </a:solidFill>
            <a:prstDash val="solid"/>
            <a:round/>
            <a:headEnd type="none" w="med" len="med"/>
            <a:tailEnd type="none" w="med" len="med"/>
          </a:ln>
        </p:spPr>
      </p:cxnSp>
      <p:cxnSp>
        <p:nvCxnSpPr>
          <p:cNvPr id="3492" name="Google Shape;3492;p110"/>
          <p:cNvCxnSpPr>
            <a:endCxn id="3469" idx="0"/>
          </p:cNvCxnSpPr>
          <p:nvPr/>
        </p:nvCxnSpPr>
        <p:spPr>
          <a:xfrm rot="-5400000" flipH="1">
            <a:off x="4168338" y="2247600"/>
            <a:ext cx="806700" cy="6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3493" name="Google Shape;3493;p110"/>
          <p:cNvCxnSpPr>
            <a:endCxn id="3455" idx="0"/>
          </p:cNvCxnSpPr>
          <p:nvPr/>
        </p:nvCxnSpPr>
        <p:spPr>
          <a:xfrm rot="-5400000" flipH="1">
            <a:off x="4454388" y="3106375"/>
            <a:ext cx="234600" cy="6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3494" name="Google Shape;3494;p110"/>
          <p:cNvCxnSpPr>
            <a:stCxn id="3479" idx="2"/>
            <a:endCxn id="3469" idx="1"/>
          </p:cNvCxnSpPr>
          <p:nvPr/>
        </p:nvCxnSpPr>
        <p:spPr>
          <a:xfrm rot="-5400000" flipH="1">
            <a:off x="3171405" y="2396088"/>
            <a:ext cx="451500" cy="397200"/>
          </a:xfrm>
          <a:prstGeom prst="bentConnector2">
            <a:avLst/>
          </a:prstGeom>
          <a:noFill/>
          <a:ln w="9525" cap="flat" cmpd="sng">
            <a:solidFill>
              <a:schemeClr val="accent4"/>
            </a:solidFill>
            <a:prstDash val="solid"/>
            <a:round/>
            <a:headEnd type="none" w="med" len="med"/>
            <a:tailEnd type="none" w="med" len="med"/>
          </a:ln>
        </p:spPr>
      </p:cxnSp>
      <p:cxnSp>
        <p:nvCxnSpPr>
          <p:cNvPr id="3495" name="Google Shape;3495;p110"/>
          <p:cNvCxnSpPr>
            <a:stCxn id="3479" idx="2"/>
            <a:endCxn id="3471" idx="3"/>
          </p:cNvCxnSpPr>
          <p:nvPr/>
        </p:nvCxnSpPr>
        <p:spPr>
          <a:xfrm rot="5400000">
            <a:off x="2788755" y="2410638"/>
            <a:ext cx="451500" cy="368100"/>
          </a:xfrm>
          <a:prstGeom prst="bentConnector2">
            <a:avLst/>
          </a:prstGeom>
          <a:noFill/>
          <a:ln w="9525" cap="flat" cmpd="sng">
            <a:solidFill>
              <a:schemeClr val="accent4"/>
            </a:solidFill>
            <a:prstDash val="solid"/>
            <a:round/>
            <a:headEnd type="none" w="med" len="med"/>
            <a:tailEnd type="none" w="med" len="med"/>
          </a:ln>
        </p:spPr>
      </p:cxnSp>
      <p:cxnSp>
        <p:nvCxnSpPr>
          <p:cNvPr id="3496" name="Google Shape;3496;p110"/>
          <p:cNvCxnSpPr>
            <a:stCxn id="3477" idx="2"/>
            <a:endCxn id="3469" idx="3"/>
          </p:cNvCxnSpPr>
          <p:nvPr/>
        </p:nvCxnSpPr>
        <p:spPr>
          <a:xfrm rot="5400000">
            <a:off x="5515443" y="2401638"/>
            <a:ext cx="451500" cy="386100"/>
          </a:xfrm>
          <a:prstGeom prst="bentConnector2">
            <a:avLst/>
          </a:prstGeom>
          <a:noFill/>
          <a:ln w="9525" cap="flat" cmpd="sng">
            <a:solidFill>
              <a:schemeClr val="accent4"/>
            </a:solidFill>
            <a:prstDash val="solid"/>
            <a:round/>
            <a:headEnd type="none" w="med" len="med"/>
            <a:tailEnd type="none" w="med" len="med"/>
          </a:ln>
        </p:spPr>
      </p:cxnSp>
      <p:cxnSp>
        <p:nvCxnSpPr>
          <p:cNvPr id="3497" name="Google Shape;3497;p110"/>
          <p:cNvCxnSpPr>
            <a:endCxn id="3473" idx="1"/>
          </p:cNvCxnSpPr>
          <p:nvPr/>
        </p:nvCxnSpPr>
        <p:spPr>
          <a:xfrm rot="-5400000" flipH="1">
            <a:off x="5898088" y="2404950"/>
            <a:ext cx="451500" cy="379200"/>
          </a:xfrm>
          <a:prstGeom prst="bentConnector2">
            <a:avLst/>
          </a:prstGeom>
          <a:noFill/>
          <a:ln w="9525" cap="flat" cmpd="sng">
            <a:solidFill>
              <a:schemeClr val="accent4"/>
            </a:solidFill>
            <a:prstDash val="solid"/>
            <a:round/>
            <a:headEnd type="none" w="med" len="med"/>
            <a:tailEnd type="none" w="med" len="med"/>
          </a:ln>
        </p:spPr>
      </p:cxnSp>
      <p:grpSp>
        <p:nvGrpSpPr>
          <p:cNvPr id="3498" name="Google Shape;3498;p110"/>
          <p:cNvGrpSpPr/>
          <p:nvPr/>
        </p:nvGrpSpPr>
        <p:grpSpPr>
          <a:xfrm>
            <a:off x="6288534" y="3348134"/>
            <a:ext cx="2008800" cy="146100"/>
            <a:chOff x="6288534" y="3296850"/>
            <a:chExt cx="2008800" cy="146100"/>
          </a:xfrm>
        </p:grpSpPr>
        <p:sp>
          <p:nvSpPr>
            <p:cNvPr id="3499" name="Google Shape;3499;p110"/>
            <p:cNvSpPr/>
            <p:nvPr/>
          </p:nvSpPr>
          <p:spPr>
            <a:xfrm>
              <a:off x="6288534"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0" name="Google Shape;3500;p110"/>
            <p:cNvGrpSpPr/>
            <p:nvPr/>
          </p:nvGrpSpPr>
          <p:grpSpPr>
            <a:xfrm rot="10800000" flipH="1">
              <a:off x="6315231" y="3322949"/>
              <a:ext cx="429322" cy="93999"/>
              <a:chOff x="5795037" y="809024"/>
              <a:chExt cx="431653" cy="94500"/>
            </a:xfrm>
          </p:grpSpPr>
          <p:sp>
            <p:nvSpPr>
              <p:cNvPr id="3501" name="Google Shape;3501;p110"/>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0"/>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0"/>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04" name="Google Shape;3504;p11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sp>
        <p:nvSpPr>
          <p:cNvPr id="3512" name="Google Shape;3512;p11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web steps</a:t>
            </a:r>
            <a:endParaRPr/>
          </a:p>
        </p:txBody>
      </p:sp>
      <p:sp>
        <p:nvSpPr>
          <p:cNvPr id="3513" name="Google Shape;3513;p111"/>
          <p:cNvSpPr/>
          <p:nvPr/>
        </p:nvSpPr>
        <p:spPr>
          <a:xfrm rot="-5400000">
            <a:off x="-186850" y="2683450"/>
            <a:ext cx="2201400" cy="338100"/>
          </a:xfrm>
          <a:prstGeom prst="roundRect">
            <a:avLst>
              <a:gd name="adj" fmla="val 50000"/>
            </a:avLst>
          </a:prstGeom>
          <a:solidFill>
            <a:schemeClr val="accent6"/>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4" name="Google Shape;3514;p111"/>
          <p:cNvSpPr txBox="1"/>
          <p:nvPr/>
        </p:nvSpPr>
        <p:spPr>
          <a:xfrm rot="-5400000">
            <a:off x="98138" y="27563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Website</a:t>
            </a:r>
            <a:endParaRPr b="1">
              <a:solidFill>
                <a:schemeClr val="dk1"/>
              </a:solidFill>
              <a:latin typeface="Montserrat"/>
              <a:ea typeface="Montserrat"/>
              <a:cs typeface="Montserrat"/>
              <a:sym typeface="Montserrat"/>
            </a:endParaRPr>
          </a:p>
        </p:txBody>
      </p:sp>
      <p:sp>
        <p:nvSpPr>
          <p:cNvPr id="3515" name="Google Shape;3515;p111"/>
          <p:cNvSpPr/>
          <p:nvPr/>
        </p:nvSpPr>
        <p:spPr>
          <a:xfrm>
            <a:off x="1512618" y="3609838"/>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6" name="Google Shape;3516;p111"/>
          <p:cNvSpPr txBox="1"/>
          <p:nvPr/>
        </p:nvSpPr>
        <p:spPr>
          <a:xfrm>
            <a:off x="1673118" y="36827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Design</a:t>
            </a:r>
            <a:endParaRPr b="1">
              <a:solidFill>
                <a:schemeClr val="accent6"/>
              </a:solidFill>
              <a:latin typeface="Montserrat"/>
              <a:ea typeface="Montserrat"/>
              <a:cs typeface="Montserrat"/>
              <a:sym typeface="Montserrat"/>
            </a:endParaRPr>
          </a:p>
        </p:txBody>
      </p:sp>
      <p:sp>
        <p:nvSpPr>
          <p:cNvPr id="3517" name="Google Shape;3517;p111"/>
          <p:cNvSpPr/>
          <p:nvPr/>
        </p:nvSpPr>
        <p:spPr>
          <a:xfrm>
            <a:off x="1512630" y="1751938"/>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18" name="Google Shape;3518;p111"/>
          <p:cNvSpPr txBox="1"/>
          <p:nvPr/>
        </p:nvSpPr>
        <p:spPr>
          <a:xfrm>
            <a:off x="1673130" y="18248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Programming</a:t>
            </a:r>
            <a:endParaRPr b="1">
              <a:solidFill>
                <a:schemeClr val="accent6"/>
              </a:solidFill>
              <a:latin typeface="Montserrat"/>
              <a:ea typeface="Montserrat"/>
              <a:cs typeface="Montserrat"/>
              <a:sym typeface="Montserrat"/>
            </a:endParaRPr>
          </a:p>
        </p:txBody>
      </p:sp>
      <p:sp>
        <p:nvSpPr>
          <p:cNvPr id="3519" name="Google Shape;3519;p111"/>
          <p:cNvSpPr/>
          <p:nvPr/>
        </p:nvSpPr>
        <p:spPr>
          <a:xfrm>
            <a:off x="3894738" y="2371250"/>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0" name="Google Shape;3520;p111"/>
          <p:cNvSpPr txBox="1"/>
          <p:nvPr/>
        </p:nvSpPr>
        <p:spPr>
          <a:xfrm>
            <a:off x="4055238" y="244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2</a:t>
            </a:r>
            <a:endParaRPr b="1">
              <a:solidFill>
                <a:schemeClr val="accent6"/>
              </a:solidFill>
              <a:latin typeface="Montserrat"/>
              <a:ea typeface="Montserrat"/>
              <a:cs typeface="Montserrat"/>
              <a:sym typeface="Montserrat"/>
            </a:endParaRPr>
          </a:p>
        </p:txBody>
      </p:sp>
      <p:sp>
        <p:nvSpPr>
          <p:cNvPr id="3521" name="Google Shape;3521;p111"/>
          <p:cNvSpPr/>
          <p:nvPr/>
        </p:nvSpPr>
        <p:spPr>
          <a:xfrm>
            <a:off x="3894750" y="1751950"/>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2" name="Google Shape;3522;p111"/>
          <p:cNvSpPr txBox="1"/>
          <p:nvPr/>
        </p:nvSpPr>
        <p:spPr>
          <a:xfrm>
            <a:off x="4055250" y="18248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1</a:t>
            </a:r>
            <a:endParaRPr b="1">
              <a:solidFill>
                <a:schemeClr val="accent6"/>
              </a:solidFill>
              <a:latin typeface="Montserrat"/>
              <a:ea typeface="Montserrat"/>
              <a:cs typeface="Montserrat"/>
              <a:sym typeface="Montserrat"/>
            </a:endParaRPr>
          </a:p>
        </p:txBody>
      </p:sp>
      <p:sp>
        <p:nvSpPr>
          <p:cNvPr id="3523" name="Google Shape;3523;p111"/>
          <p:cNvSpPr/>
          <p:nvPr/>
        </p:nvSpPr>
        <p:spPr>
          <a:xfrm>
            <a:off x="3894738" y="2990550"/>
            <a:ext cx="1952400" cy="3381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4" name="Google Shape;3524;p111"/>
          <p:cNvSpPr txBox="1"/>
          <p:nvPr/>
        </p:nvSpPr>
        <p:spPr>
          <a:xfrm>
            <a:off x="4055238" y="30634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3</a:t>
            </a:r>
            <a:endParaRPr b="1">
              <a:solidFill>
                <a:schemeClr val="accent6"/>
              </a:solidFill>
              <a:latin typeface="Montserrat"/>
              <a:ea typeface="Montserrat"/>
              <a:cs typeface="Montserrat"/>
              <a:sym typeface="Montserrat"/>
            </a:endParaRPr>
          </a:p>
        </p:txBody>
      </p:sp>
      <p:sp>
        <p:nvSpPr>
          <p:cNvPr id="3525" name="Google Shape;3525;p111"/>
          <p:cNvSpPr/>
          <p:nvPr/>
        </p:nvSpPr>
        <p:spPr>
          <a:xfrm>
            <a:off x="3894738" y="3609850"/>
            <a:ext cx="1952400" cy="338100"/>
          </a:xfrm>
          <a:prstGeom prst="roundRect">
            <a:avLst>
              <a:gd name="adj" fmla="val 50000"/>
            </a:avLst>
          </a:prstGeom>
          <a:solidFill>
            <a:schemeClr val="accen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26" name="Google Shape;3526;p111"/>
          <p:cNvSpPr txBox="1"/>
          <p:nvPr/>
        </p:nvSpPr>
        <p:spPr>
          <a:xfrm>
            <a:off x="4055238" y="36827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4</a:t>
            </a:r>
            <a:endParaRPr b="1">
              <a:solidFill>
                <a:schemeClr val="accent6"/>
              </a:solidFill>
              <a:latin typeface="Montserrat"/>
              <a:ea typeface="Montserrat"/>
              <a:cs typeface="Montserrat"/>
              <a:sym typeface="Montserrat"/>
            </a:endParaRPr>
          </a:p>
        </p:txBody>
      </p:sp>
      <p:cxnSp>
        <p:nvCxnSpPr>
          <p:cNvPr id="3527" name="Google Shape;3527;p111"/>
          <p:cNvCxnSpPr>
            <a:stCxn id="3513" idx="2"/>
            <a:endCxn id="3517" idx="1"/>
          </p:cNvCxnSpPr>
          <p:nvPr/>
        </p:nvCxnSpPr>
        <p:spPr>
          <a:xfrm rot="10800000" flipH="1">
            <a:off x="1082900" y="1921000"/>
            <a:ext cx="429600" cy="931500"/>
          </a:xfrm>
          <a:prstGeom prst="bentConnector3">
            <a:avLst>
              <a:gd name="adj1" fmla="val 50015"/>
            </a:avLst>
          </a:prstGeom>
          <a:noFill/>
          <a:ln w="9525" cap="flat" cmpd="sng">
            <a:solidFill>
              <a:schemeClr val="accent4"/>
            </a:solidFill>
            <a:prstDash val="solid"/>
            <a:round/>
            <a:headEnd type="none" w="med" len="med"/>
            <a:tailEnd type="none" w="med" len="med"/>
          </a:ln>
        </p:spPr>
      </p:cxnSp>
      <p:cxnSp>
        <p:nvCxnSpPr>
          <p:cNvPr id="3528" name="Google Shape;3528;p111"/>
          <p:cNvCxnSpPr>
            <a:stCxn id="3513" idx="2"/>
            <a:endCxn id="3515" idx="1"/>
          </p:cNvCxnSpPr>
          <p:nvPr/>
        </p:nvCxnSpPr>
        <p:spPr>
          <a:xfrm>
            <a:off x="1082900" y="2852500"/>
            <a:ext cx="429600" cy="926400"/>
          </a:xfrm>
          <a:prstGeom prst="bentConnector3">
            <a:avLst>
              <a:gd name="adj1" fmla="val 50014"/>
            </a:avLst>
          </a:prstGeom>
          <a:noFill/>
          <a:ln w="9525" cap="flat" cmpd="sng">
            <a:solidFill>
              <a:schemeClr val="accent4"/>
            </a:solidFill>
            <a:prstDash val="solid"/>
            <a:round/>
            <a:headEnd type="none" w="med" len="med"/>
            <a:tailEnd type="none" w="med" len="med"/>
          </a:ln>
        </p:spPr>
      </p:cxnSp>
      <p:cxnSp>
        <p:nvCxnSpPr>
          <p:cNvPr id="3529" name="Google Shape;3529;p111"/>
          <p:cNvCxnSpPr>
            <a:stCxn id="3517" idx="3"/>
            <a:endCxn id="3521" idx="1"/>
          </p:cNvCxnSpPr>
          <p:nvPr/>
        </p:nvCxnSpPr>
        <p:spPr>
          <a:xfrm>
            <a:off x="3465030" y="1920988"/>
            <a:ext cx="429600" cy="0"/>
          </a:xfrm>
          <a:prstGeom prst="straightConnector1">
            <a:avLst/>
          </a:prstGeom>
          <a:noFill/>
          <a:ln w="9525" cap="flat" cmpd="sng">
            <a:solidFill>
              <a:schemeClr val="accent4"/>
            </a:solidFill>
            <a:prstDash val="solid"/>
            <a:round/>
            <a:headEnd type="none" w="med" len="med"/>
            <a:tailEnd type="none" w="med" len="med"/>
          </a:ln>
        </p:spPr>
      </p:cxnSp>
      <p:cxnSp>
        <p:nvCxnSpPr>
          <p:cNvPr id="3530" name="Google Shape;3530;p111"/>
          <p:cNvCxnSpPr>
            <a:stCxn id="3515" idx="3"/>
            <a:endCxn id="3525" idx="1"/>
          </p:cNvCxnSpPr>
          <p:nvPr/>
        </p:nvCxnSpPr>
        <p:spPr>
          <a:xfrm>
            <a:off x="3465018" y="3778888"/>
            <a:ext cx="429600" cy="0"/>
          </a:xfrm>
          <a:prstGeom prst="straightConnector1">
            <a:avLst/>
          </a:prstGeom>
          <a:noFill/>
          <a:ln w="9525" cap="flat" cmpd="sng">
            <a:solidFill>
              <a:schemeClr val="accent4"/>
            </a:solidFill>
            <a:prstDash val="solid"/>
            <a:round/>
            <a:headEnd type="none" w="med" len="med"/>
            <a:tailEnd type="none" w="med" len="med"/>
          </a:ln>
        </p:spPr>
      </p:cxnSp>
      <p:cxnSp>
        <p:nvCxnSpPr>
          <p:cNvPr id="3531" name="Google Shape;3531;p111"/>
          <p:cNvCxnSpPr>
            <a:stCxn id="3517" idx="3"/>
            <a:endCxn id="3519" idx="1"/>
          </p:cNvCxnSpPr>
          <p:nvPr/>
        </p:nvCxnSpPr>
        <p:spPr>
          <a:xfrm>
            <a:off x="3465030" y="1920988"/>
            <a:ext cx="429600" cy="619200"/>
          </a:xfrm>
          <a:prstGeom prst="bentConnector3">
            <a:avLst>
              <a:gd name="adj1" fmla="val 50012"/>
            </a:avLst>
          </a:prstGeom>
          <a:noFill/>
          <a:ln w="9525" cap="flat" cmpd="sng">
            <a:solidFill>
              <a:schemeClr val="accent4"/>
            </a:solidFill>
            <a:prstDash val="solid"/>
            <a:round/>
            <a:headEnd type="none" w="med" len="med"/>
            <a:tailEnd type="none" w="med" len="med"/>
          </a:ln>
        </p:spPr>
      </p:cxnSp>
      <p:cxnSp>
        <p:nvCxnSpPr>
          <p:cNvPr id="3532" name="Google Shape;3532;p111"/>
          <p:cNvCxnSpPr>
            <a:stCxn id="3515" idx="3"/>
            <a:endCxn id="3523" idx="1"/>
          </p:cNvCxnSpPr>
          <p:nvPr/>
        </p:nvCxnSpPr>
        <p:spPr>
          <a:xfrm rot="10800000" flipH="1">
            <a:off x="3465018" y="3159688"/>
            <a:ext cx="429600" cy="619200"/>
          </a:xfrm>
          <a:prstGeom prst="bentConnector3">
            <a:avLst>
              <a:gd name="adj1" fmla="val 50014"/>
            </a:avLst>
          </a:prstGeom>
          <a:noFill/>
          <a:ln w="9525" cap="flat" cmpd="sng">
            <a:solidFill>
              <a:schemeClr val="accent4"/>
            </a:solidFill>
            <a:prstDash val="solid"/>
            <a:round/>
            <a:headEnd type="none" w="med" len="med"/>
            <a:tailEnd type="none" w="med" len="med"/>
          </a:ln>
        </p:spPr>
      </p:cxnSp>
      <p:sp>
        <p:nvSpPr>
          <p:cNvPr id="3533" name="Google Shape;3533;p111"/>
          <p:cNvSpPr txBox="1"/>
          <p:nvPr/>
        </p:nvSpPr>
        <p:spPr>
          <a:xfrm>
            <a:off x="6277000" y="1671250"/>
            <a:ext cx="2122200" cy="49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Darker Grotesque Medium"/>
                <a:ea typeface="Darker Grotesque Medium"/>
                <a:cs typeface="Darker Grotesque Medium"/>
                <a:sym typeface="Darker Grotesque Medium"/>
              </a:rPr>
              <a:t>Mercury is the closest planet to the Sun and the smallest</a:t>
            </a:r>
            <a:endParaRPr>
              <a:solidFill>
                <a:schemeClr val="accent6"/>
              </a:solidFill>
              <a:latin typeface="Darker Grotesque Medium"/>
              <a:ea typeface="Darker Grotesque Medium"/>
              <a:cs typeface="Darker Grotesque Medium"/>
              <a:sym typeface="Darker Grotesque Medium"/>
            </a:endParaRPr>
          </a:p>
        </p:txBody>
      </p:sp>
      <p:sp>
        <p:nvSpPr>
          <p:cNvPr id="3534" name="Google Shape;3534;p111"/>
          <p:cNvSpPr txBox="1"/>
          <p:nvPr/>
        </p:nvSpPr>
        <p:spPr>
          <a:xfrm>
            <a:off x="6277000" y="2290550"/>
            <a:ext cx="2122200" cy="49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Darker Grotesque Medium"/>
                <a:ea typeface="Darker Grotesque Medium"/>
                <a:cs typeface="Darker Grotesque Medium"/>
                <a:sym typeface="Darker Grotesque Medium"/>
              </a:rPr>
              <a:t>Jupiter is a gas giant and the biggest planet</a:t>
            </a:r>
            <a:endParaRPr>
              <a:solidFill>
                <a:schemeClr val="accent6"/>
              </a:solidFill>
              <a:latin typeface="Darker Grotesque Medium"/>
              <a:ea typeface="Darker Grotesque Medium"/>
              <a:cs typeface="Darker Grotesque Medium"/>
              <a:sym typeface="Darker Grotesque Medium"/>
            </a:endParaRPr>
          </a:p>
        </p:txBody>
      </p:sp>
      <p:sp>
        <p:nvSpPr>
          <p:cNvPr id="3535" name="Google Shape;3535;p111"/>
          <p:cNvSpPr txBox="1"/>
          <p:nvPr/>
        </p:nvSpPr>
        <p:spPr>
          <a:xfrm>
            <a:off x="6277000" y="2909850"/>
            <a:ext cx="2122200" cy="49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latin typeface="Darker Grotesque Medium"/>
                <a:ea typeface="Darker Grotesque Medium"/>
                <a:cs typeface="Darker Grotesque Medium"/>
                <a:sym typeface="Darker Grotesque Medium"/>
              </a:rPr>
              <a:t>Venus has a beautiful name and high temperatures</a:t>
            </a:r>
            <a:endParaRPr>
              <a:solidFill>
                <a:schemeClr val="accent6"/>
              </a:solidFill>
              <a:latin typeface="Darker Grotesque Medium"/>
              <a:ea typeface="Darker Grotesque Medium"/>
              <a:cs typeface="Darker Grotesque Medium"/>
              <a:sym typeface="Darker Grotesque Medium"/>
            </a:endParaRPr>
          </a:p>
        </p:txBody>
      </p:sp>
      <p:sp>
        <p:nvSpPr>
          <p:cNvPr id="3536" name="Google Shape;3536;p111"/>
          <p:cNvSpPr txBox="1"/>
          <p:nvPr/>
        </p:nvSpPr>
        <p:spPr>
          <a:xfrm>
            <a:off x="6277000" y="3529150"/>
            <a:ext cx="2122200" cy="49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the farthest planet from the Sun</a:t>
            </a:r>
            <a:endParaRPr>
              <a:solidFill>
                <a:schemeClr val="accent6"/>
              </a:solidFill>
              <a:latin typeface="Darker Grotesque Medium"/>
              <a:ea typeface="Darker Grotesque Medium"/>
              <a:cs typeface="Darker Grotesque Medium"/>
              <a:sym typeface="Darker Grotesque Medium"/>
            </a:endParaRPr>
          </a:p>
        </p:txBody>
      </p:sp>
      <p:cxnSp>
        <p:nvCxnSpPr>
          <p:cNvPr id="3537" name="Google Shape;3537;p111"/>
          <p:cNvCxnSpPr>
            <a:stCxn id="3521" idx="3"/>
            <a:endCxn id="3533" idx="1"/>
          </p:cNvCxnSpPr>
          <p:nvPr/>
        </p:nvCxnSpPr>
        <p:spPr>
          <a:xfrm>
            <a:off x="5847150" y="1921000"/>
            <a:ext cx="429900" cy="0"/>
          </a:xfrm>
          <a:prstGeom prst="straightConnector1">
            <a:avLst/>
          </a:prstGeom>
          <a:noFill/>
          <a:ln w="9525" cap="flat" cmpd="sng">
            <a:solidFill>
              <a:schemeClr val="accent4"/>
            </a:solidFill>
            <a:prstDash val="solid"/>
            <a:round/>
            <a:headEnd type="none" w="med" len="med"/>
            <a:tailEnd type="oval" w="med" len="med"/>
          </a:ln>
        </p:spPr>
      </p:cxnSp>
      <p:cxnSp>
        <p:nvCxnSpPr>
          <p:cNvPr id="3538" name="Google Shape;3538;p111"/>
          <p:cNvCxnSpPr>
            <a:stCxn id="3519" idx="3"/>
            <a:endCxn id="3534" idx="1"/>
          </p:cNvCxnSpPr>
          <p:nvPr/>
        </p:nvCxnSpPr>
        <p:spPr>
          <a:xfrm>
            <a:off x="5847138" y="2540300"/>
            <a:ext cx="429900" cy="0"/>
          </a:xfrm>
          <a:prstGeom prst="straightConnector1">
            <a:avLst/>
          </a:prstGeom>
          <a:noFill/>
          <a:ln w="9525" cap="flat" cmpd="sng">
            <a:solidFill>
              <a:schemeClr val="accent4"/>
            </a:solidFill>
            <a:prstDash val="solid"/>
            <a:round/>
            <a:headEnd type="none" w="med" len="med"/>
            <a:tailEnd type="oval" w="med" len="med"/>
          </a:ln>
        </p:spPr>
      </p:cxnSp>
      <p:cxnSp>
        <p:nvCxnSpPr>
          <p:cNvPr id="3539" name="Google Shape;3539;p111"/>
          <p:cNvCxnSpPr>
            <a:stCxn id="3523" idx="3"/>
            <a:endCxn id="3535" idx="1"/>
          </p:cNvCxnSpPr>
          <p:nvPr/>
        </p:nvCxnSpPr>
        <p:spPr>
          <a:xfrm>
            <a:off x="5847138" y="3159600"/>
            <a:ext cx="429900" cy="0"/>
          </a:xfrm>
          <a:prstGeom prst="straightConnector1">
            <a:avLst/>
          </a:prstGeom>
          <a:noFill/>
          <a:ln w="9525" cap="flat" cmpd="sng">
            <a:solidFill>
              <a:schemeClr val="accent4"/>
            </a:solidFill>
            <a:prstDash val="solid"/>
            <a:round/>
            <a:headEnd type="none" w="med" len="med"/>
            <a:tailEnd type="oval" w="med" len="med"/>
          </a:ln>
        </p:spPr>
      </p:cxnSp>
      <p:cxnSp>
        <p:nvCxnSpPr>
          <p:cNvPr id="3540" name="Google Shape;3540;p111"/>
          <p:cNvCxnSpPr>
            <a:stCxn id="3525" idx="3"/>
            <a:endCxn id="3536" idx="1"/>
          </p:cNvCxnSpPr>
          <p:nvPr/>
        </p:nvCxnSpPr>
        <p:spPr>
          <a:xfrm>
            <a:off x="5847138" y="3778900"/>
            <a:ext cx="429900" cy="0"/>
          </a:xfrm>
          <a:prstGeom prst="straightConnector1">
            <a:avLst/>
          </a:prstGeom>
          <a:noFill/>
          <a:ln w="9525" cap="flat" cmpd="sng">
            <a:solidFill>
              <a:schemeClr val="accent4"/>
            </a:solidFill>
            <a:prstDash val="solid"/>
            <a:round/>
            <a:headEnd type="none" w="med" len="med"/>
            <a:tailEnd type="oval" w="med" len="med"/>
          </a:ln>
        </p:spPr>
      </p:cxnSp>
      <p:sp>
        <p:nvSpPr>
          <p:cNvPr id="3541" name="Google Shape;3541;p11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1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1"/>
          <p:cNvSpPr/>
          <p:nvPr/>
        </p:nvSpPr>
        <p:spPr>
          <a:xfrm>
            <a:off x="1512630" y="2680888"/>
            <a:ext cx="1952400" cy="3381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6" name="Google Shape;3546;p111"/>
          <p:cNvSpPr txBox="1"/>
          <p:nvPr/>
        </p:nvSpPr>
        <p:spPr>
          <a:xfrm>
            <a:off x="1673130" y="275378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Java Script</a:t>
            </a:r>
            <a:endParaRPr b="1">
              <a:solidFill>
                <a:schemeClr val="accent6"/>
              </a:solidFill>
              <a:latin typeface="Montserrat"/>
              <a:ea typeface="Montserrat"/>
              <a:cs typeface="Montserrat"/>
              <a:sym typeface="Montserrat"/>
            </a:endParaRPr>
          </a:p>
        </p:txBody>
      </p:sp>
      <p:cxnSp>
        <p:nvCxnSpPr>
          <p:cNvPr id="3547" name="Google Shape;3547;p111"/>
          <p:cNvCxnSpPr>
            <a:endCxn id="3545" idx="1"/>
          </p:cNvCxnSpPr>
          <p:nvPr/>
        </p:nvCxnSpPr>
        <p:spPr>
          <a:xfrm rot="10800000" flipH="1">
            <a:off x="1083030" y="2849938"/>
            <a:ext cx="429600" cy="2700"/>
          </a:xfrm>
          <a:prstGeom prst="straightConnector1">
            <a:avLst/>
          </a:prstGeom>
          <a:noFill/>
          <a:ln w="9525" cap="flat" cmpd="sng">
            <a:solidFill>
              <a:schemeClr val="accent4"/>
            </a:solidFill>
            <a:prstDash val="solid"/>
            <a:round/>
            <a:headEnd type="none" w="med" len="med"/>
            <a:tailEnd type="none" w="med" len="med"/>
          </a:ln>
        </p:spPr>
      </p:cxnSp>
      <p:cxnSp>
        <p:nvCxnSpPr>
          <p:cNvPr id="3548" name="Google Shape;3548;p111"/>
          <p:cNvCxnSpPr>
            <a:stCxn id="3545" idx="3"/>
            <a:endCxn id="3519" idx="1"/>
          </p:cNvCxnSpPr>
          <p:nvPr/>
        </p:nvCxnSpPr>
        <p:spPr>
          <a:xfrm rot="10800000" flipH="1">
            <a:off x="3465030" y="2540338"/>
            <a:ext cx="429600" cy="309600"/>
          </a:xfrm>
          <a:prstGeom prst="bentConnector3">
            <a:avLst>
              <a:gd name="adj1" fmla="val 50012"/>
            </a:avLst>
          </a:prstGeom>
          <a:noFill/>
          <a:ln w="9525" cap="flat" cmpd="sng">
            <a:solidFill>
              <a:schemeClr val="accent4"/>
            </a:solidFill>
            <a:prstDash val="solid"/>
            <a:round/>
            <a:headEnd type="none" w="med" len="med"/>
            <a:tailEnd type="none" w="med" len="med"/>
          </a:ln>
        </p:spPr>
      </p:cxnSp>
      <p:cxnSp>
        <p:nvCxnSpPr>
          <p:cNvPr id="3549" name="Google Shape;3549;p111"/>
          <p:cNvCxnSpPr>
            <a:stCxn id="3545" idx="3"/>
            <a:endCxn id="3523" idx="1"/>
          </p:cNvCxnSpPr>
          <p:nvPr/>
        </p:nvCxnSpPr>
        <p:spPr>
          <a:xfrm>
            <a:off x="3465030" y="2849938"/>
            <a:ext cx="429600" cy="309600"/>
          </a:xfrm>
          <a:prstGeom prst="bentConnector3">
            <a:avLst>
              <a:gd name="adj1" fmla="val 50012"/>
            </a:avLst>
          </a:prstGeom>
          <a:noFill/>
          <a:ln w="9525" cap="flat" cmpd="sng">
            <a:solidFill>
              <a:schemeClr val="accent4"/>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13"/>
                                        </p:tgtEl>
                                        <p:attrNameLst>
                                          <p:attrName>style.visibility</p:attrName>
                                        </p:attrNameLst>
                                      </p:cBhvr>
                                      <p:to>
                                        <p:strVal val="visible"/>
                                      </p:to>
                                    </p:set>
                                    <p:animEffect transition="in" filter="fade">
                                      <p:cBhvr>
                                        <p:cTn id="7" dur="1000"/>
                                        <p:tgtEl>
                                          <p:spTgt spid="3513"/>
                                        </p:tgtEl>
                                      </p:cBhvr>
                                    </p:animEffect>
                                  </p:childTnLst>
                                </p:cTn>
                              </p:par>
                              <p:par>
                                <p:cTn id="8" presetID="10" presetClass="entr" presetSubtype="0" fill="hold" nodeType="withEffect">
                                  <p:stCondLst>
                                    <p:cond delay="0"/>
                                  </p:stCondLst>
                                  <p:childTnLst>
                                    <p:set>
                                      <p:cBhvr>
                                        <p:cTn id="9" dur="1" fill="hold">
                                          <p:stCondLst>
                                            <p:cond delay="0"/>
                                          </p:stCondLst>
                                        </p:cTn>
                                        <p:tgtEl>
                                          <p:spTgt spid="3514"/>
                                        </p:tgtEl>
                                        <p:attrNameLst>
                                          <p:attrName>style.visibility</p:attrName>
                                        </p:attrNameLst>
                                      </p:cBhvr>
                                      <p:to>
                                        <p:strVal val="visible"/>
                                      </p:to>
                                    </p:set>
                                    <p:animEffect transition="in" filter="fade">
                                      <p:cBhvr>
                                        <p:cTn id="10" dur="1000"/>
                                        <p:tgtEl>
                                          <p:spTgt spid="3514"/>
                                        </p:tgtEl>
                                      </p:cBhvr>
                                    </p:animEffect>
                                  </p:childTnLst>
                                </p:cTn>
                              </p:par>
                              <p:par>
                                <p:cTn id="11" presetID="10" presetClass="entr" presetSubtype="0" fill="hold" nodeType="withEffect">
                                  <p:stCondLst>
                                    <p:cond delay="0"/>
                                  </p:stCondLst>
                                  <p:childTnLst>
                                    <p:set>
                                      <p:cBhvr>
                                        <p:cTn id="12" dur="1" fill="hold">
                                          <p:stCondLst>
                                            <p:cond delay="0"/>
                                          </p:stCondLst>
                                        </p:cTn>
                                        <p:tgtEl>
                                          <p:spTgt spid="3515"/>
                                        </p:tgtEl>
                                        <p:attrNameLst>
                                          <p:attrName>style.visibility</p:attrName>
                                        </p:attrNameLst>
                                      </p:cBhvr>
                                      <p:to>
                                        <p:strVal val="visible"/>
                                      </p:to>
                                    </p:set>
                                    <p:animEffect transition="in" filter="fade">
                                      <p:cBhvr>
                                        <p:cTn id="13" dur="1000"/>
                                        <p:tgtEl>
                                          <p:spTgt spid="3515"/>
                                        </p:tgtEl>
                                      </p:cBhvr>
                                    </p:animEffect>
                                  </p:childTnLst>
                                </p:cTn>
                              </p:par>
                              <p:par>
                                <p:cTn id="14" presetID="10" presetClass="entr" presetSubtype="0" fill="hold" nodeType="withEffect">
                                  <p:stCondLst>
                                    <p:cond delay="0"/>
                                  </p:stCondLst>
                                  <p:childTnLst>
                                    <p:set>
                                      <p:cBhvr>
                                        <p:cTn id="15" dur="1" fill="hold">
                                          <p:stCondLst>
                                            <p:cond delay="0"/>
                                          </p:stCondLst>
                                        </p:cTn>
                                        <p:tgtEl>
                                          <p:spTgt spid="3516"/>
                                        </p:tgtEl>
                                        <p:attrNameLst>
                                          <p:attrName>style.visibility</p:attrName>
                                        </p:attrNameLst>
                                      </p:cBhvr>
                                      <p:to>
                                        <p:strVal val="visible"/>
                                      </p:to>
                                    </p:set>
                                    <p:animEffect transition="in" filter="fade">
                                      <p:cBhvr>
                                        <p:cTn id="16" dur="1000"/>
                                        <p:tgtEl>
                                          <p:spTgt spid="3516"/>
                                        </p:tgtEl>
                                      </p:cBhvr>
                                    </p:animEffect>
                                  </p:childTnLst>
                                </p:cTn>
                              </p:par>
                              <p:par>
                                <p:cTn id="17" presetID="10" presetClass="entr" presetSubtype="0" fill="hold" nodeType="withEffect">
                                  <p:stCondLst>
                                    <p:cond delay="0"/>
                                  </p:stCondLst>
                                  <p:childTnLst>
                                    <p:set>
                                      <p:cBhvr>
                                        <p:cTn id="18" dur="1" fill="hold">
                                          <p:stCondLst>
                                            <p:cond delay="0"/>
                                          </p:stCondLst>
                                        </p:cTn>
                                        <p:tgtEl>
                                          <p:spTgt spid="3517"/>
                                        </p:tgtEl>
                                        <p:attrNameLst>
                                          <p:attrName>style.visibility</p:attrName>
                                        </p:attrNameLst>
                                      </p:cBhvr>
                                      <p:to>
                                        <p:strVal val="visible"/>
                                      </p:to>
                                    </p:set>
                                    <p:animEffect transition="in" filter="fade">
                                      <p:cBhvr>
                                        <p:cTn id="19" dur="1000"/>
                                        <p:tgtEl>
                                          <p:spTgt spid="3517"/>
                                        </p:tgtEl>
                                      </p:cBhvr>
                                    </p:animEffect>
                                  </p:childTnLst>
                                </p:cTn>
                              </p:par>
                              <p:par>
                                <p:cTn id="20" presetID="10" presetClass="entr" presetSubtype="0" fill="hold" nodeType="withEffect">
                                  <p:stCondLst>
                                    <p:cond delay="0"/>
                                  </p:stCondLst>
                                  <p:childTnLst>
                                    <p:set>
                                      <p:cBhvr>
                                        <p:cTn id="21" dur="1" fill="hold">
                                          <p:stCondLst>
                                            <p:cond delay="0"/>
                                          </p:stCondLst>
                                        </p:cTn>
                                        <p:tgtEl>
                                          <p:spTgt spid="3518"/>
                                        </p:tgtEl>
                                        <p:attrNameLst>
                                          <p:attrName>style.visibility</p:attrName>
                                        </p:attrNameLst>
                                      </p:cBhvr>
                                      <p:to>
                                        <p:strVal val="visible"/>
                                      </p:to>
                                    </p:set>
                                    <p:animEffect transition="in" filter="fade">
                                      <p:cBhvr>
                                        <p:cTn id="22" dur="1000"/>
                                        <p:tgtEl>
                                          <p:spTgt spid="3518"/>
                                        </p:tgtEl>
                                      </p:cBhvr>
                                    </p:animEffect>
                                  </p:childTnLst>
                                </p:cTn>
                              </p:par>
                              <p:par>
                                <p:cTn id="23" presetID="10" presetClass="entr" presetSubtype="0" fill="hold" nodeType="withEffect">
                                  <p:stCondLst>
                                    <p:cond delay="0"/>
                                  </p:stCondLst>
                                  <p:childTnLst>
                                    <p:set>
                                      <p:cBhvr>
                                        <p:cTn id="24" dur="1" fill="hold">
                                          <p:stCondLst>
                                            <p:cond delay="0"/>
                                          </p:stCondLst>
                                        </p:cTn>
                                        <p:tgtEl>
                                          <p:spTgt spid="3519"/>
                                        </p:tgtEl>
                                        <p:attrNameLst>
                                          <p:attrName>style.visibility</p:attrName>
                                        </p:attrNameLst>
                                      </p:cBhvr>
                                      <p:to>
                                        <p:strVal val="visible"/>
                                      </p:to>
                                    </p:set>
                                    <p:animEffect transition="in" filter="fade">
                                      <p:cBhvr>
                                        <p:cTn id="25" dur="1000"/>
                                        <p:tgtEl>
                                          <p:spTgt spid="3519"/>
                                        </p:tgtEl>
                                      </p:cBhvr>
                                    </p:animEffect>
                                  </p:childTnLst>
                                </p:cTn>
                              </p:par>
                              <p:par>
                                <p:cTn id="26" presetID="10" presetClass="entr" presetSubtype="0" fill="hold" nodeType="withEffect">
                                  <p:stCondLst>
                                    <p:cond delay="0"/>
                                  </p:stCondLst>
                                  <p:childTnLst>
                                    <p:set>
                                      <p:cBhvr>
                                        <p:cTn id="27" dur="1" fill="hold">
                                          <p:stCondLst>
                                            <p:cond delay="0"/>
                                          </p:stCondLst>
                                        </p:cTn>
                                        <p:tgtEl>
                                          <p:spTgt spid="3520"/>
                                        </p:tgtEl>
                                        <p:attrNameLst>
                                          <p:attrName>style.visibility</p:attrName>
                                        </p:attrNameLst>
                                      </p:cBhvr>
                                      <p:to>
                                        <p:strVal val="visible"/>
                                      </p:to>
                                    </p:set>
                                    <p:animEffect transition="in" filter="fade">
                                      <p:cBhvr>
                                        <p:cTn id="28" dur="1000"/>
                                        <p:tgtEl>
                                          <p:spTgt spid="3520"/>
                                        </p:tgtEl>
                                      </p:cBhvr>
                                    </p:animEffect>
                                  </p:childTnLst>
                                </p:cTn>
                              </p:par>
                              <p:par>
                                <p:cTn id="29" presetID="10" presetClass="entr" presetSubtype="0" fill="hold" nodeType="withEffect">
                                  <p:stCondLst>
                                    <p:cond delay="0"/>
                                  </p:stCondLst>
                                  <p:childTnLst>
                                    <p:set>
                                      <p:cBhvr>
                                        <p:cTn id="30" dur="1" fill="hold">
                                          <p:stCondLst>
                                            <p:cond delay="0"/>
                                          </p:stCondLst>
                                        </p:cTn>
                                        <p:tgtEl>
                                          <p:spTgt spid="3521"/>
                                        </p:tgtEl>
                                        <p:attrNameLst>
                                          <p:attrName>style.visibility</p:attrName>
                                        </p:attrNameLst>
                                      </p:cBhvr>
                                      <p:to>
                                        <p:strVal val="visible"/>
                                      </p:to>
                                    </p:set>
                                    <p:animEffect transition="in" filter="fade">
                                      <p:cBhvr>
                                        <p:cTn id="31" dur="1000"/>
                                        <p:tgtEl>
                                          <p:spTgt spid="3521"/>
                                        </p:tgtEl>
                                      </p:cBhvr>
                                    </p:animEffect>
                                  </p:childTnLst>
                                </p:cTn>
                              </p:par>
                              <p:par>
                                <p:cTn id="32" presetID="10" presetClass="entr" presetSubtype="0" fill="hold" nodeType="withEffect">
                                  <p:stCondLst>
                                    <p:cond delay="0"/>
                                  </p:stCondLst>
                                  <p:childTnLst>
                                    <p:set>
                                      <p:cBhvr>
                                        <p:cTn id="33" dur="1" fill="hold">
                                          <p:stCondLst>
                                            <p:cond delay="0"/>
                                          </p:stCondLst>
                                        </p:cTn>
                                        <p:tgtEl>
                                          <p:spTgt spid="3522"/>
                                        </p:tgtEl>
                                        <p:attrNameLst>
                                          <p:attrName>style.visibility</p:attrName>
                                        </p:attrNameLst>
                                      </p:cBhvr>
                                      <p:to>
                                        <p:strVal val="visible"/>
                                      </p:to>
                                    </p:set>
                                    <p:animEffect transition="in" filter="fade">
                                      <p:cBhvr>
                                        <p:cTn id="34" dur="1000"/>
                                        <p:tgtEl>
                                          <p:spTgt spid="3522"/>
                                        </p:tgtEl>
                                      </p:cBhvr>
                                    </p:animEffect>
                                  </p:childTnLst>
                                </p:cTn>
                              </p:par>
                              <p:par>
                                <p:cTn id="35" presetID="10" presetClass="entr" presetSubtype="0" fill="hold" nodeType="withEffect">
                                  <p:stCondLst>
                                    <p:cond delay="0"/>
                                  </p:stCondLst>
                                  <p:childTnLst>
                                    <p:set>
                                      <p:cBhvr>
                                        <p:cTn id="36" dur="1" fill="hold">
                                          <p:stCondLst>
                                            <p:cond delay="0"/>
                                          </p:stCondLst>
                                        </p:cTn>
                                        <p:tgtEl>
                                          <p:spTgt spid="3523"/>
                                        </p:tgtEl>
                                        <p:attrNameLst>
                                          <p:attrName>style.visibility</p:attrName>
                                        </p:attrNameLst>
                                      </p:cBhvr>
                                      <p:to>
                                        <p:strVal val="visible"/>
                                      </p:to>
                                    </p:set>
                                    <p:animEffect transition="in" filter="fade">
                                      <p:cBhvr>
                                        <p:cTn id="37" dur="1000"/>
                                        <p:tgtEl>
                                          <p:spTgt spid="3523"/>
                                        </p:tgtEl>
                                      </p:cBhvr>
                                    </p:animEffect>
                                  </p:childTnLst>
                                </p:cTn>
                              </p:par>
                              <p:par>
                                <p:cTn id="38" presetID="10" presetClass="entr" presetSubtype="0" fill="hold" nodeType="withEffect">
                                  <p:stCondLst>
                                    <p:cond delay="0"/>
                                  </p:stCondLst>
                                  <p:childTnLst>
                                    <p:set>
                                      <p:cBhvr>
                                        <p:cTn id="39" dur="1" fill="hold">
                                          <p:stCondLst>
                                            <p:cond delay="0"/>
                                          </p:stCondLst>
                                        </p:cTn>
                                        <p:tgtEl>
                                          <p:spTgt spid="3524"/>
                                        </p:tgtEl>
                                        <p:attrNameLst>
                                          <p:attrName>style.visibility</p:attrName>
                                        </p:attrNameLst>
                                      </p:cBhvr>
                                      <p:to>
                                        <p:strVal val="visible"/>
                                      </p:to>
                                    </p:set>
                                    <p:animEffect transition="in" filter="fade">
                                      <p:cBhvr>
                                        <p:cTn id="40" dur="1000"/>
                                        <p:tgtEl>
                                          <p:spTgt spid="3524"/>
                                        </p:tgtEl>
                                      </p:cBhvr>
                                    </p:animEffect>
                                  </p:childTnLst>
                                </p:cTn>
                              </p:par>
                              <p:par>
                                <p:cTn id="41" presetID="10" presetClass="entr" presetSubtype="0" fill="hold" nodeType="withEffect">
                                  <p:stCondLst>
                                    <p:cond delay="0"/>
                                  </p:stCondLst>
                                  <p:childTnLst>
                                    <p:set>
                                      <p:cBhvr>
                                        <p:cTn id="42" dur="1" fill="hold">
                                          <p:stCondLst>
                                            <p:cond delay="0"/>
                                          </p:stCondLst>
                                        </p:cTn>
                                        <p:tgtEl>
                                          <p:spTgt spid="3525"/>
                                        </p:tgtEl>
                                        <p:attrNameLst>
                                          <p:attrName>style.visibility</p:attrName>
                                        </p:attrNameLst>
                                      </p:cBhvr>
                                      <p:to>
                                        <p:strVal val="visible"/>
                                      </p:to>
                                    </p:set>
                                    <p:animEffect transition="in" filter="fade">
                                      <p:cBhvr>
                                        <p:cTn id="43" dur="1000"/>
                                        <p:tgtEl>
                                          <p:spTgt spid="3525"/>
                                        </p:tgtEl>
                                      </p:cBhvr>
                                    </p:animEffect>
                                  </p:childTnLst>
                                </p:cTn>
                              </p:par>
                              <p:par>
                                <p:cTn id="44" presetID="10" presetClass="entr" presetSubtype="0" fill="hold" nodeType="withEffect">
                                  <p:stCondLst>
                                    <p:cond delay="0"/>
                                  </p:stCondLst>
                                  <p:childTnLst>
                                    <p:set>
                                      <p:cBhvr>
                                        <p:cTn id="45" dur="1" fill="hold">
                                          <p:stCondLst>
                                            <p:cond delay="0"/>
                                          </p:stCondLst>
                                        </p:cTn>
                                        <p:tgtEl>
                                          <p:spTgt spid="3526"/>
                                        </p:tgtEl>
                                        <p:attrNameLst>
                                          <p:attrName>style.visibility</p:attrName>
                                        </p:attrNameLst>
                                      </p:cBhvr>
                                      <p:to>
                                        <p:strVal val="visible"/>
                                      </p:to>
                                    </p:set>
                                    <p:animEffect transition="in" filter="fade">
                                      <p:cBhvr>
                                        <p:cTn id="46" dur="1000"/>
                                        <p:tgtEl>
                                          <p:spTgt spid="3526"/>
                                        </p:tgtEl>
                                      </p:cBhvr>
                                    </p:animEffect>
                                  </p:childTnLst>
                                </p:cTn>
                              </p:par>
                              <p:par>
                                <p:cTn id="47" presetID="10" presetClass="entr" presetSubtype="0" fill="hold" nodeType="withEffect">
                                  <p:stCondLst>
                                    <p:cond delay="0"/>
                                  </p:stCondLst>
                                  <p:childTnLst>
                                    <p:set>
                                      <p:cBhvr>
                                        <p:cTn id="48" dur="1" fill="hold">
                                          <p:stCondLst>
                                            <p:cond delay="0"/>
                                          </p:stCondLst>
                                        </p:cTn>
                                        <p:tgtEl>
                                          <p:spTgt spid="3527"/>
                                        </p:tgtEl>
                                        <p:attrNameLst>
                                          <p:attrName>style.visibility</p:attrName>
                                        </p:attrNameLst>
                                      </p:cBhvr>
                                      <p:to>
                                        <p:strVal val="visible"/>
                                      </p:to>
                                    </p:set>
                                    <p:animEffect transition="in" filter="fade">
                                      <p:cBhvr>
                                        <p:cTn id="49" dur="1000"/>
                                        <p:tgtEl>
                                          <p:spTgt spid="3527"/>
                                        </p:tgtEl>
                                      </p:cBhvr>
                                    </p:animEffect>
                                  </p:childTnLst>
                                </p:cTn>
                              </p:par>
                              <p:par>
                                <p:cTn id="50" presetID="10" presetClass="entr" presetSubtype="0" fill="hold" nodeType="withEffect">
                                  <p:stCondLst>
                                    <p:cond delay="0"/>
                                  </p:stCondLst>
                                  <p:childTnLst>
                                    <p:set>
                                      <p:cBhvr>
                                        <p:cTn id="51" dur="1" fill="hold">
                                          <p:stCondLst>
                                            <p:cond delay="0"/>
                                          </p:stCondLst>
                                        </p:cTn>
                                        <p:tgtEl>
                                          <p:spTgt spid="3528"/>
                                        </p:tgtEl>
                                        <p:attrNameLst>
                                          <p:attrName>style.visibility</p:attrName>
                                        </p:attrNameLst>
                                      </p:cBhvr>
                                      <p:to>
                                        <p:strVal val="visible"/>
                                      </p:to>
                                    </p:set>
                                    <p:animEffect transition="in" filter="fade">
                                      <p:cBhvr>
                                        <p:cTn id="52" dur="1000"/>
                                        <p:tgtEl>
                                          <p:spTgt spid="3528"/>
                                        </p:tgtEl>
                                      </p:cBhvr>
                                    </p:animEffect>
                                  </p:childTnLst>
                                </p:cTn>
                              </p:par>
                              <p:par>
                                <p:cTn id="53" presetID="10" presetClass="entr" presetSubtype="0" fill="hold" nodeType="withEffect">
                                  <p:stCondLst>
                                    <p:cond delay="0"/>
                                  </p:stCondLst>
                                  <p:childTnLst>
                                    <p:set>
                                      <p:cBhvr>
                                        <p:cTn id="54" dur="1" fill="hold">
                                          <p:stCondLst>
                                            <p:cond delay="0"/>
                                          </p:stCondLst>
                                        </p:cTn>
                                        <p:tgtEl>
                                          <p:spTgt spid="3529"/>
                                        </p:tgtEl>
                                        <p:attrNameLst>
                                          <p:attrName>style.visibility</p:attrName>
                                        </p:attrNameLst>
                                      </p:cBhvr>
                                      <p:to>
                                        <p:strVal val="visible"/>
                                      </p:to>
                                    </p:set>
                                    <p:animEffect transition="in" filter="fade">
                                      <p:cBhvr>
                                        <p:cTn id="55" dur="1000"/>
                                        <p:tgtEl>
                                          <p:spTgt spid="3529"/>
                                        </p:tgtEl>
                                      </p:cBhvr>
                                    </p:animEffect>
                                  </p:childTnLst>
                                </p:cTn>
                              </p:par>
                              <p:par>
                                <p:cTn id="56" presetID="10" presetClass="entr" presetSubtype="0" fill="hold" nodeType="withEffect">
                                  <p:stCondLst>
                                    <p:cond delay="0"/>
                                  </p:stCondLst>
                                  <p:childTnLst>
                                    <p:set>
                                      <p:cBhvr>
                                        <p:cTn id="57" dur="1" fill="hold">
                                          <p:stCondLst>
                                            <p:cond delay="0"/>
                                          </p:stCondLst>
                                        </p:cTn>
                                        <p:tgtEl>
                                          <p:spTgt spid="3530"/>
                                        </p:tgtEl>
                                        <p:attrNameLst>
                                          <p:attrName>style.visibility</p:attrName>
                                        </p:attrNameLst>
                                      </p:cBhvr>
                                      <p:to>
                                        <p:strVal val="visible"/>
                                      </p:to>
                                    </p:set>
                                    <p:animEffect transition="in" filter="fade">
                                      <p:cBhvr>
                                        <p:cTn id="58" dur="1000"/>
                                        <p:tgtEl>
                                          <p:spTgt spid="3530"/>
                                        </p:tgtEl>
                                      </p:cBhvr>
                                    </p:animEffect>
                                  </p:childTnLst>
                                </p:cTn>
                              </p:par>
                              <p:par>
                                <p:cTn id="59" presetID="10" presetClass="entr" presetSubtype="0" fill="hold" nodeType="withEffect">
                                  <p:stCondLst>
                                    <p:cond delay="0"/>
                                  </p:stCondLst>
                                  <p:childTnLst>
                                    <p:set>
                                      <p:cBhvr>
                                        <p:cTn id="60" dur="1" fill="hold">
                                          <p:stCondLst>
                                            <p:cond delay="0"/>
                                          </p:stCondLst>
                                        </p:cTn>
                                        <p:tgtEl>
                                          <p:spTgt spid="3531"/>
                                        </p:tgtEl>
                                        <p:attrNameLst>
                                          <p:attrName>style.visibility</p:attrName>
                                        </p:attrNameLst>
                                      </p:cBhvr>
                                      <p:to>
                                        <p:strVal val="visible"/>
                                      </p:to>
                                    </p:set>
                                    <p:animEffect transition="in" filter="fade">
                                      <p:cBhvr>
                                        <p:cTn id="61" dur="1000"/>
                                        <p:tgtEl>
                                          <p:spTgt spid="3531"/>
                                        </p:tgtEl>
                                      </p:cBhvr>
                                    </p:animEffect>
                                  </p:childTnLst>
                                </p:cTn>
                              </p:par>
                              <p:par>
                                <p:cTn id="62" presetID="10" presetClass="entr" presetSubtype="0" fill="hold" nodeType="withEffect">
                                  <p:stCondLst>
                                    <p:cond delay="0"/>
                                  </p:stCondLst>
                                  <p:childTnLst>
                                    <p:set>
                                      <p:cBhvr>
                                        <p:cTn id="63" dur="1" fill="hold">
                                          <p:stCondLst>
                                            <p:cond delay="0"/>
                                          </p:stCondLst>
                                        </p:cTn>
                                        <p:tgtEl>
                                          <p:spTgt spid="3532"/>
                                        </p:tgtEl>
                                        <p:attrNameLst>
                                          <p:attrName>style.visibility</p:attrName>
                                        </p:attrNameLst>
                                      </p:cBhvr>
                                      <p:to>
                                        <p:strVal val="visible"/>
                                      </p:to>
                                    </p:set>
                                    <p:animEffect transition="in" filter="fade">
                                      <p:cBhvr>
                                        <p:cTn id="64" dur="1000"/>
                                        <p:tgtEl>
                                          <p:spTgt spid="3532"/>
                                        </p:tgtEl>
                                      </p:cBhvr>
                                    </p:animEffect>
                                  </p:childTnLst>
                                </p:cTn>
                              </p:par>
                              <p:par>
                                <p:cTn id="65" presetID="10" presetClass="entr" presetSubtype="0" fill="hold" nodeType="withEffect">
                                  <p:stCondLst>
                                    <p:cond delay="0"/>
                                  </p:stCondLst>
                                  <p:childTnLst>
                                    <p:set>
                                      <p:cBhvr>
                                        <p:cTn id="66" dur="1" fill="hold">
                                          <p:stCondLst>
                                            <p:cond delay="0"/>
                                          </p:stCondLst>
                                        </p:cTn>
                                        <p:tgtEl>
                                          <p:spTgt spid="3533"/>
                                        </p:tgtEl>
                                        <p:attrNameLst>
                                          <p:attrName>style.visibility</p:attrName>
                                        </p:attrNameLst>
                                      </p:cBhvr>
                                      <p:to>
                                        <p:strVal val="visible"/>
                                      </p:to>
                                    </p:set>
                                    <p:animEffect transition="in" filter="fade">
                                      <p:cBhvr>
                                        <p:cTn id="67" dur="1000"/>
                                        <p:tgtEl>
                                          <p:spTgt spid="3533"/>
                                        </p:tgtEl>
                                      </p:cBhvr>
                                    </p:animEffect>
                                  </p:childTnLst>
                                </p:cTn>
                              </p:par>
                              <p:par>
                                <p:cTn id="68" presetID="10" presetClass="entr" presetSubtype="0" fill="hold" nodeType="withEffect">
                                  <p:stCondLst>
                                    <p:cond delay="0"/>
                                  </p:stCondLst>
                                  <p:childTnLst>
                                    <p:set>
                                      <p:cBhvr>
                                        <p:cTn id="69" dur="1" fill="hold">
                                          <p:stCondLst>
                                            <p:cond delay="0"/>
                                          </p:stCondLst>
                                        </p:cTn>
                                        <p:tgtEl>
                                          <p:spTgt spid="3534"/>
                                        </p:tgtEl>
                                        <p:attrNameLst>
                                          <p:attrName>style.visibility</p:attrName>
                                        </p:attrNameLst>
                                      </p:cBhvr>
                                      <p:to>
                                        <p:strVal val="visible"/>
                                      </p:to>
                                    </p:set>
                                    <p:animEffect transition="in" filter="fade">
                                      <p:cBhvr>
                                        <p:cTn id="70" dur="1000"/>
                                        <p:tgtEl>
                                          <p:spTgt spid="3534"/>
                                        </p:tgtEl>
                                      </p:cBhvr>
                                    </p:animEffect>
                                  </p:childTnLst>
                                </p:cTn>
                              </p:par>
                              <p:par>
                                <p:cTn id="71" presetID="10" presetClass="entr" presetSubtype="0" fill="hold" nodeType="withEffect">
                                  <p:stCondLst>
                                    <p:cond delay="0"/>
                                  </p:stCondLst>
                                  <p:childTnLst>
                                    <p:set>
                                      <p:cBhvr>
                                        <p:cTn id="72" dur="1" fill="hold">
                                          <p:stCondLst>
                                            <p:cond delay="0"/>
                                          </p:stCondLst>
                                        </p:cTn>
                                        <p:tgtEl>
                                          <p:spTgt spid="3535"/>
                                        </p:tgtEl>
                                        <p:attrNameLst>
                                          <p:attrName>style.visibility</p:attrName>
                                        </p:attrNameLst>
                                      </p:cBhvr>
                                      <p:to>
                                        <p:strVal val="visible"/>
                                      </p:to>
                                    </p:set>
                                    <p:animEffect transition="in" filter="fade">
                                      <p:cBhvr>
                                        <p:cTn id="73" dur="1000"/>
                                        <p:tgtEl>
                                          <p:spTgt spid="3535"/>
                                        </p:tgtEl>
                                      </p:cBhvr>
                                    </p:animEffect>
                                  </p:childTnLst>
                                </p:cTn>
                              </p:par>
                              <p:par>
                                <p:cTn id="74" presetID="10" presetClass="entr" presetSubtype="0" fill="hold" nodeType="withEffect">
                                  <p:stCondLst>
                                    <p:cond delay="0"/>
                                  </p:stCondLst>
                                  <p:childTnLst>
                                    <p:set>
                                      <p:cBhvr>
                                        <p:cTn id="75" dur="1" fill="hold">
                                          <p:stCondLst>
                                            <p:cond delay="0"/>
                                          </p:stCondLst>
                                        </p:cTn>
                                        <p:tgtEl>
                                          <p:spTgt spid="3536"/>
                                        </p:tgtEl>
                                        <p:attrNameLst>
                                          <p:attrName>style.visibility</p:attrName>
                                        </p:attrNameLst>
                                      </p:cBhvr>
                                      <p:to>
                                        <p:strVal val="visible"/>
                                      </p:to>
                                    </p:set>
                                    <p:animEffect transition="in" filter="fade">
                                      <p:cBhvr>
                                        <p:cTn id="76" dur="1000"/>
                                        <p:tgtEl>
                                          <p:spTgt spid="3536"/>
                                        </p:tgtEl>
                                      </p:cBhvr>
                                    </p:animEffect>
                                  </p:childTnLst>
                                </p:cTn>
                              </p:par>
                              <p:par>
                                <p:cTn id="77" presetID="10" presetClass="entr" presetSubtype="0" fill="hold" nodeType="withEffect">
                                  <p:stCondLst>
                                    <p:cond delay="0"/>
                                  </p:stCondLst>
                                  <p:childTnLst>
                                    <p:set>
                                      <p:cBhvr>
                                        <p:cTn id="78" dur="1" fill="hold">
                                          <p:stCondLst>
                                            <p:cond delay="0"/>
                                          </p:stCondLst>
                                        </p:cTn>
                                        <p:tgtEl>
                                          <p:spTgt spid="3537"/>
                                        </p:tgtEl>
                                        <p:attrNameLst>
                                          <p:attrName>style.visibility</p:attrName>
                                        </p:attrNameLst>
                                      </p:cBhvr>
                                      <p:to>
                                        <p:strVal val="visible"/>
                                      </p:to>
                                    </p:set>
                                    <p:animEffect transition="in" filter="fade">
                                      <p:cBhvr>
                                        <p:cTn id="79" dur="1000"/>
                                        <p:tgtEl>
                                          <p:spTgt spid="3537"/>
                                        </p:tgtEl>
                                      </p:cBhvr>
                                    </p:animEffect>
                                  </p:childTnLst>
                                </p:cTn>
                              </p:par>
                              <p:par>
                                <p:cTn id="80" presetID="10" presetClass="entr" presetSubtype="0" fill="hold" nodeType="withEffect">
                                  <p:stCondLst>
                                    <p:cond delay="0"/>
                                  </p:stCondLst>
                                  <p:childTnLst>
                                    <p:set>
                                      <p:cBhvr>
                                        <p:cTn id="81" dur="1" fill="hold">
                                          <p:stCondLst>
                                            <p:cond delay="0"/>
                                          </p:stCondLst>
                                        </p:cTn>
                                        <p:tgtEl>
                                          <p:spTgt spid="3538"/>
                                        </p:tgtEl>
                                        <p:attrNameLst>
                                          <p:attrName>style.visibility</p:attrName>
                                        </p:attrNameLst>
                                      </p:cBhvr>
                                      <p:to>
                                        <p:strVal val="visible"/>
                                      </p:to>
                                    </p:set>
                                    <p:animEffect transition="in" filter="fade">
                                      <p:cBhvr>
                                        <p:cTn id="82" dur="1000"/>
                                        <p:tgtEl>
                                          <p:spTgt spid="3538"/>
                                        </p:tgtEl>
                                      </p:cBhvr>
                                    </p:animEffect>
                                  </p:childTnLst>
                                </p:cTn>
                              </p:par>
                              <p:par>
                                <p:cTn id="83" presetID="10" presetClass="entr" presetSubtype="0" fill="hold" nodeType="withEffect">
                                  <p:stCondLst>
                                    <p:cond delay="0"/>
                                  </p:stCondLst>
                                  <p:childTnLst>
                                    <p:set>
                                      <p:cBhvr>
                                        <p:cTn id="84" dur="1" fill="hold">
                                          <p:stCondLst>
                                            <p:cond delay="0"/>
                                          </p:stCondLst>
                                        </p:cTn>
                                        <p:tgtEl>
                                          <p:spTgt spid="3539"/>
                                        </p:tgtEl>
                                        <p:attrNameLst>
                                          <p:attrName>style.visibility</p:attrName>
                                        </p:attrNameLst>
                                      </p:cBhvr>
                                      <p:to>
                                        <p:strVal val="visible"/>
                                      </p:to>
                                    </p:set>
                                    <p:animEffect transition="in" filter="fade">
                                      <p:cBhvr>
                                        <p:cTn id="85" dur="1000"/>
                                        <p:tgtEl>
                                          <p:spTgt spid="3539"/>
                                        </p:tgtEl>
                                      </p:cBhvr>
                                    </p:animEffect>
                                  </p:childTnLst>
                                </p:cTn>
                              </p:par>
                              <p:par>
                                <p:cTn id="86" presetID="10" presetClass="entr" presetSubtype="0" fill="hold" nodeType="withEffect">
                                  <p:stCondLst>
                                    <p:cond delay="0"/>
                                  </p:stCondLst>
                                  <p:childTnLst>
                                    <p:set>
                                      <p:cBhvr>
                                        <p:cTn id="87" dur="1" fill="hold">
                                          <p:stCondLst>
                                            <p:cond delay="0"/>
                                          </p:stCondLst>
                                        </p:cTn>
                                        <p:tgtEl>
                                          <p:spTgt spid="3540"/>
                                        </p:tgtEl>
                                        <p:attrNameLst>
                                          <p:attrName>style.visibility</p:attrName>
                                        </p:attrNameLst>
                                      </p:cBhvr>
                                      <p:to>
                                        <p:strVal val="visible"/>
                                      </p:to>
                                    </p:set>
                                    <p:animEffect transition="in" filter="fade">
                                      <p:cBhvr>
                                        <p:cTn id="88" dur="1000"/>
                                        <p:tgtEl>
                                          <p:spTgt spid="3540"/>
                                        </p:tgtEl>
                                      </p:cBhvr>
                                    </p:animEffect>
                                  </p:childTnLst>
                                </p:cTn>
                              </p:par>
                              <p:par>
                                <p:cTn id="89" presetID="10" presetClass="entr" presetSubtype="0" fill="hold" nodeType="withEffect">
                                  <p:stCondLst>
                                    <p:cond delay="0"/>
                                  </p:stCondLst>
                                  <p:childTnLst>
                                    <p:set>
                                      <p:cBhvr>
                                        <p:cTn id="90" dur="1" fill="hold">
                                          <p:stCondLst>
                                            <p:cond delay="0"/>
                                          </p:stCondLst>
                                        </p:cTn>
                                        <p:tgtEl>
                                          <p:spTgt spid="3546"/>
                                        </p:tgtEl>
                                        <p:attrNameLst>
                                          <p:attrName>style.visibility</p:attrName>
                                        </p:attrNameLst>
                                      </p:cBhvr>
                                      <p:to>
                                        <p:strVal val="visible"/>
                                      </p:to>
                                    </p:set>
                                    <p:animEffect transition="in" filter="fade">
                                      <p:cBhvr>
                                        <p:cTn id="91" dur="1000"/>
                                        <p:tgtEl>
                                          <p:spTgt spid="3546"/>
                                        </p:tgtEl>
                                      </p:cBhvr>
                                    </p:animEffect>
                                  </p:childTnLst>
                                </p:cTn>
                              </p:par>
                              <p:par>
                                <p:cTn id="92" presetID="10" presetClass="entr" presetSubtype="0" fill="hold" nodeType="withEffect">
                                  <p:stCondLst>
                                    <p:cond delay="0"/>
                                  </p:stCondLst>
                                  <p:childTnLst>
                                    <p:set>
                                      <p:cBhvr>
                                        <p:cTn id="93" dur="1" fill="hold">
                                          <p:stCondLst>
                                            <p:cond delay="0"/>
                                          </p:stCondLst>
                                        </p:cTn>
                                        <p:tgtEl>
                                          <p:spTgt spid="3545"/>
                                        </p:tgtEl>
                                        <p:attrNameLst>
                                          <p:attrName>style.visibility</p:attrName>
                                        </p:attrNameLst>
                                      </p:cBhvr>
                                      <p:to>
                                        <p:strVal val="visible"/>
                                      </p:to>
                                    </p:set>
                                    <p:animEffect transition="in" filter="fade">
                                      <p:cBhvr>
                                        <p:cTn id="94" dur="1000"/>
                                        <p:tgtEl>
                                          <p:spTgt spid="3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53"/>
        <p:cNvGrpSpPr/>
        <p:nvPr/>
      </p:nvGrpSpPr>
      <p:grpSpPr>
        <a:xfrm>
          <a:off x="0" y="0"/>
          <a:ext cx="0" cy="0"/>
          <a:chOff x="0" y="0"/>
          <a:chExt cx="0" cy="0"/>
        </a:xfrm>
      </p:grpSpPr>
      <p:grpSp>
        <p:nvGrpSpPr>
          <p:cNvPr id="3554" name="Google Shape;3554;p112"/>
          <p:cNvGrpSpPr/>
          <p:nvPr/>
        </p:nvGrpSpPr>
        <p:grpSpPr>
          <a:xfrm>
            <a:off x="2349050" y="1397425"/>
            <a:ext cx="2055300" cy="3112500"/>
            <a:chOff x="2349050" y="1397425"/>
            <a:chExt cx="2055300" cy="3112500"/>
          </a:xfrm>
        </p:grpSpPr>
        <p:sp>
          <p:nvSpPr>
            <p:cNvPr id="3555" name="Google Shape;3555;p112"/>
            <p:cNvSpPr/>
            <p:nvPr/>
          </p:nvSpPr>
          <p:spPr>
            <a:xfrm>
              <a:off x="2349050" y="1397425"/>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2"/>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7" name="Google Shape;3557;p112"/>
            <p:cNvGrpSpPr/>
            <p:nvPr/>
          </p:nvGrpSpPr>
          <p:grpSpPr>
            <a:xfrm rot="10800000" flipH="1">
              <a:off x="2497649" y="1516972"/>
              <a:ext cx="429322" cy="93999"/>
              <a:chOff x="5795037" y="809024"/>
              <a:chExt cx="431653" cy="94500"/>
            </a:xfrm>
          </p:grpSpPr>
          <p:sp>
            <p:nvSpPr>
              <p:cNvPr id="3558" name="Google Shape;3558;p11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2"/>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1" name="Google Shape;3561;p112"/>
          <p:cNvGrpSpPr/>
          <p:nvPr/>
        </p:nvGrpSpPr>
        <p:grpSpPr>
          <a:xfrm>
            <a:off x="4719863" y="1397425"/>
            <a:ext cx="2122200" cy="3112500"/>
            <a:chOff x="4719863" y="1397425"/>
            <a:chExt cx="2122200" cy="3112500"/>
          </a:xfrm>
        </p:grpSpPr>
        <p:sp>
          <p:nvSpPr>
            <p:cNvPr id="3562" name="Google Shape;3562;p112"/>
            <p:cNvSpPr/>
            <p:nvPr/>
          </p:nvSpPr>
          <p:spPr>
            <a:xfrm>
              <a:off x="4719863" y="1397425"/>
              <a:ext cx="21222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2"/>
            <p:cNvSpPr/>
            <p:nvPr/>
          </p:nvSpPr>
          <p:spPr>
            <a:xfrm>
              <a:off x="4831275"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4" name="Google Shape;3564;p112"/>
            <p:cNvGrpSpPr/>
            <p:nvPr/>
          </p:nvGrpSpPr>
          <p:grpSpPr>
            <a:xfrm rot="10800000" flipH="1">
              <a:off x="4896624" y="1516972"/>
              <a:ext cx="429322" cy="93999"/>
              <a:chOff x="5795037" y="809024"/>
              <a:chExt cx="431653" cy="94500"/>
            </a:xfrm>
          </p:grpSpPr>
          <p:sp>
            <p:nvSpPr>
              <p:cNvPr id="3565" name="Google Shape;3565;p11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2"/>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68" name="Google Shape;3568;p112"/>
          <p:cNvSpPr/>
          <p:nvPr/>
        </p:nvSpPr>
        <p:spPr>
          <a:xfrm>
            <a:off x="2788863" y="1951225"/>
            <a:ext cx="1207500" cy="12075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2"/>
          <p:cNvSpPr/>
          <p:nvPr/>
        </p:nvSpPr>
        <p:spPr>
          <a:xfrm>
            <a:off x="2766513" y="1928875"/>
            <a:ext cx="1252200" cy="1252200"/>
          </a:xfrm>
          <a:prstGeom prst="blockArc">
            <a:avLst>
              <a:gd name="adj1" fmla="val 16116507"/>
              <a:gd name="adj2" fmla="val 11779653"/>
              <a:gd name="adj3" fmla="val 740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2"/>
          <p:cNvSpPr/>
          <p:nvPr/>
        </p:nvSpPr>
        <p:spPr>
          <a:xfrm>
            <a:off x="2982513" y="2144900"/>
            <a:ext cx="820200" cy="820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2"/>
          <p:cNvSpPr/>
          <p:nvPr/>
        </p:nvSpPr>
        <p:spPr>
          <a:xfrm>
            <a:off x="5172088" y="1951225"/>
            <a:ext cx="1207500" cy="1207500"/>
          </a:xfrm>
          <a:prstGeom prst="ellipse">
            <a:avLst/>
          </a:prstGeom>
          <a:solidFill>
            <a:schemeClr val="accent2">
              <a:alpha val="50890"/>
            </a:scheme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2"/>
          <p:cNvSpPr/>
          <p:nvPr/>
        </p:nvSpPr>
        <p:spPr>
          <a:xfrm>
            <a:off x="5149738" y="1928875"/>
            <a:ext cx="1252200" cy="1252200"/>
          </a:xfrm>
          <a:prstGeom prst="blockArc">
            <a:avLst>
              <a:gd name="adj1" fmla="val 16116507"/>
              <a:gd name="adj2" fmla="val 9381784"/>
              <a:gd name="adj3" fmla="val 711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2"/>
          <p:cNvSpPr/>
          <p:nvPr/>
        </p:nvSpPr>
        <p:spPr>
          <a:xfrm>
            <a:off x="5365738" y="2144900"/>
            <a:ext cx="820200" cy="820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profile</a:t>
            </a:r>
            <a:endParaRPr/>
          </a:p>
        </p:txBody>
      </p:sp>
      <p:sp>
        <p:nvSpPr>
          <p:cNvPr id="3575" name="Google Shape;3575;p112"/>
          <p:cNvSpPr/>
          <p:nvPr/>
        </p:nvSpPr>
        <p:spPr>
          <a:xfrm>
            <a:off x="2432288" y="33691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2"/>
          <p:cNvSpPr/>
          <p:nvPr/>
        </p:nvSpPr>
        <p:spPr>
          <a:xfrm>
            <a:off x="4799626" y="33691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2"/>
          <p:cNvSpPr txBox="1"/>
          <p:nvPr/>
        </p:nvSpPr>
        <p:spPr>
          <a:xfrm>
            <a:off x="2331538" y="330014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78%</a:t>
            </a:r>
            <a:endParaRPr sz="1800" b="1">
              <a:solidFill>
                <a:schemeClr val="dk1"/>
              </a:solidFill>
              <a:latin typeface="Montserrat"/>
              <a:ea typeface="Montserrat"/>
              <a:cs typeface="Montserrat"/>
              <a:sym typeface="Montserrat"/>
            </a:endParaRPr>
          </a:p>
        </p:txBody>
      </p:sp>
      <p:sp>
        <p:nvSpPr>
          <p:cNvPr id="3578" name="Google Shape;3578;p112"/>
          <p:cNvSpPr txBox="1"/>
          <p:nvPr/>
        </p:nvSpPr>
        <p:spPr>
          <a:xfrm>
            <a:off x="4714728" y="330014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Montserrat"/>
                <a:ea typeface="Montserrat"/>
                <a:cs typeface="Montserrat"/>
                <a:sym typeface="Montserrat"/>
              </a:rPr>
              <a:t>64%</a:t>
            </a:r>
            <a:endParaRPr sz="1800" b="1">
              <a:solidFill>
                <a:schemeClr val="dk1"/>
              </a:solidFill>
              <a:latin typeface="Montserrat"/>
              <a:ea typeface="Montserrat"/>
              <a:cs typeface="Montserrat"/>
              <a:sym typeface="Montserrat"/>
            </a:endParaRPr>
          </a:p>
        </p:txBody>
      </p:sp>
      <p:sp>
        <p:nvSpPr>
          <p:cNvPr id="3579" name="Google Shape;3579;p112"/>
          <p:cNvSpPr/>
          <p:nvPr/>
        </p:nvSpPr>
        <p:spPr>
          <a:xfrm>
            <a:off x="7108179" y="1945485"/>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2"/>
          <p:cNvSpPr/>
          <p:nvPr/>
        </p:nvSpPr>
        <p:spPr>
          <a:xfrm>
            <a:off x="7108179" y="2527768"/>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2"/>
          <p:cNvSpPr/>
          <p:nvPr/>
        </p:nvSpPr>
        <p:spPr>
          <a:xfrm>
            <a:off x="7108179" y="3110051"/>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2"/>
          <p:cNvSpPr/>
          <p:nvPr/>
        </p:nvSpPr>
        <p:spPr>
          <a:xfrm>
            <a:off x="7607552" y="1993825"/>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3" name="Google Shape;3583;p112"/>
          <p:cNvSpPr txBox="1"/>
          <p:nvPr/>
        </p:nvSpPr>
        <p:spPr>
          <a:xfrm>
            <a:off x="7693202" y="2035125"/>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p:txBody>
      </p:sp>
      <p:sp>
        <p:nvSpPr>
          <p:cNvPr id="3584" name="Google Shape;3584;p112"/>
          <p:cNvSpPr/>
          <p:nvPr/>
        </p:nvSpPr>
        <p:spPr>
          <a:xfrm>
            <a:off x="7607552" y="257518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5" name="Google Shape;3585;p112"/>
          <p:cNvSpPr txBox="1"/>
          <p:nvPr/>
        </p:nvSpPr>
        <p:spPr>
          <a:xfrm>
            <a:off x="7693202" y="2616488"/>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p:txBody>
      </p:sp>
      <p:sp>
        <p:nvSpPr>
          <p:cNvPr id="3586" name="Google Shape;3586;p112"/>
          <p:cNvSpPr/>
          <p:nvPr/>
        </p:nvSpPr>
        <p:spPr>
          <a:xfrm>
            <a:off x="7607552" y="31565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7" name="Google Shape;3587;p112"/>
          <p:cNvSpPr txBox="1"/>
          <p:nvPr/>
        </p:nvSpPr>
        <p:spPr>
          <a:xfrm>
            <a:off x="7693202" y="31978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a:t>
            </a:r>
            <a:endParaRPr b="1">
              <a:solidFill>
                <a:schemeClr val="dk1"/>
              </a:solidFill>
              <a:latin typeface="Montserrat"/>
              <a:ea typeface="Montserrat"/>
              <a:cs typeface="Montserrat"/>
              <a:sym typeface="Montserrat"/>
            </a:endParaRPr>
          </a:p>
        </p:txBody>
      </p:sp>
      <p:sp>
        <p:nvSpPr>
          <p:cNvPr id="3588" name="Google Shape;3588;p112"/>
          <p:cNvSpPr/>
          <p:nvPr/>
        </p:nvSpPr>
        <p:spPr>
          <a:xfrm>
            <a:off x="7607552" y="3737913"/>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9" name="Google Shape;3589;p112"/>
          <p:cNvSpPr txBox="1"/>
          <p:nvPr/>
        </p:nvSpPr>
        <p:spPr>
          <a:xfrm>
            <a:off x="7693202" y="3779213"/>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50%</a:t>
            </a:r>
            <a:endParaRPr b="1">
              <a:solidFill>
                <a:schemeClr val="dk1"/>
              </a:solidFill>
              <a:latin typeface="Montserrat"/>
              <a:ea typeface="Montserrat"/>
              <a:cs typeface="Montserrat"/>
              <a:sym typeface="Montserrat"/>
            </a:endParaRPr>
          </a:p>
        </p:txBody>
      </p:sp>
      <p:sp>
        <p:nvSpPr>
          <p:cNvPr id="3590" name="Google Shape;3590;p112"/>
          <p:cNvSpPr/>
          <p:nvPr/>
        </p:nvSpPr>
        <p:spPr>
          <a:xfrm>
            <a:off x="7108179" y="3692335"/>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2"/>
          <p:cNvSpPr/>
          <p:nvPr/>
        </p:nvSpPr>
        <p:spPr>
          <a:xfrm>
            <a:off x="1606081" y="1945485"/>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2"/>
          <p:cNvSpPr/>
          <p:nvPr/>
        </p:nvSpPr>
        <p:spPr>
          <a:xfrm>
            <a:off x="1606081" y="2527768"/>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2"/>
          <p:cNvSpPr/>
          <p:nvPr/>
        </p:nvSpPr>
        <p:spPr>
          <a:xfrm>
            <a:off x="1606081" y="3110051"/>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2"/>
          <p:cNvSpPr/>
          <p:nvPr/>
        </p:nvSpPr>
        <p:spPr>
          <a:xfrm>
            <a:off x="652779" y="1993825"/>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5" name="Google Shape;3595;p112"/>
          <p:cNvSpPr txBox="1"/>
          <p:nvPr/>
        </p:nvSpPr>
        <p:spPr>
          <a:xfrm>
            <a:off x="738429" y="2035125"/>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p:txBody>
      </p:sp>
      <p:sp>
        <p:nvSpPr>
          <p:cNvPr id="3596" name="Google Shape;3596;p112"/>
          <p:cNvSpPr/>
          <p:nvPr/>
        </p:nvSpPr>
        <p:spPr>
          <a:xfrm>
            <a:off x="652779" y="257518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7" name="Google Shape;3597;p112"/>
          <p:cNvSpPr txBox="1"/>
          <p:nvPr/>
        </p:nvSpPr>
        <p:spPr>
          <a:xfrm>
            <a:off x="738429" y="2616488"/>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a:t>
            </a:r>
            <a:endParaRPr b="1">
              <a:solidFill>
                <a:schemeClr val="dk1"/>
              </a:solidFill>
              <a:latin typeface="Montserrat"/>
              <a:ea typeface="Montserrat"/>
              <a:cs typeface="Montserrat"/>
              <a:sym typeface="Montserrat"/>
            </a:endParaRPr>
          </a:p>
        </p:txBody>
      </p:sp>
      <p:sp>
        <p:nvSpPr>
          <p:cNvPr id="3598" name="Google Shape;3598;p112"/>
          <p:cNvSpPr/>
          <p:nvPr/>
        </p:nvSpPr>
        <p:spPr>
          <a:xfrm>
            <a:off x="652779" y="31565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99" name="Google Shape;3599;p112"/>
          <p:cNvSpPr txBox="1"/>
          <p:nvPr/>
        </p:nvSpPr>
        <p:spPr>
          <a:xfrm>
            <a:off x="738429" y="31978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p:txBody>
      </p:sp>
      <p:sp>
        <p:nvSpPr>
          <p:cNvPr id="3600" name="Google Shape;3600;p112"/>
          <p:cNvSpPr/>
          <p:nvPr/>
        </p:nvSpPr>
        <p:spPr>
          <a:xfrm>
            <a:off x="652779" y="3737913"/>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1" name="Google Shape;3601;p112"/>
          <p:cNvSpPr txBox="1"/>
          <p:nvPr/>
        </p:nvSpPr>
        <p:spPr>
          <a:xfrm>
            <a:off x="738429" y="3779213"/>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32%</a:t>
            </a:r>
            <a:endParaRPr b="1">
              <a:solidFill>
                <a:schemeClr val="dk1"/>
              </a:solidFill>
              <a:latin typeface="Montserrat"/>
              <a:ea typeface="Montserrat"/>
              <a:cs typeface="Montserrat"/>
              <a:sym typeface="Montserrat"/>
            </a:endParaRPr>
          </a:p>
        </p:txBody>
      </p:sp>
      <p:sp>
        <p:nvSpPr>
          <p:cNvPr id="3602" name="Google Shape;3602;p112"/>
          <p:cNvSpPr/>
          <p:nvPr/>
        </p:nvSpPr>
        <p:spPr>
          <a:xfrm>
            <a:off x="1606081" y="3692335"/>
            <a:ext cx="429300" cy="429300"/>
          </a:xfrm>
          <a:prstGeom prst="ellipse">
            <a:avLst/>
          </a:prstGeom>
          <a:solidFill>
            <a:srgbClr val="FFFFF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2"/>
          <p:cNvSpPr/>
          <p:nvPr/>
        </p:nvSpPr>
        <p:spPr>
          <a:xfrm>
            <a:off x="2432288" y="38952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2"/>
          <p:cNvSpPr/>
          <p:nvPr/>
        </p:nvSpPr>
        <p:spPr>
          <a:xfrm>
            <a:off x="4799626" y="38952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2"/>
          <p:cNvSpPr txBox="1"/>
          <p:nvPr/>
        </p:nvSpPr>
        <p:spPr>
          <a:xfrm>
            <a:off x="2331538" y="385808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22 - 30 years</a:t>
            </a:r>
            <a:endParaRPr b="1">
              <a:solidFill>
                <a:schemeClr val="dk1"/>
              </a:solidFill>
              <a:latin typeface="Montserrat"/>
              <a:ea typeface="Montserrat"/>
              <a:cs typeface="Montserrat"/>
              <a:sym typeface="Montserrat"/>
            </a:endParaRPr>
          </a:p>
        </p:txBody>
      </p:sp>
      <p:sp>
        <p:nvSpPr>
          <p:cNvPr id="3606" name="Google Shape;3606;p112"/>
          <p:cNvSpPr txBox="1"/>
          <p:nvPr/>
        </p:nvSpPr>
        <p:spPr>
          <a:xfrm>
            <a:off x="4714728" y="385808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25 - 40 years</a:t>
            </a:r>
            <a:endParaRPr b="1">
              <a:solidFill>
                <a:schemeClr val="dk1"/>
              </a:solidFill>
              <a:latin typeface="Montserrat"/>
              <a:ea typeface="Montserrat"/>
              <a:cs typeface="Montserrat"/>
              <a:sym typeface="Montserrat"/>
            </a:endParaRPr>
          </a:p>
        </p:txBody>
      </p:sp>
      <p:grpSp>
        <p:nvGrpSpPr>
          <p:cNvPr id="3607" name="Google Shape;3607;p112"/>
          <p:cNvGrpSpPr/>
          <p:nvPr/>
        </p:nvGrpSpPr>
        <p:grpSpPr>
          <a:xfrm>
            <a:off x="5570021" y="2347716"/>
            <a:ext cx="411624" cy="411656"/>
            <a:chOff x="-57568775" y="3198925"/>
            <a:chExt cx="318225" cy="318225"/>
          </a:xfrm>
        </p:grpSpPr>
        <p:sp>
          <p:nvSpPr>
            <p:cNvPr id="3608" name="Google Shape;3608;p11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112"/>
          <p:cNvGrpSpPr/>
          <p:nvPr/>
        </p:nvGrpSpPr>
        <p:grpSpPr>
          <a:xfrm>
            <a:off x="3227646" y="2347716"/>
            <a:ext cx="361695" cy="412658"/>
            <a:chOff x="-56766175" y="3198925"/>
            <a:chExt cx="279625" cy="319000"/>
          </a:xfrm>
        </p:grpSpPr>
        <p:sp>
          <p:nvSpPr>
            <p:cNvPr id="3615" name="Google Shape;3615;p11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112"/>
          <p:cNvGrpSpPr/>
          <p:nvPr/>
        </p:nvGrpSpPr>
        <p:grpSpPr>
          <a:xfrm>
            <a:off x="7188738" y="2629462"/>
            <a:ext cx="268183" cy="251087"/>
            <a:chOff x="8018890" y="1566649"/>
            <a:chExt cx="397957" cy="372587"/>
          </a:xfrm>
        </p:grpSpPr>
        <p:sp>
          <p:nvSpPr>
            <p:cNvPr id="3623" name="Google Shape;3623;p112"/>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2"/>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112"/>
          <p:cNvGrpSpPr/>
          <p:nvPr/>
        </p:nvGrpSpPr>
        <p:grpSpPr>
          <a:xfrm>
            <a:off x="7195110" y="3199166"/>
            <a:ext cx="255439" cy="251058"/>
            <a:chOff x="7220605" y="3951773"/>
            <a:chExt cx="380513" cy="374043"/>
          </a:xfrm>
        </p:grpSpPr>
        <p:sp>
          <p:nvSpPr>
            <p:cNvPr id="3626" name="Google Shape;3626;p112"/>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2"/>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2"/>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2"/>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2"/>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2"/>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112"/>
          <p:cNvGrpSpPr/>
          <p:nvPr/>
        </p:nvGrpSpPr>
        <p:grpSpPr>
          <a:xfrm>
            <a:off x="7195097" y="3755517"/>
            <a:ext cx="255464" cy="283250"/>
            <a:chOff x="3300325" y="249875"/>
            <a:chExt cx="433725" cy="480900"/>
          </a:xfrm>
        </p:grpSpPr>
        <p:sp>
          <p:nvSpPr>
            <p:cNvPr id="3633" name="Google Shape;3633;p11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4" name="Google Shape;3634;p11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5" name="Google Shape;3635;p11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6" name="Google Shape;3636;p11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7" name="Google Shape;3637;p11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8" name="Google Shape;3638;p11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39" name="Google Shape;3639;p112"/>
          <p:cNvGrpSpPr/>
          <p:nvPr/>
        </p:nvGrpSpPr>
        <p:grpSpPr>
          <a:xfrm>
            <a:off x="7234561" y="2035436"/>
            <a:ext cx="176536" cy="251079"/>
            <a:chOff x="3342725" y="2620775"/>
            <a:chExt cx="338775" cy="481825"/>
          </a:xfrm>
        </p:grpSpPr>
        <p:sp>
          <p:nvSpPr>
            <p:cNvPr id="3640" name="Google Shape;3640;p11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41" name="Google Shape;3641;p11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42" name="Google Shape;3642;p11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43" name="Google Shape;3643;p112"/>
          <p:cNvGrpSpPr/>
          <p:nvPr/>
        </p:nvGrpSpPr>
        <p:grpSpPr>
          <a:xfrm>
            <a:off x="1686640" y="2629462"/>
            <a:ext cx="268183" cy="251087"/>
            <a:chOff x="8018890" y="1566649"/>
            <a:chExt cx="397957" cy="372587"/>
          </a:xfrm>
        </p:grpSpPr>
        <p:sp>
          <p:nvSpPr>
            <p:cNvPr id="3644" name="Google Shape;3644;p112"/>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2"/>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112"/>
          <p:cNvGrpSpPr/>
          <p:nvPr/>
        </p:nvGrpSpPr>
        <p:grpSpPr>
          <a:xfrm>
            <a:off x="1693012" y="3199166"/>
            <a:ext cx="255439" cy="251058"/>
            <a:chOff x="7220605" y="3951773"/>
            <a:chExt cx="380513" cy="374043"/>
          </a:xfrm>
        </p:grpSpPr>
        <p:sp>
          <p:nvSpPr>
            <p:cNvPr id="3647" name="Google Shape;3647;p112"/>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2"/>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2"/>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2"/>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2"/>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2"/>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112"/>
          <p:cNvGrpSpPr/>
          <p:nvPr/>
        </p:nvGrpSpPr>
        <p:grpSpPr>
          <a:xfrm>
            <a:off x="1692999" y="3755517"/>
            <a:ext cx="255464" cy="283250"/>
            <a:chOff x="3300325" y="249875"/>
            <a:chExt cx="433725" cy="480900"/>
          </a:xfrm>
        </p:grpSpPr>
        <p:sp>
          <p:nvSpPr>
            <p:cNvPr id="3654" name="Google Shape;3654;p11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5" name="Google Shape;3655;p11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6" name="Google Shape;3656;p11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7" name="Google Shape;3657;p11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8" name="Google Shape;3658;p11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59" name="Google Shape;3659;p11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60" name="Google Shape;3660;p112"/>
          <p:cNvGrpSpPr/>
          <p:nvPr/>
        </p:nvGrpSpPr>
        <p:grpSpPr>
          <a:xfrm>
            <a:off x="1732463" y="2035436"/>
            <a:ext cx="176536" cy="251079"/>
            <a:chOff x="3342725" y="2620775"/>
            <a:chExt cx="338775" cy="481825"/>
          </a:xfrm>
        </p:grpSpPr>
        <p:sp>
          <p:nvSpPr>
            <p:cNvPr id="3661" name="Google Shape;3661;p11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2" name="Google Shape;3662;p11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3" name="Google Shape;3663;p11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664" name="Google Shape;3664;p11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2">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8"/>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8"/>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8"/>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8"/>
          <p:cNvSpPr/>
          <p:nvPr/>
        </p:nvSpPr>
        <p:spPr>
          <a:xfrm>
            <a:off x="962675" y="1358025"/>
            <a:ext cx="7236600" cy="23298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8"/>
          <p:cNvSpPr txBox="1">
            <a:spLocks noGrp="1"/>
          </p:cNvSpPr>
          <p:nvPr>
            <p:ph type="subTitle" idx="1"/>
          </p:nvPr>
        </p:nvSpPr>
        <p:spPr>
          <a:xfrm>
            <a:off x="1833445" y="1819588"/>
            <a:ext cx="5502000" cy="14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1124" name="Google Shape;1124;p68"/>
          <p:cNvSpPr/>
          <p:nvPr/>
        </p:nvSpPr>
        <p:spPr>
          <a:xfrm>
            <a:off x="5113788" y="3348364"/>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8"/>
          <p:cNvSpPr txBox="1">
            <a:spLocks noGrp="1"/>
          </p:cNvSpPr>
          <p:nvPr>
            <p:ph type="title"/>
          </p:nvPr>
        </p:nvSpPr>
        <p:spPr>
          <a:xfrm>
            <a:off x="5277495" y="3445970"/>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grpSp>
        <p:nvGrpSpPr>
          <p:cNvPr id="1126" name="Google Shape;1126;p68"/>
          <p:cNvGrpSpPr/>
          <p:nvPr/>
        </p:nvGrpSpPr>
        <p:grpSpPr>
          <a:xfrm>
            <a:off x="1190564" y="3354617"/>
            <a:ext cx="627083" cy="436814"/>
            <a:chOff x="5779976" y="1418876"/>
            <a:chExt cx="421200" cy="293400"/>
          </a:xfrm>
        </p:grpSpPr>
        <p:sp>
          <p:nvSpPr>
            <p:cNvPr id="1127" name="Google Shape;1127;p68"/>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8"/>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29" name="Google Shape;1129;p68"/>
          <p:cNvGrpSpPr/>
          <p:nvPr/>
        </p:nvGrpSpPr>
        <p:grpSpPr>
          <a:xfrm>
            <a:off x="7531488" y="1224238"/>
            <a:ext cx="891300" cy="486300"/>
            <a:chOff x="6930163" y="1358338"/>
            <a:chExt cx="891300" cy="486300"/>
          </a:xfrm>
        </p:grpSpPr>
        <p:sp>
          <p:nvSpPr>
            <p:cNvPr id="1130" name="Google Shape;1130;p68"/>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 name="Google Shape;1131;p68"/>
            <p:cNvGrpSpPr/>
            <p:nvPr/>
          </p:nvGrpSpPr>
          <p:grpSpPr>
            <a:xfrm>
              <a:off x="7109579" y="1554476"/>
              <a:ext cx="532464" cy="94014"/>
              <a:chOff x="4703325" y="2297975"/>
              <a:chExt cx="242525" cy="42825"/>
            </a:xfrm>
          </p:grpSpPr>
          <p:sp>
            <p:nvSpPr>
              <p:cNvPr id="1132" name="Google Shape;1132;p68"/>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8"/>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35" name="Google Shape;1135;p68"/>
          <p:cNvSpPr/>
          <p:nvPr/>
        </p:nvSpPr>
        <p:spPr>
          <a:xfrm>
            <a:off x="8034120" y="3437577"/>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82720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8"/>
          <p:cNvGrpSpPr/>
          <p:nvPr/>
        </p:nvGrpSpPr>
        <p:grpSpPr>
          <a:xfrm>
            <a:off x="1131900" y="1506184"/>
            <a:ext cx="2008800" cy="146100"/>
            <a:chOff x="847125" y="3296850"/>
            <a:chExt cx="2008800" cy="146100"/>
          </a:xfrm>
        </p:grpSpPr>
        <p:sp>
          <p:nvSpPr>
            <p:cNvPr id="1140" name="Google Shape;1140;p68"/>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68"/>
            <p:cNvGrpSpPr/>
            <p:nvPr/>
          </p:nvGrpSpPr>
          <p:grpSpPr>
            <a:xfrm rot="10800000" flipH="1">
              <a:off x="878209" y="3322949"/>
              <a:ext cx="429322" cy="93999"/>
              <a:chOff x="5795037" y="809024"/>
              <a:chExt cx="431653" cy="94500"/>
            </a:xfrm>
          </p:grpSpPr>
          <p:sp>
            <p:nvSpPr>
              <p:cNvPr id="1142" name="Google Shape;1142;p6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5" name="Google Shape;1145;p6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8">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71"/>
        <p:cNvGrpSpPr/>
        <p:nvPr/>
      </p:nvGrpSpPr>
      <p:grpSpPr>
        <a:xfrm>
          <a:off x="0" y="0"/>
          <a:ext cx="0" cy="0"/>
          <a:chOff x="0" y="0"/>
          <a:chExt cx="0" cy="0"/>
        </a:xfrm>
      </p:grpSpPr>
      <p:grpSp>
        <p:nvGrpSpPr>
          <p:cNvPr id="3672" name="Google Shape;3672;p113"/>
          <p:cNvGrpSpPr/>
          <p:nvPr/>
        </p:nvGrpSpPr>
        <p:grpSpPr>
          <a:xfrm>
            <a:off x="4718992" y="1586700"/>
            <a:ext cx="3705000" cy="2999400"/>
            <a:chOff x="952500" y="1586750"/>
            <a:chExt cx="3705000" cy="2999400"/>
          </a:xfrm>
        </p:grpSpPr>
        <p:sp>
          <p:nvSpPr>
            <p:cNvPr id="3673" name="Google Shape;3673;p113"/>
            <p:cNvSpPr/>
            <p:nvPr/>
          </p:nvSpPr>
          <p:spPr>
            <a:xfrm>
              <a:off x="952500" y="1586750"/>
              <a:ext cx="3705000" cy="2999400"/>
            </a:xfrm>
            <a:prstGeom prst="roundRect">
              <a:avLst>
                <a:gd name="adj" fmla="val 4874"/>
              </a:avLst>
            </a:prstGeom>
            <a:solidFill>
              <a:schemeClr val="lt1"/>
            </a:solidFill>
            <a:ln>
              <a:noFill/>
            </a:ln>
            <a:effectLst>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3"/>
            <p:cNvSpPr/>
            <p:nvPr/>
          </p:nvSpPr>
          <p:spPr>
            <a:xfrm>
              <a:off x="1053300" y="4433100"/>
              <a:ext cx="3442500" cy="93900"/>
            </a:xfrm>
            <a:prstGeom prst="roundRect">
              <a:avLst>
                <a:gd name="adj" fmla="val 50000"/>
              </a:avLst>
            </a:prstGeom>
            <a:solidFill>
              <a:schemeClr val="accent6"/>
            </a:solidFill>
            <a:ln>
              <a:noFill/>
            </a:ln>
            <a:effectLst>
              <a:outerShdw blurRad="57150" dist="19050" dir="5400000" algn="bl" rotWithShape="0">
                <a:schemeClr val="dk1">
                  <a:alpha val="15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5" name="Google Shape;3675;p113"/>
          <p:cNvSpPr/>
          <p:nvPr/>
        </p:nvSpPr>
        <p:spPr>
          <a:xfrm>
            <a:off x="6500597" y="35774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dk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3"/>
          <p:cNvSpPr/>
          <p:nvPr/>
        </p:nvSpPr>
        <p:spPr>
          <a:xfrm>
            <a:off x="7382289" y="28117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3"/>
          <p:cNvSpPr/>
          <p:nvPr/>
        </p:nvSpPr>
        <p:spPr>
          <a:xfrm>
            <a:off x="6052159" y="2792291"/>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3"/>
          <p:cNvSpPr/>
          <p:nvPr/>
        </p:nvSpPr>
        <p:spPr>
          <a:xfrm>
            <a:off x="5169466" y="35774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3"/>
          <p:cNvSpPr/>
          <p:nvPr/>
        </p:nvSpPr>
        <p:spPr>
          <a:xfrm>
            <a:off x="5140300" y="1962100"/>
            <a:ext cx="3089400" cy="381000"/>
          </a:xfrm>
          <a:prstGeom prst="roundRect">
            <a:avLst>
              <a:gd name="adj" fmla="val 50000"/>
            </a:avLst>
          </a:prstGeom>
          <a:solidFill>
            <a:schemeClr val="accent6"/>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Monthly calendar</a:t>
            </a:r>
            <a:endParaRPr/>
          </a:p>
        </p:txBody>
      </p:sp>
      <p:graphicFrame>
        <p:nvGraphicFramePr>
          <p:cNvPr id="3681" name="Google Shape;3681;p113"/>
          <p:cNvGraphicFramePr/>
          <p:nvPr/>
        </p:nvGraphicFramePr>
        <p:xfrm>
          <a:off x="5140275" y="1962100"/>
          <a:ext cx="3000000" cy="3000000"/>
        </p:xfrm>
        <a:graphic>
          <a:graphicData uri="http://schemas.openxmlformats.org/drawingml/2006/table">
            <a:tbl>
              <a:tblPr>
                <a:noFill/>
                <a:tableStyleId>{051D86B6-8CFF-4B33-A108-50266628ADCA}</a:tableStyleId>
              </a:tblPr>
              <a:tblGrid>
                <a:gridCol w="441350">
                  <a:extLst>
                    <a:ext uri="{9D8B030D-6E8A-4147-A177-3AD203B41FA5}">
                      <a16:colId xmlns:a16="http://schemas.microsoft.com/office/drawing/2014/main" val="20000"/>
                    </a:ext>
                  </a:extLst>
                </a:gridCol>
                <a:gridCol w="441350">
                  <a:extLst>
                    <a:ext uri="{9D8B030D-6E8A-4147-A177-3AD203B41FA5}">
                      <a16:colId xmlns:a16="http://schemas.microsoft.com/office/drawing/2014/main" val="20001"/>
                    </a:ext>
                  </a:extLst>
                </a:gridCol>
                <a:gridCol w="441350">
                  <a:extLst>
                    <a:ext uri="{9D8B030D-6E8A-4147-A177-3AD203B41FA5}">
                      <a16:colId xmlns:a16="http://schemas.microsoft.com/office/drawing/2014/main" val="20002"/>
                    </a:ext>
                  </a:extLst>
                </a:gridCol>
                <a:gridCol w="441350">
                  <a:extLst>
                    <a:ext uri="{9D8B030D-6E8A-4147-A177-3AD203B41FA5}">
                      <a16:colId xmlns:a16="http://schemas.microsoft.com/office/drawing/2014/main" val="20003"/>
                    </a:ext>
                  </a:extLst>
                </a:gridCol>
                <a:gridCol w="441350">
                  <a:extLst>
                    <a:ext uri="{9D8B030D-6E8A-4147-A177-3AD203B41FA5}">
                      <a16:colId xmlns:a16="http://schemas.microsoft.com/office/drawing/2014/main" val="20004"/>
                    </a:ext>
                  </a:extLst>
                </a:gridCol>
                <a:gridCol w="441350">
                  <a:extLst>
                    <a:ext uri="{9D8B030D-6E8A-4147-A177-3AD203B41FA5}">
                      <a16:colId xmlns:a16="http://schemas.microsoft.com/office/drawing/2014/main" val="20005"/>
                    </a:ext>
                  </a:extLst>
                </a:gridCol>
                <a:gridCol w="441350">
                  <a:extLst>
                    <a:ext uri="{9D8B030D-6E8A-4147-A177-3AD203B41FA5}">
                      <a16:colId xmlns:a16="http://schemas.microsoft.com/office/drawing/2014/main" val="20006"/>
                    </a:ext>
                  </a:extLst>
                </a:gridCol>
              </a:tblGrid>
              <a:tr h="426700">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Mon</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Tue</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Wed</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Thu</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Fri</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Sat</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Sun</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5</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8</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11</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13</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18</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20</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21</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23</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25</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30</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682" name="Google Shape;3682;p113"/>
          <p:cNvSpPr/>
          <p:nvPr/>
        </p:nvSpPr>
        <p:spPr>
          <a:xfrm>
            <a:off x="567600"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83" name="Google Shape;3683;p113"/>
          <p:cNvSpPr/>
          <p:nvPr/>
        </p:nvSpPr>
        <p:spPr>
          <a:xfrm>
            <a:off x="567600"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84" name="Google Shape;3684;p113"/>
          <p:cNvSpPr/>
          <p:nvPr/>
        </p:nvSpPr>
        <p:spPr>
          <a:xfrm>
            <a:off x="2615600"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85" name="Google Shape;3685;p113"/>
          <p:cNvSpPr/>
          <p:nvPr/>
        </p:nvSpPr>
        <p:spPr>
          <a:xfrm>
            <a:off x="2607050"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86" name="Google Shape;3686;p113"/>
          <p:cNvSpPr txBox="1"/>
          <p:nvPr/>
        </p:nvSpPr>
        <p:spPr>
          <a:xfrm>
            <a:off x="2767550" y="23386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Mars is actually a very cold place</a:t>
            </a:r>
            <a:endParaRPr>
              <a:solidFill>
                <a:schemeClr val="lt1"/>
              </a:solidFill>
              <a:latin typeface="Darker Grotesque Medium"/>
              <a:ea typeface="Darker Grotesque Medium"/>
              <a:cs typeface="Darker Grotesque Medium"/>
              <a:sym typeface="Darker Grotesque Medium"/>
            </a:endParaRPr>
          </a:p>
        </p:txBody>
      </p:sp>
      <p:sp>
        <p:nvSpPr>
          <p:cNvPr id="3687" name="Google Shape;3687;p113"/>
          <p:cNvSpPr txBox="1"/>
          <p:nvPr/>
        </p:nvSpPr>
        <p:spPr>
          <a:xfrm>
            <a:off x="2776100" y="37791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The Earth is the planet where we live</a:t>
            </a:r>
            <a:endParaRPr>
              <a:solidFill>
                <a:schemeClr val="lt1"/>
              </a:solidFill>
              <a:latin typeface="Darker Grotesque Medium"/>
              <a:ea typeface="Darker Grotesque Medium"/>
              <a:cs typeface="Darker Grotesque Medium"/>
              <a:sym typeface="Darker Grotesque Medium"/>
            </a:endParaRPr>
          </a:p>
        </p:txBody>
      </p:sp>
      <p:sp>
        <p:nvSpPr>
          <p:cNvPr id="3688" name="Google Shape;3688;p113"/>
          <p:cNvSpPr txBox="1"/>
          <p:nvPr/>
        </p:nvSpPr>
        <p:spPr>
          <a:xfrm>
            <a:off x="2767550" y="20170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Preview</a:t>
            </a:r>
            <a:endParaRPr b="1">
              <a:solidFill>
                <a:schemeClr val="dk1"/>
              </a:solidFill>
              <a:latin typeface="Montserrat"/>
              <a:ea typeface="Montserrat"/>
              <a:cs typeface="Montserrat"/>
              <a:sym typeface="Montserrat"/>
            </a:endParaRPr>
          </a:p>
        </p:txBody>
      </p:sp>
      <p:sp>
        <p:nvSpPr>
          <p:cNvPr id="3689" name="Google Shape;3689;p113"/>
          <p:cNvSpPr txBox="1"/>
          <p:nvPr/>
        </p:nvSpPr>
        <p:spPr>
          <a:xfrm>
            <a:off x="2776100" y="34575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Deadline</a:t>
            </a:r>
            <a:endParaRPr b="1">
              <a:solidFill>
                <a:schemeClr val="dk1"/>
              </a:solidFill>
              <a:latin typeface="Montserrat"/>
              <a:ea typeface="Montserrat"/>
              <a:cs typeface="Montserrat"/>
              <a:sym typeface="Montserrat"/>
            </a:endParaRPr>
          </a:p>
        </p:txBody>
      </p:sp>
      <p:sp>
        <p:nvSpPr>
          <p:cNvPr id="3690" name="Google Shape;3690;p113"/>
          <p:cNvSpPr txBox="1"/>
          <p:nvPr/>
        </p:nvSpPr>
        <p:spPr>
          <a:xfrm>
            <a:off x="728100" y="20170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Meeting</a:t>
            </a:r>
            <a:endParaRPr b="1">
              <a:solidFill>
                <a:schemeClr val="dk1"/>
              </a:solidFill>
              <a:latin typeface="Montserrat"/>
              <a:ea typeface="Montserrat"/>
              <a:cs typeface="Montserrat"/>
              <a:sym typeface="Montserrat"/>
            </a:endParaRPr>
          </a:p>
        </p:txBody>
      </p:sp>
      <p:sp>
        <p:nvSpPr>
          <p:cNvPr id="3691" name="Google Shape;3691;p113"/>
          <p:cNvSpPr txBox="1"/>
          <p:nvPr/>
        </p:nvSpPr>
        <p:spPr>
          <a:xfrm>
            <a:off x="728100" y="23386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very far from the Sun</a:t>
            </a:r>
            <a:endParaRPr>
              <a:solidFill>
                <a:schemeClr val="lt1"/>
              </a:solidFill>
              <a:latin typeface="Darker Grotesque Medium"/>
              <a:ea typeface="Darker Grotesque Medium"/>
              <a:cs typeface="Darker Grotesque Medium"/>
              <a:sym typeface="Darker Grotesque Medium"/>
            </a:endParaRPr>
          </a:p>
        </p:txBody>
      </p:sp>
      <p:sp>
        <p:nvSpPr>
          <p:cNvPr id="3692" name="Google Shape;3692;p113"/>
          <p:cNvSpPr txBox="1"/>
          <p:nvPr/>
        </p:nvSpPr>
        <p:spPr>
          <a:xfrm>
            <a:off x="728100" y="34575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Presentation</a:t>
            </a:r>
            <a:endParaRPr b="1">
              <a:solidFill>
                <a:schemeClr val="dk1"/>
              </a:solidFill>
              <a:latin typeface="Montserrat"/>
              <a:ea typeface="Montserrat"/>
              <a:cs typeface="Montserrat"/>
              <a:sym typeface="Montserrat"/>
            </a:endParaRPr>
          </a:p>
        </p:txBody>
      </p:sp>
      <p:sp>
        <p:nvSpPr>
          <p:cNvPr id="3693" name="Google Shape;3693;p113"/>
          <p:cNvSpPr txBox="1"/>
          <p:nvPr/>
        </p:nvSpPr>
        <p:spPr>
          <a:xfrm>
            <a:off x="728100" y="37791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made of hydrogen and helium</a:t>
            </a:r>
            <a:endParaRPr>
              <a:solidFill>
                <a:schemeClr val="lt1"/>
              </a:solidFill>
              <a:latin typeface="Darker Grotesque Medium"/>
              <a:ea typeface="Darker Grotesque Medium"/>
              <a:cs typeface="Darker Grotesque Medium"/>
              <a:sym typeface="Darker Grotesque Medium"/>
            </a:endParaRPr>
          </a:p>
        </p:txBody>
      </p:sp>
      <p:sp>
        <p:nvSpPr>
          <p:cNvPr id="3694" name="Google Shape;3694;p113"/>
          <p:cNvSpPr/>
          <p:nvPr/>
        </p:nvSpPr>
        <p:spPr>
          <a:xfrm>
            <a:off x="567606" y="1944125"/>
            <a:ext cx="338100" cy="3381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95" name="Google Shape;3695;p113"/>
          <p:cNvSpPr/>
          <p:nvPr/>
        </p:nvSpPr>
        <p:spPr>
          <a:xfrm>
            <a:off x="567606" y="3374902"/>
            <a:ext cx="338100" cy="338100"/>
          </a:xfrm>
          <a:prstGeom prst="ellipse">
            <a:avLst/>
          </a:prstGeom>
          <a:solidFill>
            <a:schemeClr val="accent5"/>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96" name="Google Shape;3696;p113"/>
          <p:cNvSpPr/>
          <p:nvPr/>
        </p:nvSpPr>
        <p:spPr>
          <a:xfrm>
            <a:off x="2596206" y="1944125"/>
            <a:ext cx="338100" cy="3381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697" name="Google Shape;3697;p113"/>
          <p:cNvSpPr/>
          <p:nvPr/>
        </p:nvSpPr>
        <p:spPr>
          <a:xfrm>
            <a:off x="2605929" y="3374888"/>
            <a:ext cx="338100" cy="338100"/>
          </a:xfrm>
          <a:prstGeom prst="ellipse">
            <a:avLst/>
          </a:prstGeom>
          <a:solidFill>
            <a:schemeClr val="dk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3698" name="Google Shape;3698;p113"/>
          <p:cNvGrpSpPr/>
          <p:nvPr/>
        </p:nvGrpSpPr>
        <p:grpSpPr>
          <a:xfrm>
            <a:off x="4813524" y="1654381"/>
            <a:ext cx="1797876" cy="130774"/>
            <a:chOff x="3569150" y="3296850"/>
            <a:chExt cx="2008800" cy="146100"/>
          </a:xfrm>
        </p:grpSpPr>
        <p:sp>
          <p:nvSpPr>
            <p:cNvPr id="3699" name="Google Shape;3699;p113"/>
            <p:cNvSpPr/>
            <p:nvPr/>
          </p:nvSpPr>
          <p:spPr>
            <a:xfrm>
              <a:off x="3569150"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0" name="Google Shape;3700;p113"/>
            <p:cNvGrpSpPr/>
            <p:nvPr/>
          </p:nvGrpSpPr>
          <p:grpSpPr>
            <a:xfrm rot="10800000" flipH="1">
              <a:off x="3595847" y="3322949"/>
              <a:ext cx="429322" cy="93999"/>
              <a:chOff x="5795037" y="809024"/>
              <a:chExt cx="431653" cy="94500"/>
            </a:xfrm>
          </p:grpSpPr>
          <p:sp>
            <p:nvSpPr>
              <p:cNvPr id="3701" name="Google Shape;3701;p113"/>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3"/>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3"/>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04" name="Google Shape;3704;p113"/>
          <p:cNvSpPr/>
          <p:nvPr/>
        </p:nvSpPr>
        <p:spPr>
          <a:xfrm>
            <a:off x="6869399" y="1654375"/>
            <a:ext cx="477600" cy="1308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3"/>
          <p:cNvSpPr/>
          <p:nvPr/>
        </p:nvSpPr>
        <p:spPr>
          <a:xfrm>
            <a:off x="7605000" y="1654375"/>
            <a:ext cx="660900" cy="1308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3"/>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3">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3">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3">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13"/>
        <p:cNvGrpSpPr/>
        <p:nvPr/>
      </p:nvGrpSpPr>
      <p:grpSpPr>
        <a:xfrm>
          <a:off x="0" y="0"/>
          <a:ext cx="0" cy="0"/>
          <a:chOff x="0" y="0"/>
          <a:chExt cx="0" cy="0"/>
        </a:xfrm>
      </p:grpSpPr>
      <p:sp>
        <p:nvSpPr>
          <p:cNvPr id="3714" name="Google Shape;3714;p114"/>
          <p:cNvSpPr/>
          <p:nvPr/>
        </p:nvSpPr>
        <p:spPr>
          <a:xfrm>
            <a:off x="1049150" y="1847275"/>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4"/>
          <p:cNvSpPr txBox="1">
            <a:spLocks noGrp="1"/>
          </p:cNvSpPr>
          <p:nvPr>
            <p:ph type="subTitle" idx="1"/>
          </p:nvPr>
        </p:nvSpPr>
        <p:spPr>
          <a:xfrm>
            <a:off x="1321100" y="2180143"/>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3716" name="Google Shape;3716;p114"/>
          <p:cNvGrpSpPr/>
          <p:nvPr/>
        </p:nvGrpSpPr>
        <p:grpSpPr>
          <a:xfrm>
            <a:off x="1300337" y="1958704"/>
            <a:ext cx="1797876" cy="130774"/>
            <a:chOff x="3569150" y="3296850"/>
            <a:chExt cx="2008800" cy="146100"/>
          </a:xfrm>
        </p:grpSpPr>
        <p:sp>
          <p:nvSpPr>
            <p:cNvPr id="3717" name="Google Shape;3717;p114"/>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8" name="Google Shape;3718;p114"/>
            <p:cNvGrpSpPr/>
            <p:nvPr/>
          </p:nvGrpSpPr>
          <p:grpSpPr>
            <a:xfrm rot="10800000" flipH="1">
              <a:off x="3595847" y="3322949"/>
              <a:ext cx="429322" cy="93999"/>
              <a:chOff x="5795037" y="809024"/>
              <a:chExt cx="431653" cy="94500"/>
            </a:xfrm>
          </p:grpSpPr>
          <p:sp>
            <p:nvSpPr>
              <p:cNvPr id="3719" name="Google Shape;3719;p114"/>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4"/>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4"/>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22" name="Google Shape;3722;p114"/>
          <p:cNvSpPr/>
          <p:nvPr/>
        </p:nvSpPr>
        <p:spPr>
          <a:xfrm>
            <a:off x="7799199" y="1402887"/>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4"/>
          <p:cNvSpPr/>
          <p:nvPr/>
        </p:nvSpPr>
        <p:spPr>
          <a:xfrm>
            <a:off x="3430650" y="2724150"/>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4"/>
          <p:cNvSpPr/>
          <p:nvPr/>
        </p:nvSpPr>
        <p:spPr>
          <a:xfrm>
            <a:off x="5800300" y="1847275"/>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4"/>
          <p:cNvSpPr txBox="1">
            <a:spLocks noGrp="1"/>
          </p:cNvSpPr>
          <p:nvPr>
            <p:ph type="subTitle" idx="3"/>
          </p:nvPr>
        </p:nvSpPr>
        <p:spPr>
          <a:xfrm>
            <a:off x="6072250" y="2180143"/>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Earth is the planet where we all live“</a:t>
            </a:r>
            <a:endParaRPr/>
          </a:p>
        </p:txBody>
      </p:sp>
      <p:sp>
        <p:nvSpPr>
          <p:cNvPr id="3726" name="Google Shape;3726;p1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comments</a:t>
            </a:r>
            <a:endParaRPr/>
          </a:p>
        </p:txBody>
      </p:sp>
      <p:sp>
        <p:nvSpPr>
          <p:cNvPr id="3727" name="Google Shape;3727;p114"/>
          <p:cNvSpPr txBox="1">
            <a:spLocks noGrp="1"/>
          </p:cNvSpPr>
          <p:nvPr>
            <p:ph type="subTitle" idx="2"/>
          </p:nvPr>
        </p:nvSpPr>
        <p:spPr>
          <a:xfrm>
            <a:off x="3702600" y="3069467"/>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very cold“</a:t>
            </a:r>
            <a:endParaRPr/>
          </a:p>
        </p:txBody>
      </p:sp>
      <p:grpSp>
        <p:nvGrpSpPr>
          <p:cNvPr id="3728" name="Google Shape;3728;p114"/>
          <p:cNvGrpSpPr/>
          <p:nvPr/>
        </p:nvGrpSpPr>
        <p:grpSpPr>
          <a:xfrm>
            <a:off x="4192282" y="3739537"/>
            <a:ext cx="765203" cy="93900"/>
            <a:chOff x="4195397" y="3793936"/>
            <a:chExt cx="765203" cy="93900"/>
          </a:xfrm>
        </p:grpSpPr>
        <p:sp>
          <p:nvSpPr>
            <p:cNvPr id="3729" name="Google Shape;3729;p114"/>
            <p:cNvSpPr/>
            <p:nvPr/>
          </p:nvSpPr>
          <p:spPr>
            <a:xfrm rot="10800000" flipH="1">
              <a:off x="4195397"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4"/>
            <p:cNvSpPr/>
            <p:nvPr/>
          </p:nvSpPr>
          <p:spPr>
            <a:xfrm rot="10800000" flipH="1">
              <a:off x="4363063"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4"/>
            <p:cNvSpPr/>
            <p:nvPr/>
          </p:nvSpPr>
          <p:spPr>
            <a:xfrm rot="10800000" flipH="1">
              <a:off x="4531050"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4"/>
            <p:cNvSpPr/>
            <p:nvPr/>
          </p:nvSpPr>
          <p:spPr>
            <a:xfrm rot="10800000" flipH="1">
              <a:off x="4698875" y="37939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4"/>
            <p:cNvSpPr/>
            <p:nvPr/>
          </p:nvSpPr>
          <p:spPr>
            <a:xfrm rot="10800000" flipH="1">
              <a:off x="4866700" y="37939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114"/>
          <p:cNvGrpSpPr/>
          <p:nvPr/>
        </p:nvGrpSpPr>
        <p:grpSpPr>
          <a:xfrm>
            <a:off x="1813897" y="2859465"/>
            <a:ext cx="765203" cy="93900"/>
            <a:chOff x="1813897" y="2853236"/>
            <a:chExt cx="765203" cy="93900"/>
          </a:xfrm>
        </p:grpSpPr>
        <p:sp>
          <p:nvSpPr>
            <p:cNvPr id="3735" name="Google Shape;3735;p114"/>
            <p:cNvSpPr/>
            <p:nvPr/>
          </p:nvSpPr>
          <p:spPr>
            <a:xfrm rot="10800000" flipH="1">
              <a:off x="1813897"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4"/>
            <p:cNvSpPr/>
            <p:nvPr/>
          </p:nvSpPr>
          <p:spPr>
            <a:xfrm rot="10800000" flipH="1">
              <a:off x="1981563"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4"/>
            <p:cNvSpPr/>
            <p:nvPr/>
          </p:nvSpPr>
          <p:spPr>
            <a:xfrm rot="10800000" flipH="1">
              <a:off x="2149550"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4"/>
            <p:cNvSpPr/>
            <p:nvPr/>
          </p:nvSpPr>
          <p:spPr>
            <a:xfrm rot="10800000" flipH="1">
              <a:off x="2317375"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4"/>
            <p:cNvSpPr/>
            <p:nvPr/>
          </p:nvSpPr>
          <p:spPr>
            <a:xfrm rot="10800000" flipH="1">
              <a:off x="2485200"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114"/>
          <p:cNvGrpSpPr/>
          <p:nvPr/>
        </p:nvGrpSpPr>
        <p:grpSpPr>
          <a:xfrm>
            <a:off x="6565047" y="2859465"/>
            <a:ext cx="765203" cy="93900"/>
            <a:chOff x="6565047" y="2853236"/>
            <a:chExt cx="765203" cy="93900"/>
          </a:xfrm>
        </p:grpSpPr>
        <p:sp>
          <p:nvSpPr>
            <p:cNvPr id="3741" name="Google Shape;3741;p114"/>
            <p:cNvSpPr/>
            <p:nvPr/>
          </p:nvSpPr>
          <p:spPr>
            <a:xfrm rot="10800000" flipH="1">
              <a:off x="6565047"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4"/>
            <p:cNvSpPr/>
            <p:nvPr/>
          </p:nvSpPr>
          <p:spPr>
            <a:xfrm rot="10800000" flipH="1">
              <a:off x="6732713"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4"/>
            <p:cNvSpPr/>
            <p:nvPr/>
          </p:nvSpPr>
          <p:spPr>
            <a:xfrm rot="10800000" flipH="1">
              <a:off x="6900700"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4"/>
            <p:cNvSpPr/>
            <p:nvPr/>
          </p:nvSpPr>
          <p:spPr>
            <a:xfrm rot="10800000" flipH="1">
              <a:off x="7068525"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4"/>
            <p:cNvSpPr/>
            <p:nvPr/>
          </p:nvSpPr>
          <p:spPr>
            <a:xfrm rot="10800000" flipH="1">
              <a:off x="7236350"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114"/>
          <p:cNvGrpSpPr/>
          <p:nvPr/>
        </p:nvGrpSpPr>
        <p:grpSpPr>
          <a:xfrm>
            <a:off x="3071944" y="1656724"/>
            <a:ext cx="1507284" cy="639165"/>
            <a:chOff x="3011608" y="3219926"/>
            <a:chExt cx="566840" cy="240351"/>
          </a:xfrm>
        </p:grpSpPr>
        <p:sp>
          <p:nvSpPr>
            <p:cNvPr id="3747" name="Google Shape;3747;p114"/>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4"/>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4"/>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4"/>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4"/>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4"/>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4"/>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4"/>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4"/>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4"/>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114"/>
          <p:cNvSpPr/>
          <p:nvPr/>
        </p:nvSpPr>
        <p:spPr>
          <a:xfrm flipH="1">
            <a:off x="874074" y="2035778"/>
            <a:ext cx="338475" cy="1071937"/>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114"/>
          <p:cNvGrpSpPr/>
          <p:nvPr/>
        </p:nvGrpSpPr>
        <p:grpSpPr>
          <a:xfrm>
            <a:off x="2867447" y="3005718"/>
            <a:ext cx="739744" cy="1028624"/>
            <a:chOff x="8161500" y="2897475"/>
            <a:chExt cx="1020900" cy="1419575"/>
          </a:xfrm>
        </p:grpSpPr>
        <p:sp>
          <p:nvSpPr>
            <p:cNvPr id="3759" name="Google Shape;3759;p114"/>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4"/>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114"/>
            <p:cNvGrpSpPr/>
            <p:nvPr/>
          </p:nvGrpSpPr>
          <p:grpSpPr>
            <a:xfrm>
              <a:off x="8662225" y="3048175"/>
              <a:ext cx="281950" cy="894600"/>
              <a:chOff x="9961275" y="3048175"/>
              <a:chExt cx="281950" cy="894600"/>
            </a:xfrm>
          </p:grpSpPr>
          <p:cxnSp>
            <p:nvCxnSpPr>
              <p:cNvPr id="3762" name="Google Shape;3762;p114"/>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3763" name="Google Shape;3763;p114"/>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3764" name="Google Shape;3764;p114"/>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3765" name="Google Shape;3765;p114"/>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3766" name="Google Shape;3766;p114"/>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3767" name="Google Shape;3767;p114"/>
            <p:cNvGrpSpPr/>
            <p:nvPr/>
          </p:nvGrpSpPr>
          <p:grpSpPr>
            <a:xfrm>
              <a:off x="8161500" y="3500302"/>
              <a:ext cx="525000" cy="298200"/>
              <a:chOff x="10048800" y="3500302"/>
              <a:chExt cx="525000" cy="298200"/>
            </a:xfrm>
          </p:grpSpPr>
          <p:sp>
            <p:nvSpPr>
              <p:cNvPr id="3768" name="Google Shape;3768;p114"/>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4"/>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4"/>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4"/>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2" name="Google Shape;3772;p114"/>
          <p:cNvGrpSpPr/>
          <p:nvPr/>
        </p:nvGrpSpPr>
        <p:grpSpPr>
          <a:xfrm>
            <a:off x="6048712" y="1958704"/>
            <a:ext cx="1797876" cy="130774"/>
            <a:chOff x="3569150" y="3296850"/>
            <a:chExt cx="2008800" cy="146100"/>
          </a:xfrm>
        </p:grpSpPr>
        <p:sp>
          <p:nvSpPr>
            <p:cNvPr id="3773" name="Google Shape;3773;p114"/>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4" name="Google Shape;3774;p114"/>
            <p:cNvGrpSpPr/>
            <p:nvPr/>
          </p:nvGrpSpPr>
          <p:grpSpPr>
            <a:xfrm rot="10800000" flipH="1">
              <a:off x="3595847" y="3322949"/>
              <a:ext cx="429322" cy="93999"/>
              <a:chOff x="5795037" y="809024"/>
              <a:chExt cx="431653" cy="94500"/>
            </a:xfrm>
          </p:grpSpPr>
          <p:sp>
            <p:nvSpPr>
              <p:cNvPr id="3775" name="Google Shape;3775;p114"/>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4"/>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4"/>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8" name="Google Shape;3778;p114"/>
          <p:cNvGrpSpPr/>
          <p:nvPr/>
        </p:nvGrpSpPr>
        <p:grpSpPr>
          <a:xfrm>
            <a:off x="3673137" y="2840596"/>
            <a:ext cx="1797876" cy="130774"/>
            <a:chOff x="3569150" y="3296850"/>
            <a:chExt cx="2008800" cy="146100"/>
          </a:xfrm>
        </p:grpSpPr>
        <p:sp>
          <p:nvSpPr>
            <p:cNvPr id="3779" name="Google Shape;3779;p114"/>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0" name="Google Shape;3780;p114"/>
            <p:cNvGrpSpPr/>
            <p:nvPr/>
          </p:nvGrpSpPr>
          <p:grpSpPr>
            <a:xfrm rot="10800000" flipH="1">
              <a:off x="3595847" y="3322949"/>
              <a:ext cx="429322" cy="93999"/>
              <a:chOff x="5795037" y="809024"/>
              <a:chExt cx="431653" cy="94500"/>
            </a:xfrm>
          </p:grpSpPr>
          <p:sp>
            <p:nvSpPr>
              <p:cNvPr id="3781" name="Google Shape;3781;p114"/>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4"/>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4"/>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4" name="Google Shape;3784;p114"/>
          <p:cNvGrpSpPr/>
          <p:nvPr/>
        </p:nvGrpSpPr>
        <p:grpSpPr>
          <a:xfrm>
            <a:off x="5389659" y="2724142"/>
            <a:ext cx="627083" cy="436814"/>
            <a:chOff x="5779976" y="1418876"/>
            <a:chExt cx="421200" cy="293400"/>
          </a:xfrm>
        </p:grpSpPr>
        <p:sp>
          <p:nvSpPr>
            <p:cNvPr id="3785" name="Google Shape;3785;p114"/>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4"/>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787" name="Google Shape;3787;p114"/>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4">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4">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4">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94"/>
        <p:cNvGrpSpPr/>
        <p:nvPr/>
      </p:nvGrpSpPr>
      <p:grpSpPr>
        <a:xfrm>
          <a:off x="0" y="0"/>
          <a:ext cx="0" cy="0"/>
          <a:chOff x="0" y="0"/>
          <a:chExt cx="0" cy="0"/>
        </a:xfrm>
      </p:grpSpPr>
      <p:sp>
        <p:nvSpPr>
          <p:cNvPr id="3795" name="Google Shape;3795;p115"/>
          <p:cNvSpPr/>
          <p:nvPr/>
        </p:nvSpPr>
        <p:spPr>
          <a:xfrm>
            <a:off x="2677350" y="3253188"/>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5"/>
          <p:cNvSpPr/>
          <p:nvPr/>
        </p:nvSpPr>
        <p:spPr>
          <a:xfrm>
            <a:off x="4126350" y="1487700"/>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5"/>
          <p:cNvSpPr txBox="1">
            <a:spLocks noGrp="1"/>
          </p:cNvSpPr>
          <p:nvPr>
            <p:ph type="title"/>
          </p:nvPr>
        </p:nvSpPr>
        <p:spPr>
          <a:xfrm>
            <a:off x="2428050" y="2387950"/>
            <a:ext cx="4287900" cy="61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3798" name="Google Shape;3798;p115"/>
          <p:cNvSpPr txBox="1">
            <a:spLocks noGrp="1"/>
          </p:cNvSpPr>
          <p:nvPr>
            <p:ph type="title" idx="2"/>
          </p:nvPr>
        </p:nvSpPr>
        <p:spPr>
          <a:xfrm>
            <a:off x="4101000" y="1615563"/>
            <a:ext cx="9420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06.</a:t>
            </a:r>
            <a:endParaRPr/>
          </a:p>
        </p:txBody>
      </p:sp>
      <p:sp>
        <p:nvSpPr>
          <p:cNvPr id="3799" name="Google Shape;3799;p115"/>
          <p:cNvSpPr txBox="1">
            <a:spLocks noGrp="1"/>
          </p:cNvSpPr>
          <p:nvPr>
            <p:ph type="subTitle" idx="1"/>
          </p:nvPr>
        </p:nvSpPr>
        <p:spPr>
          <a:xfrm>
            <a:off x="2768250" y="3225913"/>
            <a:ext cx="3607500" cy="344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sp>
        <p:nvSpPr>
          <p:cNvPr id="3800" name="Google Shape;3800;p115"/>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5">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5">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5">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5"/>
          <p:cNvSpPr/>
          <p:nvPr/>
        </p:nvSpPr>
        <p:spPr>
          <a:xfrm>
            <a:off x="1716021" y="5461903"/>
            <a:ext cx="95381" cy="87185"/>
          </a:xfrm>
          <a:custGeom>
            <a:avLst/>
            <a:gdLst/>
            <a:ahLst/>
            <a:cxnLst/>
            <a:rect l="l" t="t" r="r" b="b"/>
            <a:pathLst>
              <a:path w="3561" h="3255" extrusionOk="0">
                <a:moveTo>
                  <a:pt x="430" y="1"/>
                </a:moveTo>
                <a:cubicBezTo>
                  <a:pt x="194" y="1"/>
                  <a:pt x="0" y="279"/>
                  <a:pt x="215" y="458"/>
                </a:cubicBezTo>
                <a:cubicBezTo>
                  <a:pt x="1242" y="1257"/>
                  <a:pt x="2155" y="2170"/>
                  <a:pt x="2977" y="3152"/>
                </a:cubicBezTo>
                <a:cubicBezTo>
                  <a:pt x="3033" y="3224"/>
                  <a:pt x="3100" y="3255"/>
                  <a:pt x="3166" y="3255"/>
                </a:cubicBezTo>
                <a:cubicBezTo>
                  <a:pt x="3369" y="3255"/>
                  <a:pt x="3560" y="2970"/>
                  <a:pt x="3388" y="2764"/>
                </a:cubicBezTo>
                <a:cubicBezTo>
                  <a:pt x="2566" y="1759"/>
                  <a:pt x="1630" y="869"/>
                  <a:pt x="626" y="70"/>
                </a:cubicBezTo>
                <a:cubicBezTo>
                  <a:pt x="563" y="21"/>
                  <a:pt x="495" y="1"/>
                  <a:pt x="430"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5" name="Google Shape;3805;p115"/>
          <p:cNvGrpSpPr/>
          <p:nvPr/>
        </p:nvGrpSpPr>
        <p:grpSpPr>
          <a:xfrm>
            <a:off x="1174307" y="3130680"/>
            <a:ext cx="637081" cy="1133514"/>
            <a:chOff x="1609282" y="5092055"/>
            <a:chExt cx="637081" cy="1133514"/>
          </a:xfrm>
        </p:grpSpPr>
        <p:sp>
          <p:nvSpPr>
            <p:cNvPr id="3806" name="Google Shape;3806;p115"/>
            <p:cNvSpPr/>
            <p:nvPr/>
          </p:nvSpPr>
          <p:spPr>
            <a:xfrm>
              <a:off x="1609282" y="5092055"/>
              <a:ext cx="375847" cy="809523"/>
            </a:xfrm>
            <a:custGeom>
              <a:avLst/>
              <a:gdLst/>
              <a:ahLst/>
              <a:cxnLst/>
              <a:rect l="l" t="t" r="r" b="b"/>
              <a:pathLst>
                <a:path w="14032" h="30223" extrusionOk="0">
                  <a:moveTo>
                    <a:pt x="8091" y="0"/>
                  </a:moveTo>
                  <a:cubicBezTo>
                    <a:pt x="7784" y="0"/>
                    <a:pt x="7471" y="83"/>
                    <a:pt x="7168" y="274"/>
                  </a:cubicBezTo>
                  <a:cubicBezTo>
                    <a:pt x="5638" y="1210"/>
                    <a:pt x="6529" y="2922"/>
                    <a:pt x="5935" y="4223"/>
                  </a:cubicBezTo>
                  <a:cubicBezTo>
                    <a:pt x="5387" y="5433"/>
                    <a:pt x="3767" y="5958"/>
                    <a:pt x="3379" y="7259"/>
                  </a:cubicBezTo>
                  <a:cubicBezTo>
                    <a:pt x="2922" y="8742"/>
                    <a:pt x="3767" y="10386"/>
                    <a:pt x="3538" y="11892"/>
                  </a:cubicBezTo>
                  <a:cubicBezTo>
                    <a:pt x="3401" y="12851"/>
                    <a:pt x="2854" y="13513"/>
                    <a:pt x="2100" y="14175"/>
                  </a:cubicBezTo>
                  <a:cubicBezTo>
                    <a:pt x="1598" y="14631"/>
                    <a:pt x="1119" y="15088"/>
                    <a:pt x="913" y="15704"/>
                  </a:cubicBezTo>
                  <a:cubicBezTo>
                    <a:pt x="388" y="17256"/>
                    <a:pt x="1575" y="18831"/>
                    <a:pt x="2374" y="20224"/>
                  </a:cubicBezTo>
                  <a:cubicBezTo>
                    <a:pt x="2854" y="21068"/>
                    <a:pt x="3310" y="22141"/>
                    <a:pt x="3036" y="23031"/>
                  </a:cubicBezTo>
                  <a:cubicBezTo>
                    <a:pt x="2740" y="23944"/>
                    <a:pt x="1712" y="24195"/>
                    <a:pt x="1005" y="24789"/>
                  </a:cubicBezTo>
                  <a:cubicBezTo>
                    <a:pt x="0" y="25610"/>
                    <a:pt x="137" y="27025"/>
                    <a:pt x="959" y="28030"/>
                  </a:cubicBezTo>
                  <a:cubicBezTo>
                    <a:pt x="1370" y="28532"/>
                    <a:pt x="1918" y="28920"/>
                    <a:pt x="2511" y="29171"/>
                  </a:cubicBezTo>
                  <a:cubicBezTo>
                    <a:pt x="3744" y="29924"/>
                    <a:pt x="5273" y="30153"/>
                    <a:pt x="6711" y="30198"/>
                  </a:cubicBezTo>
                  <a:cubicBezTo>
                    <a:pt x="7052" y="30213"/>
                    <a:pt x="7425" y="30223"/>
                    <a:pt x="7817" y="30223"/>
                  </a:cubicBezTo>
                  <a:cubicBezTo>
                    <a:pt x="10496" y="30223"/>
                    <a:pt x="14032" y="29751"/>
                    <a:pt x="13833" y="27003"/>
                  </a:cubicBezTo>
                  <a:cubicBezTo>
                    <a:pt x="13741" y="25747"/>
                    <a:pt x="12532" y="24789"/>
                    <a:pt x="12166" y="23625"/>
                  </a:cubicBezTo>
                  <a:cubicBezTo>
                    <a:pt x="11915" y="22803"/>
                    <a:pt x="12417" y="22232"/>
                    <a:pt x="12691" y="21502"/>
                  </a:cubicBezTo>
                  <a:cubicBezTo>
                    <a:pt x="12920" y="20954"/>
                    <a:pt x="12920" y="20361"/>
                    <a:pt x="12691" y="19767"/>
                  </a:cubicBezTo>
                  <a:cubicBezTo>
                    <a:pt x="12258" y="18626"/>
                    <a:pt x="11094" y="17644"/>
                    <a:pt x="10911" y="16457"/>
                  </a:cubicBezTo>
                  <a:cubicBezTo>
                    <a:pt x="10706" y="15019"/>
                    <a:pt x="12326" y="14061"/>
                    <a:pt x="12851" y="12851"/>
                  </a:cubicBezTo>
                  <a:cubicBezTo>
                    <a:pt x="13330" y="11733"/>
                    <a:pt x="12851" y="10591"/>
                    <a:pt x="12189" y="9541"/>
                  </a:cubicBezTo>
                  <a:cubicBezTo>
                    <a:pt x="11847" y="8971"/>
                    <a:pt x="11436" y="8400"/>
                    <a:pt x="11162" y="7784"/>
                  </a:cubicBezTo>
                  <a:cubicBezTo>
                    <a:pt x="10728" y="6916"/>
                    <a:pt x="10820" y="6095"/>
                    <a:pt x="10979" y="5227"/>
                  </a:cubicBezTo>
                  <a:cubicBezTo>
                    <a:pt x="11276" y="3789"/>
                    <a:pt x="11116" y="2397"/>
                    <a:pt x="10066" y="1119"/>
                  </a:cubicBezTo>
                  <a:cubicBezTo>
                    <a:pt x="9579" y="502"/>
                    <a:pt x="8850" y="0"/>
                    <a:pt x="8091" y="0"/>
                  </a:cubicBezTo>
                  <a:close/>
                </a:path>
              </a:pathLst>
            </a:custGeom>
            <a:solidFill>
              <a:schemeClr val="accent4"/>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5"/>
            <p:cNvSpPr/>
            <p:nvPr/>
          </p:nvSpPr>
          <p:spPr>
            <a:xfrm>
              <a:off x="1792706" y="5358459"/>
              <a:ext cx="15294" cy="836549"/>
            </a:xfrm>
            <a:custGeom>
              <a:avLst/>
              <a:gdLst/>
              <a:ahLst/>
              <a:cxnLst/>
              <a:rect l="l" t="t" r="r" b="b"/>
              <a:pathLst>
                <a:path w="571" h="31232" extrusionOk="0">
                  <a:moveTo>
                    <a:pt x="285" y="0"/>
                  </a:moveTo>
                  <a:cubicBezTo>
                    <a:pt x="143" y="0"/>
                    <a:pt x="0" y="86"/>
                    <a:pt x="0" y="257"/>
                  </a:cubicBezTo>
                  <a:lnTo>
                    <a:pt x="0" y="30957"/>
                  </a:lnTo>
                  <a:cubicBezTo>
                    <a:pt x="0" y="31140"/>
                    <a:pt x="143" y="31231"/>
                    <a:pt x="285" y="31231"/>
                  </a:cubicBezTo>
                  <a:cubicBezTo>
                    <a:pt x="428" y="31231"/>
                    <a:pt x="571" y="31140"/>
                    <a:pt x="571" y="30957"/>
                  </a:cubicBezTo>
                  <a:lnTo>
                    <a:pt x="571" y="257"/>
                  </a:lnTo>
                  <a:cubicBezTo>
                    <a:pt x="571" y="86"/>
                    <a:pt x="428" y="0"/>
                    <a:pt x="285"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5"/>
            <p:cNvSpPr/>
            <p:nvPr/>
          </p:nvSpPr>
          <p:spPr>
            <a:xfrm>
              <a:off x="1680343" y="5754663"/>
              <a:ext cx="127925" cy="94337"/>
            </a:xfrm>
            <a:custGeom>
              <a:avLst/>
              <a:gdLst/>
              <a:ahLst/>
              <a:cxnLst/>
              <a:rect l="l" t="t" r="r" b="b"/>
              <a:pathLst>
                <a:path w="4776" h="3522" extrusionOk="0">
                  <a:moveTo>
                    <a:pt x="373" y="1"/>
                  </a:moveTo>
                  <a:cubicBezTo>
                    <a:pt x="147" y="1"/>
                    <a:pt x="0" y="359"/>
                    <a:pt x="246" y="530"/>
                  </a:cubicBezTo>
                  <a:cubicBezTo>
                    <a:pt x="1616" y="1420"/>
                    <a:pt x="2940" y="2379"/>
                    <a:pt x="4172" y="3452"/>
                  </a:cubicBezTo>
                  <a:cubicBezTo>
                    <a:pt x="4231" y="3500"/>
                    <a:pt x="4295" y="3521"/>
                    <a:pt x="4356" y="3521"/>
                  </a:cubicBezTo>
                  <a:cubicBezTo>
                    <a:pt x="4582" y="3521"/>
                    <a:pt x="4776" y="3243"/>
                    <a:pt x="4560" y="3064"/>
                  </a:cubicBezTo>
                  <a:cubicBezTo>
                    <a:pt x="3282" y="1968"/>
                    <a:pt x="1935" y="964"/>
                    <a:pt x="520" y="51"/>
                  </a:cubicBezTo>
                  <a:cubicBezTo>
                    <a:pt x="470" y="16"/>
                    <a:pt x="420" y="1"/>
                    <a:pt x="37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5"/>
            <p:cNvSpPr/>
            <p:nvPr/>
          </p:nvSpPr>
          <p:spPr>
            <a:xfrm>
              <a:off x="1792465" y="5593122"/>
              <a:ext cx="103203" cy="111185"/>
            </a:xfrm>
            <a:custGeom>
              <a:avLst/>
              <a:gdLst/>
              <a:ahLst/>
              <a:cxnLst/>
              <a:rect l="l" t="t" r="r" b="b"/>
              <a:pathLst>
                <a:path w="3853" h="4151" extrusionOk="0">
                  <a:moveTo>
                    <a:pt x="3430" y="0"/>
                  </a:moveTo>
                  <a:cubicBezTo>
                    <a:pt x="3368" y="0"/>
                    <a:pt x="3305" y="23"/>
                    <a:pt x="3250" y="79"/>
                  </a:cubicBezTo>
                  <a:cubicBezTo>
                    <a:pt x="2086" y="1197"/>
                    <a:pt x="1059" y="2430"/>
                    <a:pt x="146" y="3731"/>
                  </a:cubicBezTo>
                  <a:cubicBezTo>
                    <a:pt x="1" y="3940"/>
                    <a:pt x="198" y="4150"/>
                    <a:pt x="398" y="4150"/>
                  </a:cubicBezTo>
                  <a:cubicBezTo>
                    <a:pt x="482" y="4150"/>
                    <a:pt x="565" y="4114"/>
                    <a:pt x="625" y="4027"/>
                  </a:cubicBezTo>
                  <a:cubicBezTo>
                    <a:pt x="1516" y="2749"/>
                    <a:pt x="2520" y="1562"/>
                    <a:pt x="3638" y="489"/>
                  </a:cubicBezTo>
                  <a:cubicBezTo>
                    <a:pt x="3852" y="293"/>
                    <a:pt x="3649" y="0"/>
                    <a:pt x="3430"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5"/>
            <p:cNvSpPr/>
            <p:nvPr/>
          </p:nvSpPr>
          <p:spPr>
            <a:xfrm>
              <a:off x="1724833" y="6087359"/>
              <a:ext cx="147987" cy="138211"/>
            </a:xfrm>
            <a:custGeom>
              <a:avLst/>
              <a:gdLst/>
              <a:ahLst/>
              <a:cxnLst/>
              <a:rect l="l" t="t" r="r" b="b"/>
              <a:pathLst>
                <a:path w="5525" h="5160" extrusionOk="0">
                  <a:moveTo>
                    <a:pt x="0" y="1"/>
                  </a:moveTo>
                  <a:lnTo>
                    <a:pt x="731" y="5159"/>
                  </a:lnTo>
                  <a:lnTo>
                    <a:pt x="4680"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5"/>
            <p:cNvSpPr/>
            <p:nvPr/>
          </p:nvSpPr>
          <p:spPr>
            <a:xfrm>
              <a:off x="1970023" y="5384574"/>
              <a:ext cx="276341" cy="595136"/>
            </a:xfrm>
            <a:custGeom>
              <a:avLst/>
              <a:gdLst/>
              <a:ahLst/>
              <a:cxnLst/>
              <a:rect l="l" t="t" r="r" b="b"/>
              <a:pathLst>
                <a:path w="10317" h="22219" extrusionOk="0">
                  <a:moveTo>
                    <a:pt x="4384" y="0"/>
                  </a:moveTo>
                  <a:cubicBezTo>
                    <a:pt x="3826" y="0"/>
                    <a:pt x="3280" y="371"/>
                    <a:pt x="2921" y="812"/>
                  </a:cubicBezTo>
                  <a:cubicBezTo>
                    <a:pt x="2145" y="1770"/>
                    <a:pt x="2031" y="2797"/>
                    <a:pt x="2259" y="3847"/>
                  </a:cubicBezTo>
                  <a:cubicBezTo>
                    <a:pt x="2373" y="4486"/>
                    <a:pt x="2442" y="5080"/>
                    <a:pt x="2122" y="5719"/>
                  </a:cubicBezTo>
                  <a:cubicBezTo>
                    <a:pt x="1917" y="6175"/>
                    <a:pt x="1620" y="6586"/>
                    <a:pt x="1369" y="7020"/>
                  </a:cubicBezTo>
                  <a:cubicBezTo>
                    <a:pt x="890" y="7796"/>
                    <a:pt x="524" y="8618"/>
                    <a:pt x="867" y="9440"/>
                  </a:cubicBezTo>
                  <a:cubicBezTo>
                    <a:pt x="1255" y="10330"/>
                    <a:pt x="2442" y="11037"/>
                    <a:pt x="2305" y="12087"/>
                  </a:cubicBezTo>
                  <a:cubicBezTo>
                    <a:pt x="2168" y="12977"/>
                    <a:pt x="1323" y="13685"/>
                    <a:pt x="1004" y="14530"/>
                  </a:cubicBezTo>
                  <a:cubicBezTo>
                    <a:pt x="844" y="14963"/>
                    <a:pt x="821" y="15397"/>
                    <a:pt x="1004" y="15808"/>
                  </a:cubicBezTo>
                  <a:cubicBezTo>
                    <a:pt x="1209" y="16333"/>
                    <a:pt x="1574" y="16744"/>
                    <a:pt x="1392" y="17360"/>
                  </a:cubicBezTo>
                  <a:cubicBezTo>
                    <a:pt x="1118" y="18227"/>
                    <a:pt x="228" y="18912"/>
                    <a:pt x="159" y="19848"/>
                  </a:cubicBezTo>
                  <a:cubicBezTo>
                    <a:pt x="0" y="21855"/>
                    <a:pt x="2594" y="22219"/>
                    <a:pt x="4563" y="22219"/>
                  </a:cubicBezTo>
                  <a:cubicBezTo>
                    <a:pt x="4854" y="22219"/>
                    <a:pt x="5133" y="22211"/>
                    <a:pt x="5386" y="22199"/>
                  </a:cubicBezTo>
                  <a:cubicBezTo>
                    <a:pt x="6436" y="22153"/>
                    <a:pt x="7577" y="21993"/>
                    <a:pt x="8468" y="21446"/>
                  </a:cubicBezTo>
                  <a:cubicBezTo>
                    <a:pt x="8901" y="21240"/>
                    <a:pt x="9312" y="20966"/>
                    <a:pt x="9609" y="20601"/>
                  </a:cubicBezTo>
                  <a:cubicBezTo>
                    <a:pt x="10225" y="19848"/>
                    <a:pt x="10316" y="18821"/>
                    <a:pt x="9586" y="18204"/>
                  </a:cubicBezTo>
                  <a:cubicBezTo>
                    <a:pt x="9061" y="17771"/>
                    <a:pt x="8308" y="17588"/>
                    <a:pt x="8102" y="16926"/>
                  </a:cubicBezTo>
                  <a:cubicBezTo>
                    <a:pt x="7874" y="16264"/>
                    <a:pt x="8217" y="15488"/>
                    <a:pt x="8582" y="14849"/>
                  </a:cubicBezTo>
                  <a:cubicBezTo>
                    <a:pt x="9152" y="13845"/>
                    <a:pt x="10043" y="12681"/>
                    <a:pt x="9655" y="11539"/>
                  </a:cubicBezTo>
                  <a:cubicBezTo>
                    <a:pt x="9495" y="11083"/>
                    <a:pt x="9130" y="10741"/>
                    <a:pt x="8764" y="10421"/>
                  </a:cubicBezTo>
                  <a:cubicBezTo>
                    <a:pt x="8239" y="9919"/>
                    <a:pt x="7828" y="9462"/>
                    <a:pt x="7714" y="8755"/>
                  </a:cubicBezTo>
                  <a:cubicBezTo>
                    <a:pt x="7555" y="7636"/>
                    <a:pt x="8171" y="6427"/>
                    <a:pt x="7851" y="5331"/>
                  </a:cubicBezTo>
                  <a:cubicBezTo>
                    <a:pt x="7555" y="4395"/>
                    <a:pt x="6368" y="4007"/>
                    <a:pt x="5957" y="3117"/>
                  </a:cubicBezTo>
                  <a:cubicBezTo>
                    <a:pt x="5523" y="2158"/>
                    <a:pt x="6162" y="880"/>
                    <a:pt x="5044" y="195"/>
                  </a:cubicBezTo>
                  <a:cubicBezTo>
                    <a:pt x="4829" y="59"/>
                    <a:pt x="4606" y="0"/>
                    <a:pt x="4384" y="0"/>
                  </a:cubicBezTo>
                  <a:close/>
                </a:path>
              </a:pathLst>
            </a:custGeom>
            <a:solidFill>
              <a:schemeClr val="accent3"/>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5"/>
            <p:cNvSpPr/>
            <p:nvPr/>
          </p:nvSpPr>
          <p:spPr>
            <a:xfrm>
              <a:off x="2100225" y="5580400"/>
              <a:ext cx="11035" cy="614609"/>
            </a:xfrm>
            <a:custGeom>
              <a:avLst/>
              <a:gdLst/>
              <a:ahLst/>
              <a:cxnLst/>
              <a:rect l="l" t="t" r="r" b="b"/>
              <a:pathLst>
                <a:path w="412" h="22946" extrusionOk="0">
                  <a:moveTo>
                    <a:pt x="206" y="0"/>
                  </a:moveTo>
                  <a:cubicBezTo>
                    <a:pt x="103" y="0"/>
                    <a:pt x="0" y="63"/>
                    <a:pt x="0" y="188"/>
                  </a:cubicBezTo>
                  <a:lnTo>
                    <a:pt x="0" y="22740"/>
                  </a:lnTo>
                  <a:cubicBezTo>
                    <a:pt x="0" y="22877"/>
                    <a:pt x="103" y="22945"/>
                    <a:pt x="206" y="22945"/>
                  </a:cubicBezTo>
                  <a:cubicBezTo>
                    <a:pt x="308" y="22945"/>
                    <a:pt x="411" y="22877"/>
                    <a:pt x="411" y="22740"/>
                  </a:cubicBezTo>
                  <a:lnTo>
                    <a:pt x="411" y="188"/>
                  </a:lnTo>
                  <a:cubicBezTo>
                    <a:pt x="411" y="63"/>
                    <a:pt x="308" y="0"/>
                    <a:pt x="206"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5"/>
            <p:cNvSpPr/>
            <p:nvPr/>
          </p:nvSpPr>
          <p:spPr>
            <a:xfrm>
              <a:off x="2100144" y="5871311"/>
              <a:ext cx="94497" cy="69427"/>
            </a:xfrm>
            <a:custGeom>
              <a:avLst/>
              <a:gdLst/>
              <a:ahLst/>
              <a:cxnLst/>
              <a:rect l="l" t="t" r="r" b="b"/>
              <a:pathLst>
                <a:path w="3528" h="2592" extrusionOk="0">
                  <a:moveTo>
                    <a:pt x="3237" y="1"/>
                  </a:moveTo>
                  <a:cubicBezTo>
                    <a:pt x="3203" y="1"/>
                    <a:pt x="3167" y="10"/>
                    <a:pt x="3130" y="32"/>
                  </a:cubicBezTo>
                  <a:cubicBezTo>
                    <a:pt x="2080" y="717"/>
                    <a:pt x="1099" y="1448"/>
                    <a:pt x="163" y="2246"/>
                  </a:cubicBezTo>
                  <a:cubicBezTo>
                    <a:pt x="1" y="2390"/>
                    <a:pt x="151" y="2591"/>
                    <a:pt x="312" y="2591"/>
                  </a:cubicBezTo>
                  <a:cubicBezTo>
                    <a:pt x="355" y="2591"/>
                    <a:pt x="398" y="2577"/>
                    <a:pt x="437" y="2543"/>
                  </a:cubicBezTo>
                  <a:cubicBezTo>
                    <a:pt x="1350" y="1767"/>
                    <a:pt x="2331" y="1037"/>
                    <a:pt x="3336" y="398"/>
                  </a:cubicBezTo>
                  <a:cubicBezTo>
                    <a:pt x="3527" y="264"/>
                    <a:pt x="3413" y="1"/>
                    <a:pt x="3237"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5"/>
            <p:cNvSpPr/>
            <p:nvPr/>
          </p:nvSpPr>
          <p:spPr>
            <a:xfrm>
              <a:off x="2036021" y="5752627"/>
              <a:ext cx="75748" cy="81882"/>
            </a:xfrm>
            <a:custGeom>
              <a:avLst/>
              <a:gdLst/>
              <a:ahLst/>
              <a:cxnLst/>
              <a:rect l="l" t="t" r="r" b="b"/>
              <a:pathLst>
                <a:path w="2828" h="3057" extrusionOk="0">
                  <a:moveTo>
                    <a:pt x="303" y="1"/>
                  </a:moveTo>
                  <a:cubicBezTo>
                    <a:pt x="145" y="1"/>
                    <a:pt x="0" y="213"/>
                    <a:pt x="160" y="355"/>
                  </a:cubicBezTo>
                  <a:cubicBezTo>
                    <a:pt x="982" y="1154"/>
                    <a:pt x="1712" y="2021"/>
                    <a:pt x="2374" y="2957"/>
                  </a:cubicBezTo>
                  <a:cubicBezTo>
                    <a:pt x="2417" y="3027"/>
                    <a:pt x="2480" y="3056"/>
                    <a:pt x="2544" y="3056"/>
                  </a:cubicBezTo>
                  <a:cubicBezTo>
                    <a:pt x="2687" y="3056"/>
                    <a:pt x="2827" y="2909"/>
                    <a:pt x="2717" y="2752"/>
                  </a:cubicBezTo>
                  <a:cubicBezTo>
                    <a:pt x="2055" y="1793"/>
                    <a:pt x="1302" y="880"/>
                    <a:pt x="434" y="58"/>
                  </a:cubicBezTo>
                  <a:cubicBezTo>
                    <a:pt x="394" y="18"/>
                    <a:pt x="348" y="1"/>
                    <a:pt x="303"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5"/>
            <p:cNvSpPr/>
            <p:nvPr/>
          </p:nvSpPr>
          <p:spPr>
            <a:xfrm>
              <a:off x="2098189" y="5656335"/>
              <a:ext cx="70043" cy="64257"/>
            </a:xfrm>
            <a:custGeom>
              <a:avLst/>
              <a:gdLst/>
              <a:ahLst/>
              <a:cxnLst/>
              <a:rect l="l" t="t" r="r" b="b"/>
              <a:pathLst>
                <a:path w="2615" h="2399" extrusionOk="0">
                  <a:moveTo>
                    <a:pt x="2284" y="1"/>
                  </a:moveTo>
                  <a:cubicBezTo>
                    <a:pt x="2240" y="1"/>
                    <a:pt x="2195" y="15"/>
                    <a:pt x="2153" y="47"/>
                  </a:cubicBezTo>
                  <a:cubicBezTo>
                    <a:pt x="1400" y="640"/>
                    <a:pt x="738" y="1302"/>
                    <a:pt x="122" y="2033"/>
                  </a:cubicBezTo>
                  <a:cubicBezTo>
                    <a:pt x="0" y="2189"/>
                    <a:pt x="130" y="2399"/>
                    <a:pt x="280" y="2399"/>
                  </a:cubicBezTo>
                  <a:cubicBezTo>
                    <a:pt x="326" y="2399"/>
                    <a:pt x="375" y="2378"/>
                    <a:pt x="419" y="2329"/>
                  </a:cubicBezTo>
                  <a:cubicBezTo>
                    <a:pt x="1012" y="1599"/>
                    <a:pt x="1697" y="937"/>
                    <a:pt x="2450" y="343"/>
                  </a:cubicBezTo>
                  <a:cubicBezTo>
                    <a:pt x="2614" y="216"/>
                    <a:pt x="2458" y="1"/>
                    <a:pt x="2284" y="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5"/>
            <p:cNvSpPr/>
            <p:nvPr/>
          </p:nvSpPr>
          <p:spPr>
            <a:xfrm>
              <a:off x="2036021" y="6087359"/>
              <a:ext cx="147987" cy="138211"/>
            </a:xfrm>
            <a:custGeom>
              <a:avLst/>
              <a:gdLst/>
              <a:ahLst/>
              <a:cxnLst/>
              <a:rect l="l" t="t" r="r" b="b"/>
              <a:pathLst>
                <a:path w="5525" h="5160" extrusionOk="0">
                  <a:moveTo>
                    <a:pt x="1" y="1"/>
                  </a:moveTo>
                  <a:lnTo>
                    <a:pt x="731" y="5159"/>
                  </a:lnTo>
                  <a:lnTo>
                    <a:pt x="4703" y="5159"/>
                  </a:lnTo>
                  <a:lnTo>
                    <a:pt x="5524" y="1"/>
                  </a:ln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115"/>
          <p:cNvGrpSpPr/>
          <p:nvPr/>
        </p:nvGrpSpPr>
        <p:grpSpPr>
          <a:xfrm>
            <a:off x="1058419" y="1214304"/>
            <a:ext cx="1675804" cy="560664"/>
            <a:chOff x="1326219" y="4083279"/>
            <a:chExt cx="1675804" cy="560664"/>
          </a:xfrm>
        </p:grpSpPr>
        <p:sp>
          <p:nvSpPr>
            <p:cNvPr id="3818" name="Google Shape;3818;p115"/>
            <p:cNvSpPr/>
            <p:nvPr/>
          </p:nvSpPr>
          <p:spPr>
            <a:xfrm>
              <a:off x="1940024" y="4130367"/>
              <a:ext cx="978242" cy="44651"/>
            </a:xfrm>
            <a:custGeom>
              <a:avLst/>
              <a:gdLst/>
              <a:ahLst/>
              <a:cxnLst/>
              <a:rect l="l" t="t" r="r" b="b"/>
              <a:pathLst>
                <a:path w="36522" h="1667" extrusionOk="0">
                  <a:moveTo>
                    <a:pt x="1" y="0"/>
                  </a:moveTo>
                  <a:lnTo>
                    <a:pt x="1" y="1666"/>
                  </a:lnTo>
                  <a:lnTo>
                    <a:pt x="36521" y="1666"/>
                  </a:lnTo>
                  <a:lnTo>
                    <a:pt x="36521" y="0"/>
                  </a:lnTo>
                  <a:close/>
                </a:path>
              </a:pathLst>
            </a:custGeom>
            <a:solidFill>
              <a:srgbClr val="CDCDCD"/>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5"/>
            <p:cNvSpPr/>
            <p:nvPr/>
          </p:nvSpPr>
          <p:spPr>
            <a:xfrm>
              <a:off x="1940024" y="4130367"/>
              <a:ext cx="429230" cy="44651"/>
            </a:xfrm>
            <a:custGeom>
              <a:avLst/>
              <a:gdLst/>
              <a:ahLst/>
              <a:cxnLst/>
              <a:rect l="l" t="t" r="r" b="b"/>
              <a:pathLst>
                <a:path w="16025" h="1667" extrusionOk="0">
                  <a:moveTo>
                    <a:pt x="16024" y="1666"/>
                  </a:moveTo>
                  <a:lnTo>
                    <a:pt x="1" y="1666"/>
                  </a:lnTo>
                  <a:lnTo>
                    <a:pt x="1" y="0"/>
                  </a:lnTo>
                  <a:lnTo>
                    <a:pt x="16024" y="0"/>
                  </a:lnTo>
                  <a:close/>
                </a:path>
              </a:pathLst>
            </a:custGeom>
            <a:solidFill>
              <a:srgbClr val="FF957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5"/>
            <p:cNvSpPr/>
            <p:nvPr/>
          </p:nvSpPr>
          <p:spPr>
            <a:xfrm>
              <a:off x="1326219" y="4083279"/>
              <a:ext cx="1675804" cy="560664"/>
            </a:xfrm>
            <a:custGeom>
              <a:avLst/>
              <a:gdLst/>
              <a:ahLst/>
              <a:cxnLst/>
              <a:rect l="l" t="t" r="r" b="b"/>
              <a:pathLst>
                <a:path w="62565" h="20932" extrusionOk="0">
                  <a:moveTo>
                    <a:pt x="60647" y="20931"/>
                  </a:moveTo>
                  <a:lnTo>
                    <a:pt x="1895" y="20931"/>
                  </a:lnTo>
                  <a:cubicBezTo>
                    <a:pt x="845" y="20931"/>
                    <a:pt x="0" y="20064"/>
                    <a:pt x="0" y="19014"/>
                  </a:cubicBezTo>
                  <a:lnTo>
                    <a:pt x="0" y="1895"/>
                  </a:lnTo>
                  <a:cubicBezTo>
                    <a:pt x="0" y="845"/>
                    <a:pt x="845" y="1"/>
                    <a:pt x="1895" y="1"/>
                  </a:cubicBezTo>
                  <a:lnTo>
                    <a:pt x="60647" y="1"/>
                  </a:lnTo>
                  <a:cubicBezTo>
                    <a:pt x="61720" y="1"/>
                    <a:pt x="62565" y="845"/>
                    <a:pt x="62565" y="1895"/>
                  </a:cubicBezTo>
                  <a:lnTo>
                    <a:pt x="62565" y="19014"/>
                  </a:lnTo>
                  <a:cubicBezTo>
                    <a:pt x="62565" y="20064"/>
                    <a:pt x="61720" y="20931"/>
                    <a:pt x="60647" y="20931"/>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1" name="Google Shape;3821;p115"/>
            <p:cNvGrpSpPr/>
            <p:nvPr/>
          </p:nvGrpSpPr>
          <p:grpSpPr>
            <a:xfrm rot="-5400000">
              <a:off x="1429967" y="4141212"/>
              <a:ext cx="445036" cy="445036"/>
              <a:chOff x="5289166" y="402821"/>
              <a:chExt cx="801000" cy="801000"/>
            </a:xfrm>
          </p:grpSpPr>
          <p:sp>
            <p:nvSpPr>
              <p:cNvPr id="3822" name="Google Shape;3822;p115"/>
              <p:cNvSpPr/>
              <p:nvPr/>
            </p:nvSpPr>
            <p:spPr>
              <a:xfrm>
                <a:off x="5289166" y="402821"/>
                <a:ext cx="801000" cy="801000"/>
              </a:xfrm>
              <a:prstGeom prst="blockArc">
                <a:avLst>
                  <a:gd name="adj1" fmla="val 10800000"/>
                  <a:gd name="adj2" fmla="val 0"/>
                  <a:gd name="adj3" fmla="val 25000"/>
                </a:avLst>
              </a:prstGeom>
              <a:solidFill>
                <a:schemeClr val="l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5"/>
              <p:cNvSpPr/>
              <p:nvPr/>
            </p:nvSpPr>
            <p:spPr>
              <a:xfrm rot="10800000" flipH="1">
                <a:off x="5289166" y="402821"/>
                <a:ext cx="801000" cy="801000"/>
              </a:xfrm>
              <a:prstGeom prst="blockArc">
                <a:avLst>
                  <a:gd name="adj1" fmla="val 10800000"/>
                  <a:gd name="adj2" fmla="val 0"/>
                  <a:gd name="adj3" fmla="val 25000"/>
                </a:avLst>
              </a:prstGeom>
              <a:solidFill>
                <a:schemeClr val="accent3"/>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115"/>
            <p:cNvSpPr/>
            <p:nvPr/>
          </p:nvSpPr>
          <p:spPr>
            <a:xfrm>
              <a:off x="1985135" y="4199068"/>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5"/>
            <p:cNvSpPr/>
            <p:nvPr/>
          </p:nvSpPr>
          <p:spPr>
            <a:xfrm>
              <a:off x="1985135" y="4329830"/>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5"/>
            <p:cNvSpPr/>
            <p:nvPr/>
          </p:nvSpPr>
          <p:spPr>
            <a:xfrm>
              <a:off x="1985135" y="4460593"/>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7" name="Google Shape;3827;p115"/>
          <p:cNvSpPr/>
          <p:nvPr/>
        </p:nvSpPr>
        <p:spPr>
          <a:xfrm>
            <a:off x="6643332" y="1262782"/>
            <a:ext cx="352169" cy="352785"/>
          </a:xfrm>
          <a:custGeom>
            <a:avLst/>
            <a:gdLst/>
            <a:ahLst/>
            <a:cxnLst/>
            <a:rect l="l" t="t" r="r" b="b"/>
            <a:pathLst>
              <a:path w="13148" h="13171" extrusionOk="0">
                <a:moveTo>
                  <a:pt x="7784" y="7966"/>
                </a:moveTo>
                <a:cubicBezTo>
                  <a:pt x="7030" y="8651"/>
                  <a:pt x="5866" y="8560"/>
                  <a:pt x="5181" y="7806"/>
                </a:cubicBezTo>
                <a:cubicBezTo>
                  <a:pt x="4519" y="7030"/>
                  <a:pt x="4588" y="5866"/>
                  <a:pt x="5364" y="5182"/>
                </a:cubicBezTo>
                <a:cubicBezTo>
                  <a:pt x="6117" y="4520"/>
                  <a:pt x="7281" y="4588"/>
                  <a:pt x="7966" y="5364"/>
                </a:cubicBezTo>
                <a:cubicBezTo>
                  <a:pt x="8628" y="6140"/>
                  <a:pt x="8560" y="7304"/>
                  <a:pt x="7784" y="7966"/>
                </a:cubicBezTo>
                <a:close/>
                <a:moveTo>
                  <a:pt x="10500" y="10066"/>
                </a:moveTo>
                <a:lnTo>
                  <a:pt x="12189" y="10272"/>
                </a:lnTo>
                <a:lnTo>
                  <a:pt x="12919" y="8788"/>
                </a:lnTo>
                <a:lnTo>
                  <a:pt x="11732" y="7555"/>
                </a:lnTo>
                <a:lnTo>
                  <a:pt x="11824" y="6277"/>
                </a:lnTo>
                <a:lnTo>
                  <a:pt x="13147" y="5204"/>
                </a:lnTo>
                <a:lnTo>
                  <a:pt x="12622" y="3652"/>
                </a:lnTo>
                <a:lnTo>
                  <a:pt x="10911" y="3629"/>
                </a:lnTo>
                <a:lnTo>
                  <a:pt x="10066" y="2671"/>
                </a:lnTo>
                <a:lnTo>
                  <a:pt x="10271" y="959"/>
                </a:lnTo>
                <a:lnTo>
                  <a:pt x="8788" y="228"/>
                </a:lnTo>
                <a:lnTo>
                  <a:pt x="7555" y="1415"/>
                </a:lnTo>
                <a:lnTo>
                  <a:pt x="6277" y="1347"/>
                </a:lnTo>
                <a:lnTo>
                  <a:pt x="5204" y="0"/>
                </a:lnTo>
                <a:lnTo>
                  <a:pt x="3652" y="525"/>
                </a:lnTo>
                <a:lnTo>
                  <a:pt x="3629" y="2237"/>
                </a:lnTo>
                <a:lnTo>
                  <a:pt x="2648" y="3082"/>
                </a:lnTo>
                <a:lnTo>
                  <a:pt x="959" y="2899"/>
                </a:lnTo>
                <a:lnTo>
                  <a:pt x="228" y="4360"/>
                </a:lnTo>
                <a:lnTo>
                  <a:pt x="1415" y="5592"/>
                </a:lnTo>
                <a:lnTo>
                  <a:pt x="1347" y="6871"/>
                </a:lnTo>
                <a:lnTo>
                  <a:pt x="0" y="7943"/>
                </a:lnTo>
                <a:lnTo>
                  <a:pt x="525" y="9495"/>
                </a:lnTo>
                <a:lnTo>
                  <a:pt x="2237" y="9518"/>
                </a:lnTo>
                <a:lnTo>
                  <a:pt x="3081" y="10500"/>
                </a:lnTo>
                <a:lnTo>
                  <a:pt x="2876" y="12212"/>
                </a:lnTo>
                <a:lnTo>
                  <a:pt x="4360" y="12919"/>
                </a:lnTo>
                <a:lnTo>
                  <a:pt x="5592" y="11732"/>
                </a:lnTo>
                <a:lnTo>
                  <a:pt x="6870" y="11824"/>
                </a:lnTo>
                <a:lnTo>
                  <a:pt x="7943" y="13170"/>
                </a:lnTo>
                <a:lnTo>
                  <a:pt x="9495" y="12645"/>
                </a:lnTo>
                <a:lnTo>
                  <a:pt x="9518" y="10911"/>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5"/>
          <p:cNvSpPr/>
          <p:nvPr/>
        </p:nvSpPr>
        <p:spPr>
          <a:xfrm>
            <a:off x="6409766" y="1179025"/>
            <a:ext cx="259868" cy="259841"/>
          </a:xfrm>
          <a:custGeom>
            <a:avLst/>
            <a:gdLst/>
            <a:ahLst/>
            <a:cxnLst/>
            <a:rect l="l" t="t" r="r" b="b"/>
            <a:pathLst>
              <a:path w="9702" h="9701" extrusionOk="0">
                <a:moveTo>
                  <a:pt x="5319" y="6094"/>
                </a:moveTo>
                <a:cubicBezTo>
                  <a:pt x="4612" y="6346"/>
                  <a:pt x="3858" y="5980"/>
                  <a:pt x="3607" y="5296"/>
                </a:cubicBezTo>
                <a:cubicBezTo>
                  <a:pt x="3356" y="4588"/>
                  <a:pt x="3721" y="3835"/>
                  <a:pt x="4406" y="3584"/>
                </a:cubicBezTo>
                <a:cubicBezTo>
                  <a:pt x="5114" y="3333"/>
                  <a:pt x="5867" y="3698"/>
                  <a:pt x="6118" y="4383"/>
                </a:cubicBezTo>
                <a:cubicBezTo>
                  <a:pt x="6369" y="5090"/>
                  <a:pt x="6004" y="5843"/>
                  <a:pt x="5319" y="6094"/>
                </a:cubicBezTo>
                <a:close/>
                <a:moveTo>
                  <a:pt x="6575" y="8240"/>
                </a:moveTo>
                <a:lnTo>
                  <a:pt x="7670" y="8811"/>
                </a:lnTo>
                <a:lnTo>
                  <a:pt x="8537" y="8035"/>
                </a:lnTo>
                <a:lnTo>
                  <a:pt x="8058" y="6871"/>
                </a:lnTo>
                <a:lnTo>
                  <a:pt x="8469" y="6026"/>
                </a:lnTo>
                <a:lnTo>
                  <a:pt x="9656" y="5684"/>
                </a:lnTo>
                <a:lnTo>
                  <a:pt x="9702" y="4497"/>
                </a:lnTo>
                <a:lnTo>
                  <a:pt x="8560" y="4017"/>
                </a:lnTo>
                <a:lnTo>
                  <a:pt x="8241" y="3127"/>
                </a:lnTo>
                <a:lnTo>
                  <a:pt x="8834" y="2032"/>
                </a:lnTo>
                <a:lnTo>
                  <a:pt x="8035" y="1164"/>
                </a:lnTo>
                <a:lnTo>
                  <a:pt x="6894" y="1644"/>
                </a:lnTo>
                <a:lnTo>
                  <a:pt x="6050" y="1233"/>
                </a:lnTo>
                <a:lnTo>
                  <a:pt x="5684" y="46"/>
                </a:lnTo>
                <a:lnTo>
                  <a:pt x="4497" y="0"/>
                </a:lnTo>
                <a:lnTo>
                  <a:pt x="4041" y="1141"/>
                </a:lnTo>
                <a:lnTo>
                  <a:pt x="3151" y="1461"/>
                </a:lnTo>
                <a:lnTo>
                  <a:pt x="2055" y="867"/>
                </a:lnTo>
                <a:lnTo>
                  <a:pt x="1188" y="1666"/>
                </a:lnTo>
                <a:lnTo>
                  <a:pt x="1644" y="2808"/>
                </a:lnTo>
                <a:lnTo>
                  <a:pt x="1256" y="3652"/>
                </a:lnTo>
                <a:lnTo>
                  <a:pt x="69" y="4017"/>
                </a:lnTo>
                <a:lnTo>
                  <a:pt x="1" y="5204"/>
                </a:lnTo>
                <a:lnTo>
                  <a:pt x="1165" y="5661"/>
                </a:lnTo>
                <a:lnTo>
                  <a:pt x="1462" y="6551"/>
                </a:lnTo>
                <a:lnTo>
                  <a:pt x="891" y="7647"/>
                </a:lnTo>
                <a:lnTo>
                  <a:pt x="1690" y="8537"/>
                </a:lnTo>
                <a:lnTo>
                  <a:pt x="2831" y="8057"/>
                </a:lnTo>
                <a:lnTo>
                  <a:pt x="3676" y="8445"/>
                </a:lnTo>
                <a:lnTo>
                  <a:pt x="4018" y="9632"/>
                </a:lnTo>
                <a:lnTo>
                  <a:pt x="5205" y="9701"/>
                </a:lnTo>
                <a:lnTo>
                  <a:pt x="5684" y="8560"/>
                </a:lnTo>
                <a:close/>
              </a:path>
            </a:pathLst>
          </a:custGeom>
          <a:solidFill>
            <a:schemeClr val="accent6"/>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9" name="Google Shape;3829;p115"/>
          <p:cNvGrpSpPr/>
          <p:nvPr/>
        </p:nvGrpSpPr>
        <p:grpSpPr>
          <a:xfrm>
            <a:off x="1811389" y="1552434"/>
            <a:ext cx="1074309" cy="356822"/>
            <a:chOff x="1725115" y="1291147"/>
            <a:chExt cx="519090" cy="172403"/>
          </a:xfrm>
        </p:grpSpPr>
        <p:sp>
          <p:nvSpPr>
            <p:cNvPr id="3830" name="Google Shape;3830;p115"/>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5"/>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5"/>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115"/>
          <p:cNvGrpSpPr/>
          <p:nvPr/>
        </p:nvGrpSpPr>
        <p:grpSpPr>
          <a:xfrm>
            <a:off x="7442631" y="2616366"/>
            <a:ext cx="606268" cy="384783"/>
            <a:chOff x="1779700" y="2799700"/>
            <a:chExt cx="835425" cy="530150"/>
          </a:xfrm>
        </p:grpSpPr>
        <p:sp>
          <p:nvSpPr>
            <p:cNvPr id="3834" name="Google Shape;3834;p115"/>
            <p:cNvSpPr/>
            <p:nvPr/>
          </p:nvSpPr>
          <p:spPr>
            <a:xfrm>
              <a:off x="1779700" y="2799700"/>
              <a:ext cx="835425" cy="530150"/>
            </a:xfrm>
            <a:custGeom>
              <a:avLst/>
              <a:gdLst/>
              <a:ahLst/>
              <a:cxnLst/>
              <a:rect l="l" t="t" r="r" b="b"/>
              <a:pathLst>
                <a:path w="33417" h="21206" extrusionOk="0">
                  <a:moveTo>
                    <a:pt x="3835" y="1"/>
                  </a:moveTo>
                  <a:cubicBezTo>
                    <a:pt x="1713" y="1"/>
                    <a:pt x="1" y="1736"/>
                    <a:pt x="1" y="3836"/>
                  </a:cubicBezTo>
                  <a:lnTo>
                    <a:pt x="1" y="17371"/>
                  </a:lnTo>
                  <a:cubicBezTo>
                    <a:pt x="1" y="19494"/>
                    <a:pt x="1713" y="21206"/>
                    <a:pt x="3835" y="21206"/>
                  </a:cubicBezTo>
                  <a:lnTo>
                    <a:pt x="29582" y="21206"/>
                  </a:lnTo>
                  <a:cubicBezTo>
                    <a:pt x="31705" y="21206"/>
                    <a:pt x="33417" y="19494"/>
                    <a:pt x="33417" y="17371"/>
                  </a:cubicBezTo>
                  <a:lnTo>
                    <a:pt x="33417" y="3836"/>
                  </a:lnTo>
                  <a:cubicBezTo>
                    <a:pt x="33417" y="1736"/>
                    <a:pt x="31705" y="1"/>
                    <a:pt x="29582"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5"/>
            <p:cNvSpPr/>
            <p:nvPr/>
          </p:nvSpPr>
          <p:spPr>
            <a:xfrm>
              <a:off x="2013650" y="2880750"/>
              <a:ext cx="368100" cy="368075"/>
            </a:xfrm>
            <a:custGeom>
              <a:avLst/>
              <a:gdLst/>
              <a:ahLst/>
              <a:cxnLst/>
              <a:rect l="l" t="t" r="r" b="b"/>
              <a:pathLst>
                <a:path w="14724" h="14723" extrusionOk="0">
                  <a:moveTo>
                    <a:pt x="7351" y="0"/>
                  </a:moveTo>
                  <a:cubicBezTo>
                    <a:pt x="3288" y="0"/>
                    <a:pt x="1" y="3287"/>
                    <a:pt x="1" y="7373"/>
                  </a:cubicBezTo>
                  <a:cubicBezTo>
                    <a:pt x="1" y="11436"/>
                    <a:pt x="3288" y="14722"/>
                    <a:pt x="7351" y="14722"/>
                  </a:cubicBezTo>
                  <a:cubicBezTo>
                    <a:pt x="11414" y="14722"/>
                    <a:pt x="14723" y="11436"/>
                    <a:pt x="14723" y="7373"/>
                  </a:cubicBezTo>
                  <a:cubicBezTo>
                    <a:pt x="14723" y="3287"/>
                    <a:pt x="11414" y="0"/>
                    <a:pt x="7351"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5"/>
            <p:cNvSpPr/>
            <p:nvPr/>
          </p:nvSpPr>
          <p:spPr>
            <a:xfrm>
              <a:off x="2116075" y="2970325"/>
              <a:ext cx="163225" cy="188900"/>
            </a:xfrm>
            <a:custGeom>
              <a:avLst/>
              <a:gdLst/>
              <a:ahLst/>
              <a:cxnLst/>
              <a:rect l="l" t="t" r="r" b="b"/>
              <a:pathLst>
                <a:path w="6529" h="7556" extrusionOk="0">
                  <a:moveTo>
                    <a:pt x="1" y="1"/>
                  </a:moveTo>
                  <a:lnTo>
                    <a:pt x="1" y="7556"/>
                  </a:lnTo>
                  <a:lnTo>
                    <a:pt x="6529" y="3790"/>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115"/>
          <p:cNvGrpSpPr/>
          <p:nvPr/>
        </p:nvGrpSpPr>
        <p:grpSpPr>
          <a:xfrm>
            <a:off x="7228854" y="2435677"/>
            <a:ext cx="458443" cy="319334"/>
            <a:chOff x="3487600" y="3021125"/>
            <a:chExt cx="631725" cy="439975"/>
          </a:xfrm>
        </p:grpSpPr>
        <p:sp>
          <p:nvSpPr>
            <p:cNvPr id="3838" name="Google Shape;3838;p115"/>
            <p:cNvSpPr/>
            <p:nvPr/>
          </p:nvSpPr>
          <p:spPr>
            <a:xfrm>
              <a:off x="3487600" y="3021125"/>
              <a:ext cx="631725" cy="198025"/>
            </a:xfrm>
            <a:custGeom>
              <a:avLst/>
              <a:gdLst/>
              <a:ahLst/>
              <a:cxnLst/>
              <a:rect l="l" t="t" r="r" b="b"/>
              <a:pathLst>
                <a:path w="25269" h="7921" extrusionOk="0">
                  <a:moveTo>
                    <a:pt x="3972" y="0"/>
                  </a:moveTo>
                  <a:cubicBezTo>
                    <a:pt x="1781" y="0"/>
                    <a:pt x="1" y="1780"/>
                    <a:pt x="1" y="3949"/>
                  </a:cubicBezTo>
                  <a:cubicBezTo>
                    <a:pt x="1" y="6140"/>
                    <a:pt x="1781" y="7920"/>
                    <a:pt x="3972" y="7920"/>
                  </a:cubicBezTo>
                  <a:lnTo>
                    <a:pt x="21297" y="7920"/>
                  </a:lnTo>
                  <a:cubicBezTo>
                    <a:pt x="23488" y="7920"/>
                    <a:pt x="25268" y="6140"/>
                    <a:pt x="25268" y="3949"/>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5"/>
            <p:cNvSpPr/>
            <p:nvPr/>
          </p:nvSpPr>
          <p:spPr>
            <a:xfrm>
              <a:off x="3551525" y="3050800"/>
              <a:ext cx="138100" cy="138675"/>
            </a:xfrm>
            <a:custGeom>
              <a:avLst/>
              <a:gdLst/>
              <a:ahLst/>
              <a:cxnLst/>
              <a:rect l="l" t="t" r="r" b="b"/>
              <a:pathLst>
                <a:path w="5524" h="5547" extrusionOk="0">
                  <a:moveTo>
                    <a:pt x="2762" y="0"/>
                  </a:moveTo>
                  <a:cubicBezTo>
                    <a:pt x="1233" y="0"/>
                    <a:pt x="0" y="1233"/>
                    <a:pt x="0" y="2762"/>
                  </a:cubicBezTo>
                  <a:cubicBezTo>
                    <a:pt x="0" y="4291"/>
                    <a:pt x="1233" y="5547"/>
                    <a:pt x="2762" y="5547"/>
                  </a:cubicBezTo>
                  <a:cubicBezTo>
                    <a:pt x="4291" y="5547"/>
                    <a:pt x="5524" y="4291"/>
                    <a:pt x="5524" y="2762"/>
                  </a:cubicBezTo>
                  <a:cubicBezTo>
                    <a:pt x="5524" y="1233"/>
                    <a:pt x="4291" y="0"/>
                    <a:pt x="2762" y="0"/>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5"/>
            <p:cNvSpPr/>
            <p:nvPr/>
          </p:nvSpPr>
          <p:spPr>
            <a:xfrm>
              <a:off x="3487600" y="3263075"/>
              <a:ext cx="631725" cy="198025"/>
            </a:xfrm>
            <a:custGeom>
              <a:avLst/>
              <a:gdLst/>
              <a:ahLst/>
              <a:cxnLst/>
              <a:rect l="l" t="t" r="r" b="b"/>
              <a:pathLst>
                <a:path w="25269" h="7921" extrusionOk="0">
                  <a:moveTo>
                    <a:pt x="3972" y="0"/>
                  </a:moveTo>
                  <a:cubicBezTo>
                    <a:pt x="1781" y="0"/>
                    <a:pt x="1" y="1780"/>
                    <a:pt x="1" y="3972"/>
                  </a:cubicBezTo>
                  <a:cubicBezTo>
                    <a:pt x="1" y="6163"/>
                    <a:pt x="1781" y="7920"/>
                    <a:pt x="3972" y="7920"/>
                  </a:cubicBezTo>
                  <a:lnTo>
                    <a:pt x="21297" y="7920"/>
                  </a:lnTo>
                  <a:cubicBezTo>
                    <a:pt x="23488" y="7920"/>
                    <a:pt x="25268" y="6163"/>
                    <a:pt x="25268" y="3972"/>
                  </a:cubicBezTo>
                  <a:cubicBezTo>
                    <a:pt x="25268" y="1780"/>
                    <a:pt x="23488" y="0"/>
                    <a:pt x="21297" y="0"/>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5"/>
            <p:cNvSpPr/>
            <p:nvPr/>
          </p:nvSpPr>
          <p:spPr>
            <a:xfrm>
              <a:off x="3916725" y="3293300"/>
              <a:ext cx="138675" cy="138125"/>
            </a:xfrm>
            <a:custGeom>
              <a:avLst/>
              <a:gdLst/>
              <a:ahLst/>
              <a:cxnLst/>
              <a:rect l="l" t="t" r="r" b="b"/>
              <a:pathLst>
                <a:path w="5547" h="5525" extrusionOk="0">
                  <a:moveTo>
                    <a:pt x="2762" y="1"/>
                  </a:moveTo>
                  <a:cubicBezTo>
                    <a:pt x="1233" y="1"/>
                    <a:pt x="0" y="1233"/>
                    <a:pt x="0" y="2763"/>
                  </a:cubicBezTo>
                  <a:cubicBezTo>
                    <a:pt x="0" y="4292"/>
                    <a:pt x="1233" y="5524"/>
                    <a:pt x="2762" y="5524"/>
                  </a:cubicBezTo>
                  <a:cubicBezTo>
                    <a:pt x="4292" y="5524"/>
                    <a:pt x="5547" y="4292"/>
                    <a:pt x="5547" y="2763"/>
                  </a:cubicBezTo>
                  <a:cubicBezTo>
                    <a:pt x="5547" y="1233"/>
                    <a:pt x="4292" y="1"/>
                    <a:pt x="2762" y="1"/>
                  </a:cubicBezTo>
                  <a:close/>
                </a:path>
              </a:pathLst>
            </a:custGeom>
            <a:solidFill>
              <a:schemeClr val="accent6"/>
            </a:solidFill>
            <a:ln>
              <a:noFill/>
            </a:ln>
            <a:effectLst>
              <a:outerShdw blurRad="57150" dist="19050" dir="5400000" algn="bl" rotWithShape="0">
                <a:schemeClr val="dk1">
                  <a:alpha val="17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115"/>
          <p:cNvGrpSpPr/>
          <p:nvPr/>
        </p:nvGrpSpPr>
        <p:grpSpPr>
          <a:xfrm>
            <a:off x="1274208" y="2783867"/>
            <a:ext cx="472503" cy="472169"/>
            <a:chOff x="3015700" y="2290125"/>
            <a:chExt cx="651100" cy="650550"/>
          </a:xfrm>
        </p:grpSpPr>
        <p:sp>
          <p:nvSpPr>
            <p:cNvPr id="3843" name="Google Shape;3843;p115"/>
            <p:cNvSpPr/>
            <p:nvPr/>
          </p:nvSpPr>
          <p:spPr>
            <a:xfrm>
              <a:off x="3095575" y="2370025"/>
              <a:ext cx="491350" cy="490775"/>
            </a:xfrm>
            <a:custGeom>
              <a:avLst/>
              <a:gdLst/>
              <a:ahLst/>
              <a:cxnLst/>
              <a:rect l="l" t="t" r="r" b="b"/>
              <a:pathLst>
                <a:path w="19654" h="19631" extrusionOk="0">
                  <a:moveTo>
                    <a:pt x="9838" y="0"/>
                  </a:moveTo>
                  <a:cubicBezTo>
                    <a:pt x="4406" y="0"/>
                    <a:pt x="1" y="4406"/>
                    <a:pt x="1" y="9815"/>
                  </a:cubicBezTo>
                  <a:cubicBezTo>
                    <a:pt x="1" y="15248"/>
                    <a:pt x="4406" y="19630"/>
                    <a:pt x="9838" y="19630"/>
                  </a:cubicBezTo>
                  <a:cubicBezTo>
                    <a:pt x="15248" y="19630"/>
                    <a:pt x="19653" y="15248"/>
                    <a:pt x="19653" y="9815"/>
                  </a:cubicBezTo>
                  <a:cubicBezTo>
                    <a:pt x="19653" y="4406"/>
                    <a:pt x="15248" y="0"/>
                    <a:pt x="9838"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5"/>
            <p:cNvSpPr/>
            <p:nvPr/>
          </p:nvSpPr>
          <p:spPr>
            <a:xfrm>
              <a:off x="3015700" y="2290125"/>
              <a:ext cx="651100" cy="650550"/>
            </a:xfrm>
            <a:custGeom>
              <a:avLst/>
              <a:gdLst/>
              <a:ahLst/>
              <a:cxnLst/>
              <a:rect l="l" t="t" r="r" b="b"/>
              <a:pathLst>
                <a:path w="26044" h="26022" extrusionOk="0">
                  <a:moveTo>
                    <a:pt x="13033" y="3607"/>
                  </a:moveTo>
                  <a:cubicBezTo>
                    <a:pt x="18215" y="3607"/>
                    <a:pt x="22438" y="7807"/>
                    <a:pt x="22438" y="13011"/>
                  </a:cubicBezTo>
                  <a:cubicBezTo>
                    <a:pt x="22438" y="18215"/>
                    <a:pt x="18215" y="22438"/>
                    <a:pt x="13033" y="22438"/>
                  </a:cubicBezTo>
                  <a:cubicBezTo>
                    <a:pt x="7829" y="22438"/>
                    <a:pt x="3607" y="18215"/>
                    <a:pt x="3607" y="13011"/>
                  </a:cubicBezTo>
                  <a:cubicBezTo>
                    <a:pt x="3607" y="7807"/>
                    <a:pt x="7829" y="3607"/>
                    <a:pt x="13033" y="3607"/>
                  </a:cubicBezTo>
                  <a:close/>
                  <a:moveTo>
                    <a:pt x="13033" y="1"/>
                  </a:moveTo>
                  <a:cubicBezTo>
                    <a:pt x="5844" y="1"/>
                    <a:pt x="0" y="5821"/>
                    <a:pt x="0" y="13011"/>
                  </a:cubicBezTo>
                  <a:cubicBezTo>
                    <a:pt x="0" y="20201"/>
                    <a:pt x="5844" y="26022"/>
                    <a:pt x="13033" y="26022"/>
                  </a:cubicBezTo>
                  <a:cubicBezTo>
                    <a:pt x="20201" y="26022"/>
                    <a:pt x="26044" y="20201"/>
                    <a:pt x="26044" y="13011"/>
                  </a:cubicBezTo>
                  <a:cubicBezTo>
                    <a:pt x="26044" y="5821"/>
                    <a:pt x="20201" y="1"/>
                    <a:pt x="13033" y="1"/>
                  </a:cubicBezTo>
                  <a:close/>
                </a:path>
              </a:pathLst>
            </a:custGeom>
            <a:gradFill>
              <a:gsLst>
                <a:gs pos="0">
                  <a:srgbClr val="5352EE"/>
                </a:gs>
                <a:gs pos="100000">
                  <a:srgbClr val="7882F3"/>
                </a:gs>
              </a:gsLst>
              <a:lin ang="13500032"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5"/>
            <p:cNvSpPr/>
            <p:nvPr/>
          </p:nvSpPr>
          <p:spPr>
            <a:xfrm>
              <a:off x="3233675" y="2508125"/>
              <a:ext cx="215150" cy="214575"/>
            </a:xfrm>
            <a:custGeom>
              <a:avLst/>
              <a:gdLst/>
              <a:ahLst/>
              <a:cxnLst/>
              <a:rect l="l" t="t" r="r" b="b"/>
              <a:pathLst>
                <a:path w="8606" h="8583" extrusionOk="0">
                  <a:moveTo>
                    <a:pt x="4292" y="3059"/>
                  </a:moveTo>
                  <a:cubicBezTo>
                    <a:pt x="4976" y="3059"/>
                    <a:pt x="5547" y="3629"/>
                    <a:pt x="5547" y="4314"/>
                  </a:cubicBezTo>
                  <a:cubicBezTo>
                    <a:pt x="5547" y="4999"/>
                    <a:pt x="4976" y="5570"/>
                    <a:pt x="4292" y="5570"/>
                  </a:cubicBezTo>
                  <a:cubicBezTo>
                    <a:pt x="3584" y="5570"/>
                    <a:pt x="3036" y="4999"/>
                    <a:pt x="3036" y="4314"/>
                  </a:cubicBezTo>
                  <a:cubicBezTo>
                    <a:pt x="3036" y="3629"/>
                    <a:pt x="3584" y="3059"/>
                    <a:pt x="4292" y="3059"/>
                  </a:cubicBezTo>
                  <a:close/>
                  <a:moveTo>
                    <a:pt x="3789" y="0"/>
                  </a:moveTo>
                  <a:cubicBezTo>
                    <a:pt x="3675" y="0"/>
                    <a:pt x="3561" y="91"/>
                    <a:pt x="3538" y="183"/>
                  </a:cubicBezTo>
                  <a:lnTo>
                    <a:pt x="3287" y="1187"/>
                  </a:lnTo>
                  <a:cubicBezTo>
                    <a:pt x="3128" y="1256"/>
                    <a:pt x="2945" y="1324"/>
                    <a:pt x="2785" y="1415"/>
                  </a:cubicBezTo>
                  <a:lnTo>
                    <a:pt x="1918" y="890"/>
                  </a:lnTo>
                  <a:cubicBezTo>
                    <a:pt x="1880" y="871"/>
                    <a:pt x="1834" y="860"/>
                    <a:pt x="1789" y="860"/>
                  </a:cubicBezTo>
                  <a:cubicBezTo>
                    <a:pt x="1725" y="860"/>
                    <a:pt x="1661" y="883"/>
                    <a:pt x="1621" y="936"/>
                  </a:cubicBezTo>
                  <a:lnTo>
                    <a:pt x="914" y="1644"/>
                  </a:lnTo>
                  <a:cubicBezTo>
                    <a:pt x="822" y="1735"/>
                    <a:pt x="799" y="1849"/>
                    <a:pt x="868" y="1963"/>
                  </a:cubicBezTo>
                  <a:lnTo>
                    <a:pt x="1393" y="2808"/>
                  </a:lnTo>
                  <a:cubicBezTo>
                    <a:pt x="1302" y="2967"/>
                    <a:pt x="1233" y="3150"/>
                    <a:pt x="1165" y="3333"/>
                  </a:cubicBezTo>
                  <a:lnTo>
                    <a:pt x="206" y="3561"/>
                  </a:lnTo>
                  <a:cubicBezTo>
                    <a:pt x="92" y="3584"/>
                    <a:pt x="0" y="3698"/>
                    <a:pt x="0" y="3812"/>
                  </a:cubicBezTo>
                  <a:lnTo>
                    <a:pt x="0" y="4816"/>
                  </a:lnTo>
                  <a:cubicBezTo>
                    <a:pt x="0" y="4930"/>
                    <a:pt x="92" y="5022"/>
                    <a:pt x="206" y="5067"/>
                  </a:cubicBezTo>
                  <a:lnTo>
                    <a:pt x="1165" y="5296"/>
                  </a:lnTo>
                  <a:cubicBezTo>
                    <a:pt x="1233" y="5478"/>
                    <a:pt x="1302" y="5661"/>
                    <a:pt x="1393" y="5821"/>
                  </a:cubicBezTo>
                  <a:lnTo>
                    <a:pt x="868" y="6665"/>
                  </a:lnTo>
                  <a:cubicBezTo>
                    <a:pt x="799" y="6779"/>
                    <a:pt x="822" y="6893"/>
                    <a:pt x="914" y="6985"/>
                  </a:cubicBezTo>
                  <a:lnTo>
                    <a:pt x="1621" y="7692"/>
                  </a:lnTo>
                  <a:cubicBezTo>
                    <a:pt x="1661" y="7746"/>
                    <a:pt x="1725" y="7768"/>
                    <a:pt x="1789" y="7768"/>
                  </a:cubicBezTo>
                  <a:cubicBezTo>
                    <a:pt x="1834" y="7768"/>
                    <a:pt x="1880" y="7757"/>
                    <a:pt x="1918" y="7738"/>
                  </a:cubicBezTo>
                  <a:lnTo>
                    <a:pt x="2785" y="7213"/>
                  </a:lnTo>
                  <a:cubicBezTo>
                    <a:pt x="2945" y="7304"/>
                    <a:pt x="3128" y="7373"/>
                    <a:pt x="3287" y="7418"/>
                  </a:cubicBezTo>
                  <a:lnTo>
                    <a:pt x="3538" y="8400"/>
                  </a:lnTo>
                  <a:cubicBezTo>
                    <a:pt x="3561" y="8514"/>
                    <a:pt x="3675" y="8582"/>
                    <a:pt x="3789" y="8582"/>
                  </a:cubicBezTo>
                  <a:lnTo>
                    <a:pt x="4794" y="8582"/>
                  </a:lnTo>
                  <a:cubicBezTo>
                    <a:pt x="4908" y="8582"/>
                    <a:pt x="4999" y="8514"/>
                    <a:pt x="5045" y="8400"/>
                  </a:cubicBezTo>
                  <a:lnTo>
                    <a:pt x="5273" y="7418"/>
                  </a:lnTo>
                  <a:cubicBezTo>
                    <a:pt x="5456" y="7373"/>
                    <a:pt x="5616" y="7304"/>
                    <a:pt x="5798" y="7213"/>
                  </a:cubicBezTo>
                  <a:lnTo>
                    <a:pt x="6643" y="7738"/>
                  </a:lnTo>
                  <a:cubicBezTo>
                    <a:pt x="6690" y="7757"/>
                    <a:pt x="6737" y="7768"/>
                    <a:pt x="6783" y="7768"/>
                  </a:cubicBezTo>
                  <a:cubicBezTo>
                    <a:pt x="6847" y="7768"/>
                    <a:pt x="6909" y="7746"/>
                    <a:pt x="6962" y="7692"/>
                  </a:cubicBezTo>
                  <a:lnTo>
                    <a:pt x="7670" y="6985"/>
                  </a:lnTo>
                  <a:cubicBezTo>
                    <a:pt x="7738" y="6893"/>
                    <a:pt x="7761" y="6779"/>
                    <a:pt x="7715" y="6665"/>
                  </a:cubicBezTo>
                  <a:lnTo>
                    <a:pt x="7190" y="5821"/>
                  </a:lnTo>
                  <a:cubicBezTo>
                    <a:pt x="7282" y="5661"/>
                    <a:pt x="7350" y="5478"/>
                    <a:pt x="7396" y="5296"/>
                  </a:cubicBezTo>
                  <a:lnTo>
                    <a:pt x="8400" y="5067"/>
                  </a:lnTo>
                  <a:cubicBezTo>
                    <a:pt x="8514" y="5022"/>
                    <a:pt x="8606" y="4930"/>
                    <a:pt x="8606" y="4816"/>
                  </a:cubicBezTo>
                  <a:lnTo>
                    <a:pt x="8606" y="3812"/>
                  </a:lnTo>
                  <a:cubicBezTo>
                    <a:pt x="8606" y="3698"/>
                    <a:pt x="8514" y="3584"/>
                    <a:pt x="8400" y="3561"/>
                  </a:cubicBezTo>
                  <a:lnTo>
                    <a:pt x="7396" y="3333"/>
                  </a:lnTo>
                  <a:cubicBezTo>
                    <a:pt x="7350" y="3150"/>
                    <a:pt x="7282" y="2967"/>
                    <a:pt x="7190" y="2808"/>
                  </a:cubicBezTo>
                  <a:lnTo>
                    <a:pt x="7715" y="1963"/>
                  </a:lnTo>
                  <a:cubicBezTo>
                    <a:pt x="7761" y="1849"/>
                    <a:pt x="7738" y="1735"/>
                    <a:pt x="7670" y="1644"/>
                  </a:cubicBezTo>
                  <a:lnTo>
                    <a:pt x="6962" y="936"/>
                  </a:lnTo>
                  <a:cubicBezTo>
                    <a:pt x="6909" y="883"/>
                    <a:pt x="6847" y="860"/>
                    <a:pt x="6783" y="860"/>
                  </a:cubicBezTo>
                  <a:cubicBezTo>
                    <a:pt x="6737" y="860"/>
                    <a:pt x="6690" y="871"/>
                    <a:pt x="6643" y="890"/>
                  </a:cubicBezTo>
                  <a:lnTo>
                    <a:pt x="5798" y="1415"/>
                  </a:lnTo>
                  <a:cubicBezTo>
                    <a:pt x="5616" y="1324"/>
                    <a:pt x="5456" y="1256"/>
                    <a:pt x="5273" y="1187"/>
                  </a:cubicBezTo>
                  <a:lnTo>
                    <a:pt x="5045" y="183"/>
                  </a:lnTo>
                  <a:cubicBezTo>
                    <a:pt x="4999" y="91"/>
                    <a:pt x="4908" y="0"/>
                    <a:pt x="4794" y="0"/>
                  </a:cubicBez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115"/>
          <p:cNvGrpSpPr/>
          <p:nvPr/>
        </p:nvGrpSpPr>
        <p:grpSpPr>
          <a:xfrm>
            <a:off x="6375751" y="1347053"/>
            <a:ext cx="472514" cy="472544"/>
            <a:chOff x="1863575" y="1989975"/>
            <a:chExt cx="525600" cy="525575"/>
          </a:xfrm>
        </p:grpSpPr>
        <p:sp>
          <p:nvSpPr>
            <p:cNvPr id="3847" name="Google Shape;3847;p115"/>
            <p:cNvSpPr/>
            <p:nvPr/>
          </p:nvSpPr>
          <p:spPr>
            <a:xfrm>
              <a:off x="1863575" y="1989975"/>
              <a:ext cx="525600" cy="525575"/>
            </a:xfrm>
            <a:custGeom>
              <a:avLst/>
              <a:gdLst/>
              <a:ahLst/>
              <a:cxnLst/>
              <a:rect l="l" t="t" r="r" b="b"/>
              <a:pathLst>
                <a:path w="21024" h="21023" extrusionOk="0">
                  <a:moveTo>
                    <a:pt x="10523" y="1"/>
                  </a:moveTo>
                  <a:cubicBezTo>
                    <a:pt x="4703" y="1"/>
                    <a:pt x="1" y="4703"/>
                    <a:pt x="1" y="10523"/>
                  </a:cubicBezTo>
                  <a:cubicBezTo>
                    <a:pt x="1" y="16321"/>
                    <a:pt x="4703" y="21023"/>
                    <a:pt x="10523" y="21023"/>
                  </a:cubicBezTo>
                  <a:cubicBezTo>
                    <a:pt x="16321" y="21023"/>
                    <a:pt x="21023" y="16321"/>
                    <a:pt x="21023" y="10523"/>
                  </a:cubicBezTo>
                  <a:cubicBezTo>
                    <a:pt x="21023" y="4703"/>
                    <a:pt x="16321" y="1"/>
                    <a:pt x="10523" y="1"/>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5"/>
            <p:cNvSpPr/>
            <p:nvPr/>
          </p:nvSpPr>
          <p:spPr>
            <a:xfrm>
              <a:off x="1962875" y="2089275"/>
              <a:ext cx="327000" cy="327000"/>
            </a:xfrm>
            <a:custGeom>
              <a:avLst/>
              <a:gdLst/>
              <a:ahLst/>
              <a:cxnLst/>
              <a:rect l="l" t="t" r="r" b="b"/>
              <a:pathLst>
                <a:path w="13080" h="13080" extrusionOk="0">
                  <a:moveTo>
                    <a:pt x="6551" y="0"/>
                  </a:moveTo>
                  <a:cubicBezTo>
                    <a:pt x="2922" y="0"/>
                    <a:pt x="1" y="2922"/>
                    <a:pt x="1" y="6551"/>
                  </a:cubicBezTo>
                  <a:cubicBezTo>
                    <a:pt x="1" y="10158"/>
                    <a:pt x="2922" y="13079"/>
                    <a:pt x="6551" y="13079"/>
                  </a:cubicBezTo>
                  <a:cubicBezTo>
                    <a:pt x="10158" y="13079"/>
                    <a:pt x="13079" y="10158"/>
                    <a:pt x="13079" y="6551"/>
                  </a:cubicBezTo>
                  <a:cubicBezTo>
                    <a:pt x="13079" y="2922"/>
                    <a:pt x="10158" y="0"/>
                    <a:pt x="6551"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5"/>
            <p:cNvSpPr/>
            <p:nvPr/>
          </p:nvSpPr>
          <p:spPr>
            <a:xfrm>
              <a:off x="2103250" y="2330650"/>
              <a:ext cx="46250" cy="20575"/>
            </a:xfrm>
            <a:custGeom>
              <a:avLst/>
              <a:gdLst/>
              <a:ahLst/>
              <a:cxnLst/>
              <a:rect l="l" t="t" r="r" b="b"/>
              <a:pathLst>
                <a:path w="1850" h="823" extrusionOk="0">
                  <a:moveTo>
                    <a:pt x="1" y="1"/>
                  </a:moveTo>
                  <a:cubicBezTo>
                    <a:pt x="69" y="457"/>
                    <a:pt x="457" y="822"/>
                    <a:pt x="936" y="822"/>
                  </a:cubicBezTo>
                  <a:cubicBezTo>
                    <a:pt x="1393" y="822"/>
                    <a:pt x="1781" y="457"/>
                    <a:pt x="1849" y="1"/>
                  </a:cubicBezTo>
                  <a:lnTo>
                    <a:pt x="1849" y="1"/>
                  </a:lnTo>
                  <a:cubicBezTo>
                    <a:pt x="1461" y="23"/>
                    <a:pt x="1142" y="23"/>
                    <a:pt x="936" y="23"/>
                  </a:cubicBezTo>
                  <a:cubicBezTo>
                    <a:pt x="708" y="23"/>
                    <a:pt x="389" y="23"/>
                    <a:pt x="1" y="1"/>
                  </a:cubicBezTo>
                  <a:close/>
                </a:path>
              </a:pathLst>
            </a:custGeom>
            <a:solidFill>
              <a:schemeClr val="dk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5"/>
            <p:cNvSpPr/>
            <p:nvPr/>
          </p:nvSpPr>
          <p:spPr>
            <a:xfrm>
              <a:off x="2067300" y="2154325"/>
              <a:ext cx="118150" cy="117000"/>
            </a:xfrm>
            <a:custGeom>
              <a:avLst/>
              <a:gdLst/>
              <a:ahLst/>
              <a:cxnLst/>
              <a:rect l="l" t="t" r="r" b="b"/>
              <a:pathLst>
                <a:path w="4726" h="4680" extrusionOk="0">
                  <a:moveTo>
                    <a:pt x="2374" y="1"/>
                  </a:moveTo>
                  <a:cubicBezTo>
                    <a:pt x="1279" y="1"/>
                    <a:pt x="389" y="891"/>
                    <a:pt x="389" y="1964"/>
                  </a:cubicBezTo>
                  <a:cubicBezTo>
                    <a:pt x="389" y="2808"/>
                    <a:pt x="252" y="3630"/>
                    <a:pt x="1" y="4406"/>
                  </a:cubicBezTo>
                  <a:cubicBezTo>
                    <a:pt x="594" y="4566"/>
                    <a:pt x="1393" y="4680"/>
                    <a:pt x="2374" y="4680"/>
                  </a:cubicBezTo>
                  <a:cubicBezTo>
                    <a:pt x="3333" y="4680"/>
                    <a:pt x="4132" y="4566"/>
                    <a:pt x="4725" y="4406"/>
                  </a:cubicBezTo>
                  <a:cubicBezTo>
                    <a:pt x="4474" y="3607"/>
                    <a:pt x="4337" y="2785"/>
                    <a:pt x="4337" y="1964"/>
                  </a:cubicBezTo>
                  <a:cubicBezTo>
                    <a:pt x="4337" y="891"/>
                    <a:pt x="3447" y="1"/>
                    <a:pt x="2374"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5"/>
            <p:cNvSpPr/>
            <p:nvPr/>
          </p:nvSpPr>
          <p:spPr>
            <a:xfrm>
              <a:off x="2052475" y="2277000"/>
              <a:ext cx="147800" cy="41125"/>
            </a:xfrm>
            <a:custGeom>
              <a:avLst/>
              <a:gdLst/>
              <a:ahLst/>
              <a:cxnLst/>
              <a:rect l="l" t="t" r="r" b="b"/>
              <a:pathLst>
                <a:path w="5912" h="1645" extrusionOk="0">
                  <a:moveTo>
                    <a:pt x="411" y="1"/>
                  </a:moveTo>
                  <a:cubicBezTo>
                    <a:pt x="320" y="252"/>
                    <a:pt x="206" y="503"/>
                    <a:pt x="69" y="754"/>
                  </a:cubicBezTo>
                  <a:cubicBezTo>
                    <a:pt x="23" y="845"/>
                    <a:pt x="0" y="891"/>
                    <a:pt x="0" y="891"/>
                  </a:cubicBezTo>
                  <a:cubicBezTo>
                    <a:pt x="0" y="1302"/>
                    <a:pt x="1324" y="1644"/>
                    <a:pt x="2967" y="1644"/>
                  </a:cubicBezTo>
                  <a:cubicBezTo>
                    <a:pt x="4588" y="1644"/>
                    <a:pt x="5912" y="1302"/>
                    <a:pt x="5912" y="891"/>
                  </a:cubicBezTo>
                  <a:cubicBezTo>
                    <a:pt x="5912" y="891"/>
                    <a:pt x="5889" y="845"/>
                    <a:pt x="5843" y="754"/>
                  </a:cubicBezTo>
                  <a:cubicBezTo>
                    <a:pt x="5706" y="503"/>
                    <a:pt x="5592" y="252"/>
                    <a:pt x="5501" y="1"/>
                  </a:cubicBezTo>
                  <a:cubicBezTo>
                    <a:pt x="4771" y="206"/>
                    <a:pt x="3858" y="298"/>
                    <a:pt x="2967" y="298"/>
                  </a:cubicBezTo>
                  <a:cubicBezTo>
                    <a:pt x="2054" y="298"/>
                    <a:pt x="1141" y="206"/>
                    <a:pt x="411"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115"/>
          <p:cNvGrpSpPr/>
          <p:nvPr/>
        </p:nvGrpSpPr>
        <p:grpSpPr>
          <a:xfrm>
            <a:off x="7167853" y="3570022"/>
            <a:ext cx="942039" cy="294615"/>
            <a:chOff x="3132100" y="1876425"/>
            <a:chExt cx="985500" cy="308175"/>
          </a:xfrm>
        </p:grpSpPr>
        <p:sp>
          <p:nvSpPr>
            <p:cNvPr id="3853" name="Google Shape;3853;p115"/>
            <p:cNvSpPr/>
            <p:nvPr/>
          </p:nvSpPr>
          <p:spPr>
            <a:xfrm>
              <a:off x="3132100" y="1876425"/>
              <a:ext cx="985500" cy="308175"/>
            </a:xfrm>
            <a:custGeom>
              <a:avLst/>
              <a:gdLst/>
              <a:ahLst/>
              <a:cxnLst/>
              <a:rect l="l" t="t" r="r" b="b"/>
              <a:pathLst>
                <a:path w="39420" h="12327" extrusionOk="0">
                  <a:moveTo>
                    <a:pt x="2785" y="1"/>
                  </a:moveTo>
                  <a:cubicBezTo>
                    <a:pt x="1256" y="1"/>
                    <a:pt x="1" y="1256"/>
                    <a:pt x="1" y="2808"/>
                  </a:cubicBezTo>
                  <a:lnTo>
                    <a:pt x="1" y="9542"/>
                  </a:lnTo>
                  <a:cubicBezTo>
                    <a:pt x="1" y="11071"/>
                    <a:pt x="1256" y="12326"/>
                    <a:pt x="2785" y="12326"/>
                  </a:cubicBezTo>
                  <a:lnTo>
                    <a:pt x="36635" y="12326"/>
                  </a:lnTo>
                  <a:cubicBezTo>
                    <a:pt x="38187" y="12326"/>
                    <a:pt x="39420" y="11071"/>
                    <a:pt x="39420" y="9542"/>
                  </a:cubicBezTo>
                  <a:lnTo>
                    <a:pt x="39420" y="2808"/>
                  </a:lnTo>
                  <a:cubicBezTo>
                    <a:pt x="39420" y="1256"/>
                    <a:pt x="38187" y="1"/>
                    <a:pt x="36635" y="1"/>
                  </a:cubicBezTo>
                  <a:close/>
                </a:path>
              </a:pathLst>
            </a:custGeom>
            <a:solidFill>
              <a:schemeClr val="accent3"/>
            </a:solidFill>
            <a:ln>
              <a:noFill/>
            </a:ln>
            <a:effectLst>
              <a:outerShdw blurRad="57150" dist="19050" dir="5400000" algn="bl" rotWithShape="0">
                <a:schemeClr val="dk1">
                  <a:alpha val="16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5"/>
            <p:cNvSpPr/>
            <p:nvPr/>
          </p:nvSpPr>
          <p:spPr>
            <a:xfrm>
              <a:off x="3339250" y="1947750"/>
              <a:ext cx="571225" cy="53675"/>
            </a:xfrm>
            <a:custGeom>
              <a:avLst/>
              <a:gdLst/>
              <a:ahLst/>
              <a:cxnLst/>
              <a:rect l="l" t="t" r="r" b="b"/>
              <a:pathLst>
                <a:path w="22849" h="2147" extrusionOk="0">
                  <a:moveTo>
                    <a:pt x="1073" y="1"/>
                  </a:moveTo>
                  <a:cubicBezTo>
                    <a:pt x="480" y="1"/>
                    <a:pt x="0" y="480"/>
                    <a:pt x="0" y="1074"/>
                  </a:cubicBezTo>
                  <a:cubicBezTo>
                    <a:pt x="0" y="1667"/>
                    <a:pt x="480" y="2146"/>
                    <a:pt x="1073" y="2146"/>
                  </a:cubicBezTo>
                  <a:lnTo>
                    <a:pt x="21776" y="2146"/>
                  </a:lnTo>
                  <a:cubicBezTo>
                    <a:pt x="22369" y="2146"/>
                    <a:pt x="22848" y="1667"/>
                    <a:pt x="22848" y="1074"/>
                  </a:cubicBezTo>
                  <a:cubicBezTo>
                    <a:pt x="22848" y="480"/>
                    <a:pt x="22369" y="1"/>
                    <a:pt x="21776" y="1"/>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5"/>
            <p:cNvSpPr/>
            <p:nvPr/>
          </p:nvSpPr>
          <p:spPr>
            <a:xfrm>
              <a:off x="3476775" y="2063025"/>
              <a:ext cx="296175" cy="53100"/>
            </a:xfrm>
            <a:custGeom>
              <a:avLst/>
              <a:gdLst/>
              <a:ahLst/>
              <a:cxnLst/>
              <a:rect l="l" t="t" r="r" b="b"/>
              <a:pathLst>
                <a:path w="11847" h="2124" extrusionOk="0">
                  <a:moveTo>
                    <a:pt x="1073" y="0"/>
                  </a:moveTo>
                  <a:cubicBezTo>
                    <a:pt x="479" y="0"/>
                    <a:pt x="0" y="480"/>
                    <a:pt x="0" y="1050"/>
                  </a:cubicBezTo>
                  <a:cubicBezTo>
                    <a:pt x="0" y="1644"/>
                    <a:pt x="479" y="2123"/>
                    <a:pt x="1073" y="2123"/>
                  </a:cubicBezTo>
                  <a:lnTo>
                    <a:pt x="10774" y="2123"/>
                  </a:lnTo>
                  <a:cubicBezTo>
                    <a:pt x="11367" y="2123"/>
                    <a:pt x="11846" y="1644"/>
                    <a:pt x="11846" y="1050"/>
                  </a:cubicBezTo>
                  <a:cubicBezTo>
                    <a:pt x="11846" y="480"/>
                    <a:pt x="11367" y="0"/>
                    <a:pt x="10774" y="0"/>
                  </a:cubicBezTo>
                  <a:close/>
                </a:path>
              </a:pathLst>
            </a:custGeom>
            <a:solidFill>
              <a:schemeClr val="accent6"/>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98"/>
                                        </p:tgtEl>
                                        <p:attrNameLst>
                                          <p:attrName>style.visibility</p:attrName>
                                        </p:attrNameLst>
                                      </p:cBhvr>
                                      <p:to>
                                        <p:strVal val="visible"/>
                                      </p:to>
                                    </p:set>
                                    <p:animEffect transition="in" filter="fade">
                                      <p:cBhvr>
                                        <p:cTn id="7" dur="1000"/>
                                        <p:tgtEl>
                                          <p:spTgt spid="379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97"/>
                                        </p:tgtEl>
                                        <p:attrNameLst>
                                          <p:attrName>style.visibility</p:attrName>
                                        </p:attrNameLst>
                                      </p:cBhvr>
                                      <p:to>
                                        <p:strVal val="visible"/>
                                      </p:to>
                                    </p:set>
                                    <p:animEffect transition="in" filter="fade">
                                      <p:cBhvr>
                                        <p:cTn id="11" dur="1000"/>
                                        <p:tgtEl>
                                          <p:spTgt spid="3797"/>
                                        </p:tgtEl>
                                      </p:cBhvr>
                                    </p:animEffect>
                                  </p:childTnLst>
                                </p:cTn>
                              </p:par>
                              <p:par>
                                <p:cTn id="12" presetID="10" presetClass="entr" presetSubtype="0" fill="hold" nodeType="withEffect">
                                  <p:stCondLst>
                                    <p:cond delay="0"/>
                                  </p:stCondLst>
                                  <p:childTnLst>
                                    <p:set>
                                      <p:cBhvr>
                                        <p:cTn id="13" dur="1" fill="hold">
                                          <p:stCondLst>
                                            <p:cond delay="0"/>
                                          </p:stCondLst>
                                        </p:cTn>
                                        <p:tgtEl>
                                          <p:spTgt spid="3799"/>
                                        </p:tgtEl>
                                        <p:attrNameLst>
                                          <p:attrName>style.visibility</p:attrName>
                                        </p:attrNameLst>
                                      </p:cBhvr>
                                      <p:to>
                                        <p:strVal val="visible"/>
                                      </p:to>
                                    </p:set>
                                    <p:animEffect transition="in" filter="fade">
                                      <p:cBhvr>
                                        <p:cTn id="14" dur="1000"/>
                                        <p:tgtEl>
                                          <p:spTgt spid="3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59"/>
        <p:cNvGrpSpPr/>
        <p:nvPr/>
      </p:nvGrpSpPr>
      <p:grpSpPr>
        <a:xfrm>
          <a:off x="0" y="0"/>
          <a:ext cx="0" cy="0"/>
          <a:chOff x="0" y="0"/>
          <a:chExt cx="0" cy="0"/>
        </a:xfrm>
      </p:grpSpPr>
      <p:sp>
        <p:nvSpPr>
          <p:cNvPr id="3860" name="Google Shape;3860;p116"/>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3861" name="Google Shape;3861;p116"/>
          <p:cNvGrpSpPr/>
          <p:nvPr/>
        </p:nvGrpSpPr>
        <p:grpSpPr>
          <a:xfrm>
            <a:off x="459624" y="1652622"/>
            <a:ext cx="1074309" cy="356822"/>
            <a:chOff x="1725115" y="1291147"/>
            <a:chExt cx="519090" cy="172403"/>
          </a:xfrm>
        </p:grpSpPr>
        <p:sp>
          <p:nvSpPr>
            <p:cNvPr id="3862" name="Google Shape;3862;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116"/>
          <p:cNvGrpSpPr/>
          <p:nvPr/>
        </p:nvGrpSpPr>
        <p:grpSpPr>
          <a:xfrm>
            <a:off x="7613138" y="901175"/>
            <a:ext cx="809645" cy="537909"/>
            <a:chOff x="1082550" y="590325"/>
            <a:chExt cx="586954" cy="389958"/>
          </a:xfrm>
        </p:grpSpPr>
        <p:sp>
          <p:nvSpPr>
            <p:cNvPr id="3866" name="Google Shape;3866;p116"/>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6"/>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116"/>
          <p:cNvGrpSpPr/>
          <p:nvPr/>
        </p:nvGrpSpPr>
        <p:grpSpPr>
          <a:xfrm>
            <a:off x="7360408" y="3015703"/>
            <a:ext cx="761142" cy="252794"/>
            <a:chOff x="1725115" y="1291147"/>
            <a:chExt cx="519090" cy="172403"/>
          </a:xfrm>
        </p:grpSpPr>
        <p:sp>
          <p:nvSpPr>
            <p:cNvPr id="3869" name="Google Shape;3869;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116"/>
          <p:cNvGrpSpPr/>
          <p:nvPr/>
        </p:nvGrpSpPr>
        <p:grpSpPr>
          <a:xfrm>
            <a:off x="7252065" y="575147"/>
            <a:ext cx="620134" cy="233914"/>
            <a:chOff x="6872640" y="3300197"/>
            <a:chExt cx="620134" cy="233914"/>
          </a:xfrm>
        </p:grpSpPr>
        <p:sp>
          <p:nvSpPr>
            <p:cNvPr id="3873" name="Google Shape;3873;p116"/>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116"/>
          <p:cNvGrpSpPr/>
          <p:nvPr/>
        </p:nvGrpSpPr>
        <p:grpSpPr>
          <a:xfrm rot="1719536">
            <a:off x="2327205" y="4026362"/>
            <a:ext cx="575168" cy="188877"/>
            <a:chOff x="6872640" y="3345236"/>
            <a:chExt cx="575161" cy="188875"/>
          </a:xfrm>
        </p:grpSpPr>
        <p:sp>
          <p:nvSpPr>
            <p:cNvPr id="3876" name="Google Shape;3876;p11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116"/>
          <p:cNvGrpSpPr/>
          <p:nvPr/>
        </p:nvGrpSpPr>
        <p:grpSpPr>
          <a:xfrm>
            <a:off x="1161595" y="2977127"/>
            <a:ext cx="924185" cy="1323604"/>
            <a:chOff x="5116556" y="2401406"/>
            <a:chExt cx="693937" cy="993846"/>
          </a:xfrm>
        </p:grpSpPr>
        <p:sp>
          <p:nvSpPr>
            <p:cNvPr id="3879" name="Google Shape;3879;p116"/>
            <p:cNvSpPr/>
            <p:nvPr/>
          </p:nvSpPr>
          <p:spPr>
            <a:xfrm>
              <a:off x="5116556" y="2401406"/>
              <a:ext cx="693937" cy="993846"/>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5208650" y="2996199"/>
              <a:ext cx="509992" cy="35712"/>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5208650" y="3268818"/>
              <a:ext cx="242386" cy="35933"/>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5208650" y="3086932"/>
              <a:ext cx="509992" cy="35933"/>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5208650" y="3177875"/>
              <a:ext cx="509992" cy="35933"/>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5147719" y="2426206"/>
              <a:ext cx="33664" cy="33653"/>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5214781" y="2426206"/>
              <a:ext cx="33664" cy="33653"/>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5281865" y="2426206"/>
              <a:ext cx="33664" cy="33653"/>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5147719" y="2486904"/>
              <a:ext cx="631633" cy="435881"/>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5147940" y="2539425"/>
              <a:ext cx="631412" cy="383361"/>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5494903" y="2571717"/>
              <a:ext cx="132785" cy="132797"/>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116"/>
          <p:cNvGrpSpPr/>
          <p:nvPr/>
        </p:nvGrpSpPr>
        <p:grpSpPr>
          <a:xfrm>
            <a:off x="801762" y="3909841"/>
            <a:ext cx="994974" cy="421912"/>
            <a:chOff x="3011608" y="3219926"/>
            <a:chExt cx="566840" cy="240351"/>
          </a:xfrm>
        </p:grpSpPr>
        <p:sp>
          <p:nvSpPr>
            <p:cNvPr id="3891" name="Google Shape;3891;p116"/>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116"/>
          <p:cNvGrpSpPr/>
          <p:nvPr/>
        </p:nvGrpSpPr>
        <p:grpSpPr>
          <a:xfrm>
            <a:off x="844075" y="1297075"/>
            <a:ext cx="1889100" cy="146100"/>
            <a:chOff x="2432300" y="1490925"/>
            <a:chExt cx="1889100" cy="146100"/>
          </a:xfrm>
        </p:grpSpPr>
        <p:sp>
          <p:nvSpPr>
            <p:cNvPr id="3902" name="Google Shape;3902;p116"/>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3" name="Google Shape;3903;p116"/>
            <p:cNvGrpSpPr/>
            <p:nvPr/>
          </p:nvGrpSpPr>
          <p:grpSpPr>
            <a:xfrm rot="10800000" flipH="1">
              <a:off x="2497649" y="1516972"/>
              <a:ext cx="429322" cy="93999"/>
              <a:chOff x="5795037" y="809024"/>
              <a:chExt cx="431653" cy="94500"/>
            </a:xfrm>
          </p:grpSpPr>
          <p:sp>
            <p:nvSpPr>
              <p:cNvPr id="3904" name="Google Shape;3904;p1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07" name="Google Shape;3907;p116"/>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14"/>
        <p:cNvGrpSpPr/>
        <p:nvPr/>
      </p:nvGrpSpPr>
      <p:grpSpPr>
        <a:xfrm>
          <a:off x="0" y="0"/>
          <a:ext cx="0" cy="0"/>
          <a:chOff x="0" y="0"/>
          <a:chExt cx="0" cy="0"/>
        </a:xfrm>
      </p:grpSpPr>
      <p:grpSp>
        <p:nvGrpSpPr>
          <p:cNvPr id="3915" name="Google Shape;3915;p117"/>
          <p:cNvGrpSpPr/>
          <p:nvPr/>
        </p:nvGrpSpPr>
        <p:grpSpPr>
          <a:xfrm flipH="1">
            <a:off x="2461221" y="2051244"/>
            <a:ext cx="1127133" cy="1507198"/>
            <a:chOff x="7504145" y="1461391"/>
            <a:chExt cx="1127133" cy="1507198"/>
          </a:xfrm>
        </p:grpSpPr>
        <p:sp>
          <p:nvSpPr>
            <p:cNvPr id="3916" name="Google Shape;3916;p117"/>
            <p:cNvSpPr/>
            <p:nvPr/>
          </p:nvSpPr>
          <p:spPr>
            <a:xfrm flipH="1">
              <a:off x="7504145" y="146139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7"/>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8" name="Google Shape;3918;p117"/>
          <p:cNvSpPr/>
          <p:nvPr/>
        </p:nvSpPr>
        <p:spPr>
          <a:xfrm>
            <a:off x="8042474" y="1480412"/>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7"/>
          <p:cNvSpPr/>
          <p:nvPr/>
        </p:nvSpPr>
        <p:spPr>
          <a:xfrm>
            <a:off x="2952750" y="1167575"/>
            <a:ext cx="5471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7"/>
          <p:cNvSpPr txBox="1">
            <a:spLocks noGrp="1"/>
          </p:cNvSpPr>
          <p:nvPr>
            <p:ph type="title"/>
          </p:nvPr>
        </p:nvSpPr>
        <p:spPr>
          <a:xfrm>
            <a:off x="3201450" y="1370700"/>
            <a:ext cx="4974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
        <p:nvSpPr>
          <p:cNvPr id="3921" name="Google Shape;3921;p117"/>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7">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7">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7">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117"/>
          <p:cNvGrpSpPr/>
          <p:nvPr/>
        </p:nvGrpSpPr>
        <p:grpSpPr>
          <a:xfrm>
            <a:off x="5533599" y="922797"/>
            <a:ext cx="1074309" cy="356822"/>
            <a:chOff x="1725115" y="1291147"/>
            <a:chExt cx="519090" cy="172403"/>
          </a:xfrm>
        </p:grpSpPr>
        <p:sp>
          <p:nvSpPr>
            <p:cNvPr id="3926" name="Google Shape;3926;p117"/>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7"/>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7"/>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117"/>
          <p:cNvGrpSpPr/>
          <p:nvPr/>
        </p:nvGrpSpPr>
        <p:grpSpPr>
          <a:xfrm>
            <a:off x="6693026" y="3857767"/>
            <a:ext cx="627083" cy="436814"/>
            <a:chOff x="5779976" y="1418876"/>
            <a:chExt cx="421200" cy="293400"/>
          </a:xfrm>
        </p:grpSpPr>
        <p:sp>
          <p:nvSpPr>
            <p:cNvPr id="3930" name="Google Shape;3930;p117"/>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7"/>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2" name="Google Shape;3932;p117"/>
          <p:cNvGrpSpPr/>
          <p:nvPr/>
        </p:nvGrpSpPr>
        <p:grpSpPr>
          <a:xfrm rot="6920411">
            <a:off x="8246357" y="3959213"/>
            <a:ext cx="620146" cy="233918"/>
            <a:chOff x="6872640" y="3300197"/>
            <a:chExt cx="620134" cy="233914"/>
          </a:xfrm>
        </p:grpSpPr>
        <p:sp>
          <p:nvSpPr>
            <p:cNvPr id="3933" name="Google Shape;3933;p117"/>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117"/>
          <p:cNvGrpSpPr/>
          <p:nvPr/>
        </p:nvGrpSpPr>
        <p:grpSpPr>
          <a:xfrm>
            <a:off x="859913" y="1253200"/>
            <a:ext cx="1715350" cy="2654025"/>
            <a:chOff x="859913" y="1253200"/>
            <a:chExt cx="1715350" cy="2654025"/>
          </a:xfrm>
        </p:grpSpPr>
        <p:sp>
          <p:nvSpPr>
            <p:cNvPr id="3936" name="Google Shape;3936;p117"/>
            <p:cNvSpPr/>
            <p:nvPr/>
          </p:nvSpPr>
          <p:spPr>
            <a:xfrm>
              <a:off x="1068213" y="1253200"/>
              <a:ext cx="1484800" cy="2654025"/>
            </a:xfrm>
            <a:custGeom>
              <a:avLst/>
              <a:gdLst/>
              <a:ahLst/>
              <a:cxnLst/>
              <a:rect l="l" t="t" r="r" b="b"/>
              <a:pathLst>
                <a:path w="59392" h="106161" extrusionOk="0">
                  <a:moveTo>
                    <a:pt x="4634" y="0"/>
                  </a:moveTo>
                  <a:cubicBezTo>
                    <a:pt x="2077" y="0"/>
                    <a:pt x="0" y="2078"/>
                    <a:pt x="0" y="4634"/>
                  </a:cubicBezTo>
                  <a:lnTo>
                    <a:pt x="0" y="101504"/>
                  </a:lnTo>
                  <a:cubicBezTo>
                    <a:pt x="0" y="104084"/>
                    <a:pt x="2077" y="106161"/>
                    <a:pt x="4634" y="106161"/>
                  </a:cubicBezTo>
                  <a:lnTo>
                    <a:pt x="54735" y="106161"/>
                  </a:lnTo>
                  <a:cubicBezTo>
                    <a:pt x="57315" y="106161"/>
                    <a:pt x="59392" y="104084"/>
                    <a:pt x="59392" y="101504"/>
                  </a:cubicBezTo>
                  <a:lnTo>
                    <a:pt x="59392" y="4634"/>
                  </a:lnTo>
                  <a:cubicBezTo>
                    <a:pt x="59392" y="2078"/>
                    <a:pt x="57315" y="0"/>
                    <a:pt x="54735" y="0"/>
                  </a:cubicBezTo>
                  <a:close/>
                </a:path>
              </a:pathLst>
            </a:custGeom>
            <a:solidFill>
              <a:schemeClr val="lt1"/>
            </a:solidFill>
            <a:ln>
              <a:noFill/>
            </a:ln>
            <a:effectLst>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7"/>
            <p:cNvSpPr/>
            <p:nvPr/>
          </p:nvSpPr>
          <p:spPr>
            <a:xfrm>
              <a:off x="1148088" y="1329675"/>
              <a:ext cx="1324475" cy="2500525"/>
            </a:xfrm>
            <a:custGeom>
              <a:avLst/>
              <a:gdLst/>
              <a:ahLst/>
              <a:cxnLst/>
              <a:rect l="l" t="t" r="r" b="b"/>
              <a:pathLst>
                <a:path w="52979" h="100021" extrusionOk="0">
                  <a:moveTo>
                    <a:pt x="4178" y="0"/>
                  </a:moveTo>
                  <a:cubicBezTo>
                    <a:pt x="1872" y="0"/>
                    <a:pt x="1" y="1872"/>
                    <a:pt x="1" y="4177"/>
                  </a:cubicBezTo>
                  <a:lnTo>
                    <a:pt x="1" y="95843"/>
                  </a:lnTo>
                  <a:cubicBezTo>
                    <a:pt x="1" y="98149"/>
                    <a:pt x="1872" y="100020"/>
                    <a:pt x="4178" y="100020"/>
                  </a:cubicBezTo>
                  <a:lnTo>
                    <a:pt x="48801" y="100020"/>
                  </a:lnTo>
                  <a:cubicBezTo>
                    <a:pt x="51107" y="100020"/>
                    <a:pt x="52978" y="98149"/>
                    <a:pt x="52978" y="95843"/>
                  </a:cubicBezTo>
                  <a:lnTo>
                    <a:pt x="52978" y="4177"/>
                  </a:lnTo>
                  <a:cubicBezTo>
                    <a:pt x="52978" y="1872"/>
                    <a:pt x="51107" y="0"/>
                    <a:pt x="48801" y="0"/>
                  </a:cubicBezTo>
                  <a:close/>
                </a:path>
              </a:pathLst>
            </a:custGeom>
            <a:solidFill>
              <a:schemeClr val="accen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7"/>
            <p:cNvSpPr/>
            <p:nvPr/>
          </p:nvSpPr>
          <p:spPr>
            <a:xfrm>
              <a:off x="1501888" y="1260475"/>
              <a:ext cx="617450" cy="157104"/>
            </a:xfrm>
            <a:custGeom>
              <a:avLst/>
              <a:gdLst/>
              <a:ahLst/>
              <a:cxnLst/>
              <a:rect l="l" t="t" r="r" b="b"/>
              <a:pathLst>
                <a:path w="24698" h="8036" extrusionOk="0">
                  <a:moveTo>
                    <a:pt x="0" y="1"/>
                  </a:moveTo>
                  <a:lnTo>
                    <a:pt x="0" y="5844"/>
                  </a:lnTo>
                  <a:cubicBezTo>
                    <a:pt x="0" y="7054"/>
                    <a:pt x="982" y="8035"/>
                    <a:pt x="2192" y="8035"/>
                  </a:cubicBezTo>
                  <a:lnTo>
                    <a:pt x="22506" y="8035"/>
                  </a:lnTo>
                  <a:cubicBezTo>
                    <a:pt x="23716" y="8035"/>
                    <a:pt x="24697" y="7054"/>
                    <a:pt x="24697" y="5844"/>
                  </a:cubicBezTo>
                  <a:lnTo>
                    <a:pt x="246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7"/>
            <p:cNvSpPr/>
            <p:nvPr/>
          </p:nvSpPr>
          <p:spPr>
            <a:xfrm>
              <a:off x="1110438" y="3504900"/>
              <a:ext cx="1384950" cy="374950"/>
            </a:xfrm>
            <a:custGeom>
              <a:avLst/>
              <a:gdLst/>
              <a:ahLst/>
              <a:cxnLst/>
              <a:rect l="l" t="t" r="r" b="b"/>
              <a:pathLst>
                <a:path w="55398" h="14998" extrusionOk="0">
                  <a:moveTo>
                    <a:pt x="0" y="1"/>
                  </a:moveTo>
                  <a:lnTo>
                    <a:pt x="0" y="14997"/>
                  </a:lnTo>
                  <a:lnTo>
                    <a:pt x="55397" y="14997"/>
                  </a:lnTo>
                  <a:lnTo>
                    <a:pt x="55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7"/>
            <p:cNvSpPr/>
            <p:nvPr/>
          </p:nvSpPr>
          <p:spPr>
            <a:xfrm>
              <a:off x="2500488" y="2072050"/>
              <a:ext cx="74775" cy="341850"/>
            </a:xfrm>
            <a:custGeom>
              <a:avLst/>
              <a:gdLst/>
              <a:ahLst/>
              <a:cxnLst/>
              <a:rect l="l" t="t" r="r" b="b"/>
              <a:pathLst>
                <a:path w="2991" h="13674" extrusionOk="0">
                  <a:moveTo>
                    <a:pt x="1" y="1"/>
                  </a:moveTo>
                  <a:lnTo>
                    <a:pt x="1" y="13673"/>
                  </a:lnTo>
                  <a:lnTo>
                    <a:pt x="1325" y="13673"/>
                  </a:lnTo>
                  <a:cubicBezTo>
                    <a:pt x="2238" y="13673"/>
                    <a:pt x="2991" y="12943"/>
                    <a:pt x="2991" y="12030"/>
                  </a:cubicBezTo>
                  <a:lnTo>
                    <a:pt x="2991" y="1644"/>
                  </a:lnTo>
                  <a:cubicBezTo>
                    <a:pt x="2991" y="731"/>
                    <a:pt x="2238" y="1"/>
                    <a:pt x="1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7"/>
            <p:cNvSpPr/>
            <p:nvPr/>
          </p:nvSpPr>
          <p:spPr>
            <a:xfrm>
              <a:off x="1695338" y="3590500"/>
              <a:ext cx="230550" cy="230575"/>
            </a:xfrm>
            <a:custGeom>
              <a:avLst/>
              <a:gdLst/>
              <a:ahLst/>
              <a:cxnLst/>
              <a:rect l="l" t="t" r="r" b="b"/>
              <a:pathLst>
                <a:path w="9222" h="9223" extrusionOk="0">
                  <a:moveTo>
                    <a:pt x="4611" y="1"/>
                  </a:moveTo>
                  <a:cubicBezTo>
                    <a:pt x="2054" y="1"/>
                    <a:pt x="0" y="2078"/>
                    <a:pt x="0" y="4611"/>
                  </a:cubicBezTo>
                  <a:cubicBezTo>
                    <a:pt x="0" y="7168"/>
                    <a:pt x="2054" y="9222"/>
                    <a:pt x="4611" y="9222"/>
                  </a:cubicBezTo>
                  <a:cubicBezTo>
                    <a:pt x="7144" y="9222"/>
                    <a:pt x="9222" y="7168"/>
                    <a:pt x="9222" y="4611"/>
                  </a:cubicBezTo>
                  <a:cubicBezTo>
                    <a:pt x="9222" y="2078"/>
                    <a:pt x="7144" y="1"/>
                    <a:pt x="4611" y="1"/>
                  </a:cubicBezTo>
                  <a:close/>
                </a:path>
              </a:pathLst>
            </a:custGeom>
            <a:solidFill>
              <a:schemeClr val="l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7"/>
            <p:cNvSpPr/>
            <p:nvPr/>
          </p:nvSpPr>
          <p:spPr>
            <a:xfrm>
              <a:off x="1265638" y="1487725"/>
              <a:ext cx="461675" cy="461675"/>
            </a:xfrm>
            <a:custGeom>
              <a:avLst/>
              <a:gdLst/>
              <a:ahLst/>
              <a:cxnLst/>
              <a:rect l="l" t="t" r="r" b="b"/>
              <a:pathLst>
                <a:path w="18467" h="18467" extrusionOk="0">
                  <a:moveTo>
                    <a:pt x="2466" y="1"/>
                  </a:moveTo>
                  <a:cubicBezTo>
                    <a:pt x="1119" y="1"/>
                    <a:pt x="1" y="1096"/>
                    <a:pt x="1" y="2466"/>
                  </a:cubicBezTo>
                  <a:lnTo>
                    <a:pt x="1" y="16001"/>
                  </a:lnTo>
                  <a:cubicBezTo>
                    <a:pt x="1" y="17371"/>
                    <a:pt x="1119" y="18466"/>
                    <a:pt x="2466" y="18466"/>
                  </a:cubicBezTo>
                  <a:lnTo>
                    <a:pt x="16001" y="18466"/>
                  </a:lnTo>
                  <a:cubicBezTo>
                    <a:pt x="17371" y="18466"/>
                    <a:pt x="18466" y="17371"/>
                    <a:pt x="18466" y="16001"/>
                  </a:cubicBezTo>
                  <a:lnTo>
                    <a:pt x="18466" y="2466"/>
                  </a:lnTo>
                  <a:cubicBezTo>
                    <a:pt x="18466" y="1096"/>
                    <a:pt x="17371" y="1"/>
                    <a:pt x="16001" y="1"/>
                  </a:cubicBezTo>
                  <a:close/>
                </a:path>
              </a:pathLst>
            </a:custGeom>
            <a:solidFill>
              <a:schemeClr val="dk2"/>
            </a:solidFill>
            <a:ln>
              <a:noFill/>
            </a:ln>
            <a:effectLst>
              <a:outerShdw blurRad="57150" dist="19050" dir="5400000" algn="bl" rotWithShape="0">
                <a:schemeClr val="dk1">
                  <a:alpha val="19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7"/>
            <p:cNvSpPr/>
            <p:nvPr/>
          </p:nvSpPr>
          <p:spPr>
            <a:xfrm>
              <a:off x="1807163" y="1587600"/>
              <a:ext cx="547850" cy="30825"/>
            </a:xfrm>
            <a:custGeom>
              <a:avLst/>
              <a:gdLst/>
              <a:ahLst/>
              <a:cxnLst/>
              <a:rect l="l" t="t" r="r" b="b"/>
              <a:pathLst>
                <a:path w="21914" h="1233" extrusionOk="0">
                  <a:moveTo>
                    <a:pt x="617" y="0"/>
                  </a:moveTo>
                  <a:cubicBezTo>
                    <a:pt x="275" y="0"/>
                    <a:pt x="1" y="297"/>
                    <a:pt x="1" y="616"/>
                  </a:cubicBezTo>
                  <a:cubicBezTo>
                    <a:pt x="1" y="959"/>
                    <a:pt x="275" y="1233"/>
                    <a:pt x="617" y="1233"/>
                  </a:cubicBezTo>
                  <a:lnTo>
                    <a:pt x="21297" y="1233"/>
                  </a:lnTo>
                  <a:cubicBezTo>
                    <a:pt x="21639" y="1233"/>
                    <a:pt x="21913" y="959"/>
                    <a:pt x="21913" y="616"/>
                  </a:cubicBezTo>
                  <a:cubicBezTo>
                    <a:pt x="21913" y="297"/>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7"/>
            <p:cNvSpPr/>
            <p:nvPr/>
          </p:nvSpPr>
          <p:spPr>
            <a:xfrm>
              <a:off x="1807163" y="1664625"/>
              <a:ext cx="547850" cy="30850"/>
            </a:xfrm>
            <a:custGeom>
              <a:avLst/>
              <a:gdLst/>
              <a:ahLst/>
              <a:cxnLst/>
              <a:rect l="l" t="t" r="r" b="b"/>
              <a:pathLst>
                <a:path w="21914" h="1234"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7"/>
            <p:cNvSpPr/>
            <p:nvPr/>
          </p:nvSpPr>
          <p:spPr>
            <a:xfrm>
              <a:off x="1807163" y="1741650"/>
              <a:ext cx="547850" cy="30850"/>
            </a:xfrm>
            <a:custGeom>
              <a:avLst/>
              <a:gdLst/>
              <a:ahLst/>
              <a:cxnLst/>
              <a:rect l="l" t="t" r="r" b="b"/>
              <a:pathLst>
                <a:path w="21914" h="1234" extrusionOk="0">
                  <a:moveTo>
                    <a:pt x="617" y="1"/>
                  </a:moveTo>
                  <a:cubicBezTo>
                    <a:pt x="275" y="1"/>
                    <a:pt x="1" y="275"/>
                    <a:pt x="1" y="617"/>
                  </a:cubicBezTo>
                  <a:cubicBezTo>
                    <a:pt x="1" y="960"/>
                    <a:pt x="275" y="1233"/>
                    <a:pt x="617" y="1233"/>
                  </a:cubicBezTo>
                  <a:lnTo>
                    <a:pt x="21297" y="1233"/>
                  </a:lnTo>
                  <a:cubicBezTo>
                    <a:pt x="21639" y="1233"/>
                    <a:pt x="21913" y="960"/>
                    <a:pt x="21913" y="617"/>
                  </a:cubicBezTo>
                  <a:cubicBezTo>
                    <a:pt x="21913" y="275"/>
                    <a:pt x="21639" y="1"/>
                    <a:pt x="21297" y="1"/>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7"/>
            <p:cNvSpPr/>
            <p:nvPr/>
          </p:nvSpPr>
          <p:spPr>
            <a:xfrm>
              <a:off x="1807163" y="1818700"/>
              <a:ext cx="547850" cy="30825"/>
            </a:xfrm>
            <a:custGeom>
              <a:avLst/>
              <a:gdLst/>
              <a:ahLst/>
              <a:cxnLst/>
              <a:rect l="l" t="t" r="r" b="b"/>
              <a:pathLst>
                <a:path w="21914" h="1233" extrusionOk="0">
                  <a:moveTo>
                    <a:pt x="617" y="0"/>
                  </a:moveTo>
                  <a:cubicBezTo>
                    <a:pt x="275" y="0"/>
                    <a:pt x="1" y="274"/>
                    <a:pt x="1" y="617"/>
                  </a:cubicBezTo>
                  <a:cubicBezTo>
                    <a:pt x="1" y="959"/>
                    <a:pt x="275" y="1233"/>
                    <a:pt x="617" y="1233"/>
                  </a:cubicBezTo>
                  <a:lnTo>
                    <a:pt x="21297" y="1233"/>
                  </a:lnTo>
                  <a:cubicBezTo>
                    <a:pt x="21639" y="1233"/>
                    <a:pt x="21913" y="959"/>
                    <a:pt x="21913" y="617"/>
                  </a:cubicBezTo>
                  <a:cubicBezTo>
                    <a:pt x="21913" y="274"/>
                    <a:pt x="21639" y="0"/>
                    <a:pt x="21297" y="0"/>
                  </a:cubicBezTo>
                  <a:close/>
                </a:path>
              </a:pathLst>
            </a:custGeom>
            <a:solidFill>
              <a:schemeClr val="accent2"/>
            </a:solidFill>
            <a:ln>
              <a:noFill/>
            </a:ln>
            <a:effectLst>
              <a:outerShdw blurRad="57150" dist="19050" dir="5400000" algn="bl" rotWithShape="0">
                <a:schemeClr val="dk1">
                  <a:alpha val="19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7"/>
            <p:cNvSpPr/>
            <p:nvPr/>
          </p:nvSpPr>
          <p:spPr>
            <a:xfrm>
              <a:off x="1386613" y="1571050"/>
              <a:ext cx="215725" cy="295025"/>
            </a:xfrm>
            <a:custGeom>
              <a:avLst/>
              <a:gdLst/>
              <a:ahLst/>
              <a:cxnLst/>
              <a:rect l="l" t="t" r="r" b="b"/>
              <a:pathLst>
                <a:path w="8629" h="11801" extrusionOk="0">
                  <a:moveTo>
                    <a:pt x="4315" y="0"/>
                  </a:moveTo>
                  <a:cubicBezTo>
                    <a:pt x="2899" y="0"/>
                    <a:pt x="1758" y="1141"/>
                    <a:pt x="1758" y="2557"/>
                  </a:cubicBezTo>
                  <a:cubicBezTo>
                    <a:pt x="1758" y="3743"/>
                    <a:pt x="2580" y="4748"/>
                    <a:pt x="3676" y="5022"/>
                  </a:cubicBezTo>
                  <a:cubicBezTo>
                    <a:pt x="1598" y="5501"/>
                    <a:pt x="1" y="8240"/>
                    <a:pt x="1" y="11573"/>
                  </a:cubicBezTo>
                  <a:cubicBezTo>
                    <a:pt x="1" y="11664"/>
                    <a:pt x="1" y="11732"/>
                    <a:pt x="1" y="11801"/>
                  </a:cubicBezTo>
                  <a:lnTo>
                    <a:pt x="8629" y="11801"/>
                  </a:lnTo>
                  <a:cubicBezTo>
                    <a:pt x="8629" y="11732"/>
                    <a:pt x="8629" y="11664"/>
                    <a:pt x="8629" y="11573"/>
                  </a:cubicBezTo>
                  <a:cubicBezTo>
                    <a:pt x="8629" y="8240"/>
                    <a:pt x="7031" y="5501"/>
                    <a:pt x="4931" y="5022"/>
                  </a:cubicBezTo>
                  <a:cubicBezTo>
                    <a:pt x="6049" y="4748"/>
                    <a:pt x="6871" y="3743"/>
                    <a:pt x="6871" y="2557"/>
                  </a:cubicBezTo>
                  <a:cubicBezTo>
                    <a:pt x="6871" y="1141"/>
                    <a:pt x="5730" y="0"/>
                    <a:pt x="4315" y="0"/>
                  </a:cubicBezTo>
                  <a:close/>
                </a:path>
              </a:pathLst>
            </a:custGeom>
            <a:solidFill>
              <a:schemeClr val="lt1"/>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8" name="Google Shape;3948;p117"/>
            <p:cNvGrpSpPr/>
            <p:nvPr/>
          </p:nvGrpSpPr>
          <p:grpSpPr>
            <a:xfrm>
              <a:off x="859913" y="2872650"/>
              <a:ext cx="835425" cy="530150"/>
              <a:chOff x="1779700" y="2799700"/>
              <a:chExt cx="835425" cy="530150"/>
            </a:xfrm>
          </p:grpSpPr>
          <p:sp>
            <p:nvSpPr>
              <p:cNvPr id="3949" name="Google Shape;3949;p117"/>
              <p:cNvSpPr/>
              <p:nvPr/>
            </p:nvSpPr>
            <p:spPr>
              <a:xfrm>
                <a:off x="1779700" y="2799700"/>
                <a:ext cx="835425" cy="530150"/>
              </a:xfrm>
              <a:custGeom>
                <a:avLst/>
                <a:gdLst/>
                <a:ahLst/>
                <a:cxnLst/>
                <a:rect l="l" t="t" r="r" b="b"/>
                <a:pathLst>
                  <a:path w="33417" h="21206" extrusionOk="0">
                    <a:moveTo>
                      <a:pt x="3835" y="1"/>
                    </a:moveTo>
                    <a:cubicBezTo>
                      <a:pt x="1713" y="1"/>
                      <a:pt x="1" y="1736"/>
                      <a:pt x="1" y="3836"/>
                    </a:cubicBezTo>
                    <a:lnTo>
                      <a:pt x="1" y="17371"/>
                    </a:lnTo>
                    <a:cubicBezTo>
                      <a:pt x="1" y="19494"/>
                      <a:pt x="1713" y="21206"/>
                      <a:pt x="3835" y="21206"/>
                    </a:cubicBezTo>
                    <a:lnTo>
                      <a:pt x="29582" y="21206"/>
                    </a:lnTo>
                    <a:cubicBezTo>
                      <a:pt x="31705" y="21206"/>
                      <a:pt x="33417" y="19494"/>
                      <a:pt x="33417" y="17371"/>
                    </a:cubicBezTo>
                    <a:lnTo>
                      <a:pt x="33417" y="3836"/>
                    </a:lnTo>
                    <a:cubicBezTo>
                      <a:pt x="33417" y="1736"/>
                      <a:pt x="31705" y="1"/>
                      <a:pt x="29582"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7"/>
              <p:cNvSpPr/>
              <p:nvPr/>
            </p:nvSpPr>
            <p:spPr>
              <a:xfrm>
                <a:off x="2013650" y="2880750"/>
                <a:ext cx="368100" cy="368075"/>
              </a:xfrm>
              <a:custGeom>
                <a:avLst/>
                <a:gdLst/>
                <a:ahLst/>
                <a:cxnLst/>
                <a:rect l="l" t="t" r="r" b="b"/>
                <a:pathLst>
                  <a:path w="14724" h="14723" extrusionOk="0">
                    <a:moveTo>
                      <a:pt x="7351" y="0"/>
                    </a:moveTo>
                    <a:cubicBezTo>
                      <a:pt x="3288" y="0"/>
                      <a:pt x="1" y="3287"/>
                      <a:pt x="1" y="7373"/>
                    </a:cubicBezTo>
                    <a:cubicBezTo>
                      <a:pt x="1" y="11436"/>
                      <a:pt x="3288" y="14722"/>
                      <a:pt x="7351" y="14722"/>
                    </a:cubicBezTo>
                    <a:cubicBezTo>
                      <a:pt x="11414" y="14722"/>
                      <a:pt x="14723" y="11436"/>
                      <a:pt x="14723" y="7373"/>
                    </a:cubicBezTo>
                    <a:cubicBezTo>
                      <a:pt x="14723" y="3287"/>
                      <a:pt x="11414" y="0"/>
                      <a:pt x="7351"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7"/>
              <p:cNvSpPr/>
              <p:nvPr/>
            </p:nvSpPr>
            <p:spPr>
              <a:xfrm>
                <a:off x="2116075" y="2970325"/>
                <a:ext cx="163225" cy="188900"/>
              </a:xfrm>
              <a:custGeom>
                <a:avLst/>
                <a:gdLst/>
                <a:ahLst/>
                <a:cxnLst/>
                <a:rect l="l" t="t" r="r" b="b"/>
                <a:pathLst>
                  <a:path w="6529" h="7556" extrusionOk="0">
                    <a:moveTo>
                      <a:pt x="1" y="1"/>
                    </a:moveTo>
                    <a:lnTo>
                      <a:pt x="1" y="7556"/>
                    </a:lnTo>
                    <a:lnTo>
                      <a:pt x="6529" y="3790"/>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117"/>
            <p:cNvGrpSpPr/>
            <p:nvPr/>
          </p:nvGrpSpPr>
          <p:grpSpPr>
            <a:xfrm>
              <a:off x="1893288" y="2907900"/>
              <a:ext cx="651100" cy="650550"/>
              <a:chOff x="3015700" y="2290125"/>
              <a:chExt cx="651100" cy="650550"/>
            </a:xfrm>
          </p:grpSpPr>
          <p:sp>
            <p:nvSpPr>
              <p:cNvPr id="3953" name="Google Shape;3953;p117"/>
              <p:cNvSpPr/>
              <p:nvPr/>
            </p:nvSpPr>
            <p:spPr>
              <a:xfrm>
                <a:off x="3095575" y="2370025"/>
                <a:ext cx="491350" cy="490775"/>
              </a:xfrm>
              <a:custGeom>
                <a:avLst/>
                <a:gdLst/>
                <a:ahLst/>
                <a:cxnLst/>
                <a:rect l="l" t="t" r="r" b="b"/>
                <a:pathLst>
                  <a:path w="19654" h="19631" extrusionOk="0">
                    <a:moveTo>
                      <a:pt x="9838" y="0"/>
                    </a:moveTo>
                    <a:cubicBezTo>
                      <a:pt x="4406" y="0"/>
                      <a:pt x="1" y="4406"/>
                      <a:pt x="1" y="9815"/>
                    </a:cubicBezTo>
                    <a:cubicBezTo>
                      <a:pt x="1" y="15248"/>
                      <a:pt x="4406" y="19630"/>
                      <a:pt x="9838" y="19630"/>
                    </a:cubicBezTo>
                    <a:cubicBezTo>
                      <a:pt x="15248" y="19630"/>
                      <a:pt x="19653" y="15248"/>
                      <a:pt x="19653" y="9815"/>
                    </a:cubicBezTo>
                    <a:cubicBezTo>
                      <a:pt x="19653" y="4406"/>
                      <a:pt x="15248" y="0"/>
                      <a:pt x="9838" y="0"/>
                    </a:cubicBezTo>
                    <a:close/>
                  </a:path>
                </a:pathLst>
              </a:custGeom>
              <a:solidFill>
                <a:schemeClr val="lt1"/>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7"/>
              <p:cNvSpPr/>
              <p:nvPr/>
            </p:nvSpPr>
            <p:spPr>
              <a:xfrm>
                <a:off x="3015700" y="2290125"/>
                <a:ext cx="651100" cy="650550"/>
              </a:xfrm>
              <a:custGeom>
                <a:avLst/>
                <a:gdLst/>
                <a:ahLst/>
                <a:cxnLst/>
                <a:rect l="l" t="t" r="r" b="b"/>
                <a:pathLst>
                  <a:path w="26044" h="26022" extrusionOk="0">
                    <a:moveTo>
                      <a:pt x="13033" y="3607"/>
                    </a:moveTo>
                    <a:cubicBezTo>
                      <a:pt x="18215" y="3607"/>
                      <a:pt x="22438" y="7807"/>
                      <a:pt x="22438" y="13011"/>
                    </a:cubicBezTo>
                    <a:cubicBezTo>
                      <a:pt x="22438" y="18215"/>
                      <a:pt x="18215" y="22438"/>
                      <a:pt x="13033" y="22438"/>
                    </a:cubicBezTo>
                    <a:cubicBezTo>
                      <a:pt x="7829" y="22438"/>
                      <a:pt x="3607" y="18215"/>
                      <a:pt x="3607" y="13011"/>
                    </a:cubicBezTo>
                    <a:cubicBezTo>
                      <a:pt x="3607" y="7807"/>
                      <a:pt x="7829" y="3607"/>
                      <a:pt x="13033" y="3607"/>
                    </a:cubicBezTo>
                    <a:close/>
                    <a:moveTo>
                      <a:pt x="13033" y="1"/>
                    </a:moveTo>
                    <a:cubicBezTo>
                      <a:pt x="5844" y="1"/>
                      <a:pt x="0" y="5821"/>
                      <a:pt x="0" y="13011"/>
                    </a:cubicBezTo>
                    <a:cubicBezTo>
                      <a:pt x="0" y="20201"/>
                      <a:pt x="5844" y="26022"/>
                      <a:pt x="13033" y="26022"/>
                    </a:cubicBezTo>
                    <a:cubicBezTo>
                      <a:pt x="20201" y="26022"/>
                      <a:pt x="26044" y="20201"/>
                      <a:pt x="26044" y="13011"/>
                    </a:cubicBezTo>
                    <a:cubicBezTo>
                      <a:pt x="26044" y="5821"/>
                      <a:pt x="20201" y="1"/>
                      <a:pt x="13033" y="1"/>
                    </a:cubicBezTo>
                    <a:close/>
                  </a:path>
                </a:pathLst>
              </a:custGeom>
              <a:gradFill>
                <a:gsLst>
                  <a:gs pos="0">
                    <a:srgbClr val="5352EE"/>
                  </a:gs>
                  <a:gs pos="100000">
                    <a:srgbClr val="7882F3"/>
                  </a:gs>
                </a:gsLst>
                <a:lin ang="13500032" scaled="0"/>
              </a:gra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7"/>
              <p:cNvSpPr/>
              <p:nvPr/>
            </p:nvSpPr>
            <p:spPr>
              <a:xfrm>
                <a:off x="3233675" y="2508125"/>
                <a:ext cx="215150" cy="214575"/>
              </a:xfrm>
              <a:custGeom>
                <a:avLst/>
                <a:gdLst/>
                <a:ahLst/>
                <a:cxnLst/>
                <a:rect l="l" t="t" r="r" b="b"/>
                <a:pathLst>
                  <a:path w="8606" h="8583" extrusionOk="0">
                    <a:moveTo>
                      <a:pt x="4292" y="3059"/>
                    </a:moveTo>
                    <a:cubicBezTo>
                      <a:pt x="4976" y="3059"/>
                      <a:pt x="5547" y="3629"/>
                      <a:pt x="5547" y="4314"/>
                    </a:cubicBezTo>
                    <a:cubicBezTo>
                      <a:pt x="5547" y="4999"/>
                      <a:pt x="4976" y="5570"/>
                      <a:pt x="4292" y="5570"/>
                    </a:cubicBezTo>
                    <a:cubicBezTo>
                      <a:pt x="3584" y="5570"/>
                      <a:pt x="3036" y="4999"/>
                      <a:pt x="3036" y="4314"/>
                    </a:cubicBezTo>
                    <a:cubicBezTo>
                      <a:pt x="3036" y="3629"/>
                      <a:pt x="3584" y="3059"/>
                      <a:pt x="4292" y="3059"/>
                    </a:cubicBezTo>
                    <a:close/>
                    <a:moveTo>
                      <a:pt x="3789" y="0"/>
                    </a:moveTo>
                    <a:cubicBezTo>
                      <a:pt x="3675" y="0"/>
                      <a:pt x="3561" y="91"/>
                      <a:pt x="3538" y="183"/>
                    </a:cubicBezTo>
                    <a:lnTo>
                      <a:pt x="3287" y="1187"/>
                    </a:lnTo>
                    <a:cubicBezTo>
                      <a:pt x="3128" y="1256"/>
                      <a:pt x="2945" y="1324"/>
                      <a:pt x="2785" y="1415"/>
                    </a:cubicBezTo>
                    <a:lnTo>
                      <a:pt x="1918" y="890"/>
                    </a:lnTo>
                    <a:cubicBezTo>
                      <a:pt x="1880" y="871"/>
                      <a:pt x="1834" y="860"/>
                      <a:pt x="1789" y="860"/>
                    </a:cubicBezTo>
                    <a:cubicBezTo>
                      <a:pt x="1725" y="860"/>
                      <a:pt x="1661" y="883"/>
                      <a:pt x="1621" y="936"/>
                    </a:cubicBezTo>
                    <a:lnTo>
                      <a:pt x="914" y="1644"/>
                    </a:lnTo>
                    <a:cubicBezTo>
                      <a:pt x="822" y="1735"/>
                      <a:pt x="799" y="1849"/>
                      <a:pt x="868" y="1963"/>
                    </a:cubicBezTo>
                    <a:lnTo>
                      <a:pt x="1393" y="2808"/>
                    </a:lnTo>
                    <a:cubicBezTo>
                      <a:pt x="1302" y="2967"/>
                      <a:pt x="1233" y="3150"/>
                      <a:pt x="1165" y="3333"/>
                    </a:cubicBezTo>
                    <a:lnTo>
                      <a:pt x="206" y="3561"/>
                    </a:lnTo>
                    <a:cubicBezTo>
                      <a:pt x="92" y="3584"/>
                      <a:pt x="0" y="3698"/>
                      <a:pt x="0" y="3812"/>
                    </a:cubicBezTo>
                    <a:lnTo>
                      <a:pt x="0" y="4816"/>
                    </a:lnTo>
                    <a:cubicBezTo>
                      <a:pt x="0" y="4930"/>
                      <a:pt x="92" y="5022"/>
                      <a:pt x="206" y="5067"/>
                    </a:cubicBezTo>
                    <a:lnTo>
                      <a:pt x="1165" y="5296"/>
                    </a:lnTo>
                    <a:cubicBezTo>
                      <a:pt x="1233" y="5478"/>
                      <a:pt x="1302" y="5661"/>
                      <a:pt x="1393" y="5821"/>
                    </a:cubicBezTo>
                    <a:lnTo>
                      <a:pt x="868" y="6665"/>
                    </a:lnTo>
                    <a:cubicBezTo>
                      <a:pt x="799" y="6779"/>
                      <a:pt x="822" y="6893"/>
                      <a:pt x="914" y="6985"/>
                    </a:cubicBezTo>
                    <a:lnTo>
                      <a:pt x="1621" y="7692"/>
                    </a:lnTo>
                    <a:cubicBezTo>
                      <a:pt x="1661" y="7746"/>
                      <a:pt x="1725" y="7768"/>
                      <a:pt x="1789" y="7768"/>
                    </a:cubicBezTo>
                    <a:cubicBezTo>
                      <a:pt x="1834" y="7768"/>
                      <a:pt x="1880" y="7757"/>
                      <a:pt x="1918" y="7738"/>
                    </a:cubicBezTo>
                    <a:lnTo>
                      <a:pt x="2785" y="7213"/>
                    </a:lnTo>
                    <a:cubicBezTo>
                      <a:pt x="2945" y="7304"/>
                      <a:pt x="3128" y="7373"/>
                      <a:pt x="3287" y="7418"/>
                    </a:cubicBezTo>
                    <a:lnTo>
                      <a:pt x="3538" y="8400"/>
                    </a:lnTo>
                    <a:cubicBezTo>
                      <a:pt x="3561" y="8514"/>
                      <a:pt x="3675" y="8582"/>
                      <a:pt x="3789" y="8582"/>
                    </a:cubicBezTo>
                    <a:lnTo>
                      <a:pt x="4794" y="8582"/>
                    </a:lnTo>
                    <a:cubicBezTo>
                      <a:pt x="4908" y="8582"/>
                      <a:pt x="4999" y="8514"/>
                      <a:pt x="5045" y="8400"/>
                    </a:cubicBezTo>
                    <a:lnTo>
                      <a:pt x="5273" y="7418"/>
                    </a:lnTo>
                    <a:cubicBezTo>
                      <a:pt x="5456" y="7373"/>
                      <a:pt x="5616" y="7304"/>
                      <a:pt x="5798" y="7213"/>
                    </a:cubicBezTo>
                    <a:lnTo>
                      <a:pt x="6643" y="7738"/>
                    </a:lnTo>
                    <a:cubicBezTo>
                      <a:pt x="6690" y="7757"/>
                      <a:pt x="6737" y="7768"/>
                      <a:pt x="6783" y="7768"/>
                    </a:cubicBezTo>
                    <a:cubicBezTo>
                      <a:pt x="6847" y="7768"/>
                      <a:pt x="6909" y="7746"/>
                      <a:pt x="6962" y="7692"/>
                    </a:cubicBezTo>
                    <a:lnTo>
                      <a:pt x="7670" y="6985"/>
                    </a:lnTo>
                    <a:cubicBezTo>
                      <a:pt x="7738" y="6893"/>
                      <a:pt x="7761" y="6779"/>
                      <a:pt x="7715" y="6665"/>
                    </a:cubicBezTo>
                    <a:lnTo>
                      <a:pt x="7190" y="5821"/>
                    </a:lnTo>
                    <a:cubicBezTo>
                      <a:pt x="7282" y="5661"/>
                      <a:pt x="7350" y="5478"/>
                      <a:pt x="7396" y="5296"/>
                    </a:cubicBezTo>
                    <a:lnTo>
                      <a:pt x="8400" y="5067"/>
                    </a:lnTo>
                    <a:cubicBezTo>
                      <a:pt x="8514" y="5022"/>
                      <a:pt x="8606" y="4930"/>
                      <a:pt x="8606" y="4816"/>
                    </a:cubicBezTo>
                    <a:lnTo>
                      <a:pt x="8606" y="3812"/>
                    </a:lnTo>
                    <a:cubicBezTo>
                      <a:pt x="8606" y="3698"/>
                      <a:pt x="8514" y="3584"/>
                      <a:pt x="8400" y="3561"/>
                    </a:cubicBezTo>
                    <a:lnTo>
                      <a:pt x="7396" y="3333"/>
                    </a:lnTo>
                    <a:cubicBezTo>
                      <a:pt x="7350" y="3150"/>
                      <a:pt x="7282" y="2967"/>
                      <a:pt x="7190" y="2808"/>
                    </a:cubicBezTo>
                    <a:lnTo>
                      <a:pt x="7715" y="1963"/>
                    </a:lnTo>
                    <a:cubicBezTo>
                      <a:pt x="7761" y="1849"/>
                      <a:pt x="7738" y="1735"/>
                      <a:pt x="7670" y="1644"/>
                    </a:cubicBezTo>
                    <a:lnTo>
                      <a:pt x="6962" y="936"/>
                    </a:lnTo>
                    <a:cubicBezTo>
                      <a:pt x="6909" y="883"/>
                      <a:pt x="6847" y="860"/>
                      <a:pt x="6783" y="860"/>
                    </a:cubicBezTo>
                    <a:cubicBezTo>
                      <a:pt x="6737" y="860"/>
                      <a:pt x="6690" y="871"/>
                      <a:pt x="6643" y="890"/>
                    </a:cubicBezTo>
                    <a:lnTo>
                      <a:pt x="5798" y="1415"/>
                    </a:lnTo>
                    <a:cubicBezTo>
                      <a:pt x="5616" y="1324"/>
                      <a:pt x="5456" y="1256"/>
                      <a:pt x="5273" y="1187"/>
                    </a:cubicBezTo>
                    <a:lnTo>
                      <a:pt x="5045" y="183"/>
                    </a:lnTo>
                    <a:cubicBezTo>
                      <a:pt x="4999" y="91"/>
                      <a:pt x="4908" y="0"/>
                      <a:pt x="4794" y="0"/>
                    </a:cubicBezTo>
                    <a:close/>
                  </a:path>
                </a:pathLst>
              </a:custGeom>
              <a:solidFill>
                <a:schemeClr val="accent2"/>
              </a:solidFill>
              <a:ln>
                <a:noFill/>
              </a:ln>
              <a:effectLst>
                <a:outerShdw blurRad="57150" dist="19050" dir="5400000" algn="bl" rotWithShape="0">
                  <a:schemeClr val="dk1">
                    <a:alpha val="19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117"/>
            <p:cNvGrpSpPr/>
            <p:nvPr/>
          </p:nvGrpSpPr>
          <p:grpSpPr>
            <a:xfrm>
              <a:off x="1524538" y="2165863"/>
              <a:ext cx="525600" cy="525575"/>
              <a:chOff x="1863575" y="1989975"/>
              <a:chExt cx="525600" cy="525575"/>
            </a:xfrm>
          </p:grpSpPr>
          <p:sp>
            <p:nvSpPr>
              <p:cNvPr id="3957" name="Google Shape;3957;p117"/>
              <p:cNvSpPr/>
              <p:nvPr/>
            </p:nvSpPr>
            <p:spPr>
              <a:xfrm>
                <a:off x="1863575" y="1989975"/>
                <a:ext cx="525600" cy="525575"/>
              </a:xfrm>
              <a:custGeom>
                <a:avLst/>
                <a:gdLst/>
                <a:ahLst/>
                <a:cxnLst/>
                <a:rect l="l" t="t" r="r" b="b"/>
                <a:pathLst>
                  <a:path w="21024" h="21023" extrusionOk="0">
                    <a:moveTo>
                      <a:pt x="10523" y="1"/>
                    </a:moveTo>
                    <a:cubicBezTo>
                      <a:pt x="4703" y="1"/>
                      <a:pt x="1" y="4703"/>
                      <a:pt x="1" y="10523"/>
                    </a:cubicBezTo>
                    <a:cubicBezTo>
                      <a:pt x="1" y="16321"/>
                      <a:pt x="4703" y="21023"/>
                      <a:pt x="10523" y="21023"/>
                    </a:cubicBezTo>
                    <a:cubicBezTo>
                      <a:pt x="16321" y="21023"/>
                      <a:pt x="21023" y="16321"/>
                      <a:pt x="21023" y="10523"/>
                    </a:cubicBezTo>
                    <a:cubicBezTo>
                      <a:pt x="21023" y="4703"/>
                      <a:pt x="16321" y="1"/>
                      <a:pt x="10523"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7"/>
              <p:cNvSpPr/>
              <p:nvPr/>
            </p:nvSpPr>
            <p:spPr>
              <a:xfrm>
                <a:off x="1962875" y="2089275"/>
                <a:ext cx="327000" cy="327000"/>
              </a:xfrm>
              <a:custGeom>
                <a:avLst/>
                <a:gdLst/>
                <a:ahLst/>
                <a:cxnLst/>
                <a:rect l="l" t="t" r="r" b="b"/>
                <a:pathLst>
                  <a:path w="13080" h="13080" extrusionOk="0">
                    <a:moveTo>
                      <a:pt x="6551" y="0"/>
                    </a:moveTo>
                    <a:cubicBezTo>
                      <a:pt x="2922" y="0"/>
                      <a:pt x="1" y="2922"/>
                      <a:pt x="1" y="6551"/>
                    </a:cubicBezTo>
                    <a:cubicBezTo>
                      <a:pt x="1" y="10158"/>
                      <a:pt x="2922" y="13079"/>
                      <a:pt x="6551" y="13079"/>
                    </a:cubicBezTo>
                    <a:cubicBezTo>
                      <a:pt x="10158" y="13079"/>
                      <a:pt x="13079" y="10158"/>
                      <a:pt x="13079" y="6551"/>
                    </a:cubicBezTo>
                    <a:cubicBezTo>
                      <a:pt x="13079" y="2922"/>
                      <a:pt x="10158" y="0"/>
                      <a:pt x="6551"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7"/>
              <p:cNvSpPr/>
              <p:nvPr/>
            </p:nvSpPr>
            <p:spPr>
              <a:xfrm>
                <a:off x="2103250" y="2330650"/>
                <a:ext cx="46250" cy="20575"/>
              </a:xfrm>
              <a:custGeom>
                <a:avLst/>
                <a:gdLst/>
                <a:ahLst/>
                <a:cxnLst/>
                <a:rect l="l" t="t" r="r" b="b"/>
                <a:pathLst>
                  <a:path w="1850" h="823" extrusionOk="0">
                    <a:moveTo>
                      <a:pt x="1" y="1"/>
                    </a:moveTo>
                    <a:cubicBezTo>
                      <a:pt x="69" y="457"/>
                      <a:pt x="457" y="822"/>
                      <a:pt x="936" y="822"/>
                    </a:cubicBezTo>
                    <a:cubicBezTo>
                      <a:pt x="1393" y="822"/>
                      <a:pt x="1781" y="457"/>
                      <a:pt x="1849" y="1"/>
                    </a:cubicBezTo>
                    <a:lnTo>
                      <a:pt x="1849" y="1"/>
                    </a:lnTo>
                    <a:cubicBezTo>
                      <a:pt x="1461" y="23"/>
                      <a:pt x="1142" y="23"/>
                      <a:pt x="936" y="23"/>
                    </a:cubicBezTo>
                    <a:cubicBezTo>
                      <a:pt x="708" y="23"/>
                      <a:pt x="389" y="23"/>
                      <a:pt x="1" y="1"/>
                    </a:cubicBezTo>
                    <a:close/>
                  </a:path>
                </a:pathLst>
              </a:custGeom>
              <a:solidFill>
                <a:schemeClr val="dk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7"/>
              <p:cNvSpPr/>
              <p:nvPr/>
            </p:nvSpPr>
            <p:spPr>
              <a:xfrm>
                <a:off x="2067300" y="2154325"/>
                <a:ext cx="118150" cy="117000"/>
              </a:xfrm>
              <a:custGeom>
                <a:avLst/>
                <a:gdLst/>
                <a:ahLst/>
                <a:cxnLst/>
                <a:rect l="l" t="t" r="r" b="b"/>
                <a:pathLst>
                  <a:path w="4726" h="4680" extrusionOk="0">
                    <a:moveTo>
                      <a:pt x="2374" y="1"/>
                    </a:moveTo>
                    <a:cubicBezTo>
                      <a:pt x="1279" y="1"/>
                      <a:pt x="389" y="891"/>
                      <a:pt x="389" y="1964"/>
                    </a:cubicBezTo>
                    <a:cubicBezTo>
                      <a:pt x="389" y="2808"/>
                      <a:pt x="252" y="3630"/>
                      <a:pt x="1" y="4406"/>
                    </a:cubicBezTo>
                    <a:cubicBezTo>
                      <a:pt x="594" y="4566"/>
                      <a:pt x="1393" y="4680"/>
                      <a:pt x="2374" y="4680"/>
                    </a:cubicBezTo>
                    <a:cubicBezTo>
                      <a:pt x="3333" y="4680"/>
                      <a:pt x="4132" y="4566"/>
                      <a:pt x="4725" y="4406"/>
                    </a:cubicBezTo>
                    <a:cubicBezTo>
                      <a:pt x="4474" y="3607"/>
                      <a:pt x="4337" y="2785"/>
                      <a:pt x="4337" y="1964"/>
                    </a:cubicBezTo>
                    <a:cubicBezTo>
                      <a:pt x="4337" y="891"/>
                      <a:pt x="3447" y="1"/>
                      <a:pt x="2374"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7"/>
              <p:cNvSpPr/>
              <p:nvPr/>
            </p:nvSpPr>
            <p:spPr>
              <a:xfrm>
                <a:off x="2052475" y="2277000"/>
                <a:ext cx="147800" cy="41125"/>
              </a:xfrm>
              <a:custGeom>
                <a:avLst/>
                <a:gdLst/>
                <a:ahLst/>
                <a:cxnLst/>
                <a:rect l="l" t="t" r="r" b="b"/>
                <a:pathLst>
                  <a:path w="5912" h="1645" extrusionOk="0">
                    <a:moveTo>
                      <a:pt x="411" y="1"/>
                    </a:moveTo>
                    <a:cubicBezTo>
                      <a:pt x="320" y="252"/>
                      <a:pt x="206" y="503"/>
                      <a:pt x="69" y="754"/>
                    </a:cubicBezTo>
                    <a:cubicBezTo>
                      <a:pt x="23" y="845"/>
                      <a:pt x="0" y="891"/>
                      <a:pt x="0" y="891"/>
                    </a:cubicBezTo>
                    <a:cubicBezTo>
                      <a:pt x="0" y="1302"/>
                      <a:pt x="1324" y="1644"/>
                      <a:pt x="2967" y="1644"/>
                    </a:cubicBezTo>
                    <a:cubicBezTo>
                      <a:pt x="4588" y="1644"/>
                      <a:pt x="5912" y="1302"/>
                      <a:pt x="5912" y="891"/>
                    </a:cubicBezTo>
                    <a:cubicBezTo>
                      <a:pt x="5912" y="891"/>
                      <a:pt x="5889" y="845"/>
                      <a:pt x="5843" y="754"/>
                    </a:cubicBezTo>
                    <a:cubicBezTo>
                      <a:pt x="5706" y="503"/>
                      <a:pt x="5592" y="252"/>
                      <a:pt x="5501" y="1"/>
                    </a:cubicBezTo>
                    <a:cubicBezTo>
                      <a:pt x="4771" y="206"/>
                      <a:pt x="3858" y="298"/>
                      <a:pt x="2967" y="298"/>
                    </a:cubicBezTo>
                    <a:cubicBezTo>
                      <a:pt x="2054" y="298"/>
                      <a:pt x="1141" y="206"/>
                      <a:pt x="411" y="1"/>
                    </a:cubicBezTo>
                    <a:close/>
                  </a:path>
                </a:pathLst>
              </a:custGeom>
              <a:solidFill>
                <a:schemeClr val="accen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20"/>
                                        </p:tgtEl>
                                        <p:attrNameLst>
                                          <p:attrName>style.visibility</p:attrName>
                                        </p:attrNameLst>
                                      </p:cBhvr>
                                      <p:to>
                                        <p:strVal val="visible"/>
                                      </p:to>
                                    </p:set>
                                    <p:animEffect transition="in" filter="fade">
                                      <p:cBhvr>
                                        <p:cTn id="7" dur="1000"/>
                                        <p:tgtEl>
                                          <p:spTgt spid="3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65"/>
        <p:cNvGrpSpPr/>
        <p:nvPr/>
      </p:nvGrpSpPr>
      <p:grpSpPr>
        <a:xfrm>
          <a:off x="0" y="0"/>
          <a:ext cx="0" cy="0"/>
          <a:chOff x="0" y="0"/>
          <a:chExt cx="0" cy="0"/>
        </a:xfrm>
      </p:grpSpPr>
      <p:sp>
        <p:nvSpPr>
          <p:cNvPr id="3966" name="Google Shape;3966;p118"/>
          <p:cNvSpPr/>
          <p:nvPr/>
        </p:nvSpPr>
        <p:spPr>
          <a:xfrm flipH="1">
            <a:off x="1614034" y="2380046"/>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8"/>
          <p:cNvSpPr/>
          <p:nvPr/>
        </p:nvSpPr>
        <p:spPr>
          <a:xfrm rot="945579">
            <a:off x="3153827" y="2108354"/>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8"/>
          <p:cNvSpPr txBox="1">
            <a:spLocks noGrp="1"/>
          </p:cNvSpPr>
          <p:nvPr>
            <p:ph type="title"/>
          </p:nvPr>
        </p:nvSpPr>
        <p:spPr>
          <a:xfrm>
            <a:off x="5194800" y="1642350"/>
            <a:ext cx="3228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Mobile web</a:t>
            </a:r>
            <a:endParaRPr/>
          </a:p>
        </p:txBody>
      </p:sp>
      <p:sp>
        <p:nvSpPr>
          <p:cNvPr id="3969" name="Google Shape;3969;p118"/>
          <p:cNvSpPr txBox="1">
            <a:spLocks noGrp="1"/>
          </p:cNvSpPr>
          <p:nvPr>
            <p:ph type="subTitle" idx="1"/>
          </p:nvPr>
        </p:nvSpPr>
        <p:spPr>
          <a:xfrm>
            <a:off x="5194900" y="2215050"/>
            <a:ext cx="3228000" cy="108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3970" name="Google Shape;3970;p118"/>
          <p:cNvGrpSpPr/>
          <p:nvPr/>
        </p:nvGrpSpPr>
        <p:grpSpPr>
          <a:xfrm>
            <a:off x="1932262" y="983473"/>
            <a:ext cx="1554258" cy="3149998"/>
            <a:chOff x="1947300" y="238125"/>
            <a:chExt cx="2584400" cy="5237775"/>
          </a:xfrm>
        </p:grpSpPr>
        <p:sp>
          <p:nvSpPr>
            <p:cNvPr id="3971" name="Google Shape;3971;p118"/>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8"/>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8"/>
            <p:cNvSpPr/>
            <p:nvPr/>
          </p:nvSpPr>
          <p:spPr>
            <a:xfrm>
              <a:off x="2001064" y="677324"/>
              <a:ext cx="2476850" cy="456431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118"/>
          <p:cNvGrpSpPr/>
          <p:nvPr/>
        </p:nvGrpSpPr>
        <p:grpSpPr>
          <a:xfrm>
            <a:off x="3695114" y="1285522"/>
            <a:ext cx="1074309" cy="356822"/>
            <a:chOff x="1725115" y="1291147"/>
            <a:chExt cx="519090" cy="172403"/>
          </a:xfrm>
        </p:grpSpPr>
        <p:sp>
          <p:nvSpPr>
            <p:cNvPr id="3975" name="Google Shape;3975;p118"/>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8"/>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8"/>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118"/>
          <p:cNvGrpSpPr/>
          <p:nvPr/>
        </p:nvGrpSpPr>
        <p:grpSpPr>
          <a:xfrm rot="-1933770">
            <a:off x="3605454" y="3623477"/>
            <a:ext cx="620120" cy="233909"/>
            <a:chOff x="6872640" y="3300197"/>
            <a:chExt cx="620134" cy="233914"/>
          </a:xfrm>
        </p:grpSpPr>
        <p:sp>
          <p:nvSpPr>
            <p:cNvPr id="3979" name="Google Shape;3979;p118"/>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81" name="Google Shape;3981;p118"/>
          <p:cNvPicPr preferRelativeResize="0"/>
          <p:nvPr/>
        </p:nvPicPr>
        <p:blipFill rotWithShape="1">
          <a:blip r:embed="rId3">
            <a:alphaModFix/>
          </a:blip>
          <a:srcRect l="59232" r="10119"/>
          <a:stretch/>
        </p:blipFill>
        <p:spPr>
          <a:xfrm>
            <a:off x="1984330" y="1285525"/>
            <a:ext cx="1449050" cy="2659600"/>
          </a:xfrm>
          <a:prstGeom prst="rect">
            <a:avLst/>
          </a:prstGeom>
          <a:noFill/>
          <a:ln>
            <a:noFill/>
          </a:ln>
        </p:spPr>
      </p:pic>
      <p:grpSp>
        <p:nvGrpSpPr>
          <p:cNvPr id="3982" name="Google Shape;3982;p118"/>
          <p:cNvGrpSpPr/>
          <p:nvPr/>
        </p:nvGrpSpPr>
        <p:grpSpPr>
          <a:xfrm rot="3600212">
            <a:off x="1257866" y="1718654"/>
            <a:ext cx="543047" cy="204817"/>
            <a:chOff x="6872640" y="3300197"/>
            <a:chExt cx="620134" cy="233914"/>
          </a:xfrm>
        </p:grpSpPr>
        <p:sp>
          <p:nvSpPr>
            <p:cNvPr id="3983" name="Google Shape;3983;p118"/>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8"/>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5" name="Google Shape;3985;p118"/>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8">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8">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8">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92"/>
        <p:cNvGrpSpPr/>
        <p:nvPr/>
      </p:nvGrpSpPr>
      <p:grpSpPr>
        <a:xfrm>
          <a:off x="0" y="0"/>
          <a:ext cx="0" cy="0"/>
          <a:chOff x="0" y="0"/>
          <a:chExt cx="0" cy="0"/>
        </a:xfrm>
      </p:grpSpPr>
      <p:sp>
        <p:nvSpPr>
          <p:cNvPr id="3993" name="Google Shape;3993;p119"/>
          <p:cNvSpPr/>
          <p:nvPr/>
        </p:nvSpPr>
        <p:spPr>
          <a:xfrm flipH="1">
            <a:off x="4964013" y="2382817"/>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9"/>
          <p:cNvSpPr/>
          <p:nvPr/>
        </p:nvSpPr>
        <p:spPr>
          <a:xfrm rot="945579">
            <a:off x="7263457" y="125142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4"/>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9"/>
          <p:cNvSpPr txBox="1">
            <a:spLocks noGrp="1"/>
          </p:cNvSpPr>
          <p:nvPr>
            <p:ph type="title"/>
          </p:nvPr>
        </p:nvSpPr>
        <p:spPr>
          <a:xfrm>
            <a:off x="720000" y="1642350"/>
            <a:ext cx="322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3996" name="Google Shape;3996;p119"/>
          <p:cNvSpPr txBox="1">
            <a:spLocks noGrp="1"/>
          </p:cNvSpPr>
          <p:nvPr>
            <p:ph type="subTitle" idx="1"/>
          </p:nvPr>
        </p:nvSpPr>
        <p:spPr>
          <a:xfrm>
            <a:off x="720000" y="2215050"/>
            <a:ext cx="3228000" cy="108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3997" name="Google Shape;3997;p119"/>
          <p:cNvGrpSpPr/>
          <p:nvPr/>
        </p:nvGrpSpPr>
        <p:grpSpPr>
          <a:xfrm>
            <a:off x="5281375" y="954475"/>
            <a:ext cx="2306400" cy="3179100"/>
            <a:chOff x="5281375" y="954475"/>
            <a:chExt cx="2306400" cy="3179100"/>
          </a:xfrm>
        </p:grpSpPr>
        <p:sp>
          <p:nvSpPr>
            <p:cNvPr id="3998" name="Google Shape;3998;p119"/>
            <p:cNvSpPr/>
            <p:nvPr/>
          </p:nvSpPr>
          <p:spPr>
            <a:xfrm>
              <a:off x="5281375" y="954475"/>
              <a:ext cx="2306400" cy="3179100"/>
            </a:xfrm>
            <a:prstGeom prst="roundRect">
              <a:avLst>
                <a:gd name="adj" fmla="val 597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9"/>
            <p:cNvSpPr/>
            <p:nvPr/>
          </p:nvSpPr>
          <p:spPr>
            <a:xfrm>
              <a:off x="5319402" y="1027779"/>
              <a:ext cx="2220744" cy="327716"/>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9"/>
            <p:cNvSpPr/>
            <p:nvPr/>
          </p:nvSpPr>
          <p:spPr>
            <a:xfrm>
              <a:off x="5319405" y="1247600"/>
              <a:ext cx="2220744" cy="274495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119"/>
          <p:cNvGrpSpPr/>
          <p:nvPr/>
        </p:nvGrpSpPr>
        <p:grpSpPr>
          <a:xfrm>
            <a:off x="4042024" y="1285522"/>
            <a:ext cx="1074309" cy="356822"/>
            <a:chOff x="1725115" y="1291147"/>
            <a:chExt cx="519090" cy="172403"/>
          </a:xfrm>
        </p:grpSpPr>
        <p:sp>
          <p:nvSpPr>
            <p:cNvPr id="4002" name="Google Shape;4002;p119"/>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9"/>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9"/>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119"/>
          <p:cNvGrpSpPr/>
          <p:nvPr/>
        </p:nvGrpSpPr>
        <p:grpSpPr>
          <a:xfrm rot="-1933770">
            <a:off x="7602384" y="3145327"/>
            <a:ext cx="620120" cy="233909"/>
            <a:chOff x="6872640" y="3300197"/>
            <a:chExt cx="620134" cy="233914"/>
          </a:xfrm>
        </p:grpSpPr>
        <p:sp>
          <p:nvSpPr>
            <p:cNvPr id="4006" name="Google Shape;4006;p119"/>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119"/>
          <p:cNvGrpSpPr/>
          <p:nvPr/>
        </p:nvGrpSpPr>
        <p:grpSpPr>
          <a:xfrm>
            <a:off x="7785315" y="3617336"/>
            <a:ext cx="649330" cy="215676"/>
            <a:chOff x="1725115" y="1291147"/>
            <a:chExt cx="519090" cy="172403"/>
          </a:xfrm>
        </p:grpSpPr>
        <p:sp>
          <p:nvSpPr>
            <p:cNvPr id="4009" name="Google Shape;4009;p119"/>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9"/>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9"/>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12" name="Google Shape;4012;p119"/>
          <p:cNvPicPr preferRelativeResize="0"/>
          <p:nvPr/>
        </p:nvPicPr>
        <p:blipFill rotWithShape="1">
          <a:blip r:embed="rId3">
            <a:alphaModFix/>
          </a:blip>
          <a:srcRect l="30944" t="4890" r="30135" b="9162"/>
          <a:stretch/>
        </p:blipFill>
        <p:spPr>
          <a:xfrm>
            <a:off x="5376825" y="1285525"/>
            <a:ext cx="2129213" cy="2644750"/>
          </a:xfrm>
          <a:prstGeom prst="rect">
            <a:avLst/>
          </a:prstGeom>
          <a:noFill/>
          <a:ln>
            <a:noFill/>
          </a:ln>
        </p:spPr>
      </p:pic>
      <p:sp>
        <p:nvSpPr>
          <p:cNvPr id="4013" name="Google Shape;4013;p11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9">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20"/>
        <p:cNvGrpSpPr/>
        <p:nvPr/>
      </p:nvGrpSpPr>
      <p:grpSpPr>
        <a:xfrm>
          <a:off x="0" y="0"/>
          <a:ext cx="0" cy="0"/>
          <a:chOff x="0" y="0"/>
          <a:chExt cx="0" cy="0"/>
        </a:xfrm>
      </p:grpSpPr>
      <p:sp>
        <p:nvSpPr>
          <p:cNvPr id="4021" name="Google Shape;4021;p120"/>
          <p:cNvSpPr/>
          <p:nvPr/>
        </p:nvSpPr>
        <p:spPr>
          <a:xfrm rot="945579">
            <a:off x="4116432" y="183579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20"/>
          <p:cNvSpPr/>
          <p:nvPr/>
        </p:nvSpPr>
        <p:spPr>
          <a:xfrm flipH="1">
            <a:off x="1256563" y="2006916"/>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120"/>
          <p:cNvGrpSpPr/>
          <p:nvPr/>
        </p:nvGrpSpPr>
        <p:grpSpPr>
          <a:xfrm>
            <a:off x="1521788" y="1557019"/>
            <a:ext cx="2788750" cy="2516535"/>
            <a:chOff x="925388" y="1643824"/>
            <a:chExt cx="2788750" cy="2516535"/>
          </a:xfrm>
        </p:grpSpPr>
        <p:sp>
          <p:nvSpPr>
            <p:cNvPr id="4024" name="Google Shape;4024;p120"/>
            <p:cNvSpPr/>
            <p:nvPr/>
          </p:nvSpPr>
          <p:spPr>
            <a:xfrm>
              <a:off x="925388" y="1643824"/>
              <a:ext cx="2788750" cy="2516535"/>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20"/>
            <p:cNvSpPr/>
            <p:nvPr/>
          </p:nvSpPr>
          <p:spPr>
            <a:xfrm>
              <a:off x="1039047" y="1775405"/>
              <a:ext cx="2518200" cy="18819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6" name="Google Shape;4026;p120"/>
          <p:cNvSpPr txBox="1">
            <a:spLocks noGrp="1"/>
          </p:cNvSpPr>
          <p:nvPr>
            <p:ph type="title"/>
          </p:nvPr>
        </p:nvSpPr>
        <p:spPr>
          <a:xfrm>
            <a:off x="5194800" y="1559725"/>
            <a:ext cx="3228000" cy="110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Desktop software</a:t>
            </a:r>
            <a:endParaRPr/>
          </a:p>
        </p:txBody>
      </p:sp>
      <p:sp>
        <p:nvSpPr>
          <p:cNvPr id="4027" name="Google Shape;4027;p120"/>
          <p:cNvSpPr txBox="1">
            <a:spLocks noGrp="1"/>
          </p:cNvSpPr>
          <p:nvPr>
            <p:ph type="subTitle" idx="1"/>
          </p:nvPr>
        </p:nvSpPr>
        <p:spPr>
          <a:xfrm>
            <a:off x="5194950" y="2669100"/>
            <a:ext cx="3228000" cy="108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4028" name="Google Shape;4028;p120"/>
          <p:cNvGrpSpPr/>
          <p:nvPr/>
        </p:nvGrpSpPr>
        <p:grpSpPr>
          <a:xfrm>
            <a:off x="3633449" y="891167"/>
            <a:ext cx="1074309" cy="356822"/>
            <a:chOff x="1725115" y="1291147"/>
            <a:chExt cx="519090" cy="172403"/>
          </a:xfrm>
        </p:grpSpPr>
        <p:sp>
          <p:nvSpPr>
            <p:cNvPr id="4029" name="Google Shape;4029;p120"/>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20"/>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20"/>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120"/>
          <p:cNvGrpSpPr/>
          <p:nvPr/>
        </p:nvGrpSpPr>
        <p:grpSpPr>
          <a:xfrm rot="-1933770">
            <a:off x="3583559" y="3917672"/>
            <a:ext cx="620120" cy="233909"/>
            <a:chOff x="6872640" y="3300197"/>
            <a:chExt cx="620134" cy="233914"/>
          </a:xfrm>
        </p:grpSpPr>
        <p:sp>
          <p:nvSpPr>
            <p:cNvPr id="4033" name="Google Shape;4033;p120"/>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2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35" name="Google Shape;4035;p120"/>
          <p:cNvPicPr preferRelativeResize="0"/>
          <p:nvPr/>
        </p:nvPicPr>
        <p:blipFill rotWithShape="1">
          <a:blip r:embed="rId3">
            <a:alphaModFix/>
          </a:blip>
          <a:srcRect l="11027" r="11035"/>
          <a:stretch/>
        </p:blipFill>
        <p:spPr>
          <a:xfrm>
            <a:off x="1714811" y="1773445"/>
            <a:ext cx="2354955" cy="1718175"/>
          </a:xfrm>
          <a:prstGeom prst="rect">
            <a:avLst/>
          </a:prstGeom>
          <a:noFill/>
          <a:ln>
            <a:noFill/>
          </a:ln>
        </p:spPr>
      </p:pic>
      <p:sp>
        <p:nvSpPr>
          <p:cNvPr id="4036" name="Google Shape;4036;p12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2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2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20">
            <a:hlinkClick r:id="rId4"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43"/>
        <p:cNvGrpSpPr/>
        <p:nvPr/>
      </p:nvGrpSpPr>
      <p:grpSpPr>
        <a:xfrm>
          <a:off x="0" y="0"/>
          <a:ext cx="0" cy="0"/>
          <a:chOff x="0" y="0"/>
          <a:chExt cx="0" cy="0"/>
        </a:xfrm>
      </p:grpSpPr>
      <p:grpSp>
        <p:nvGrpSpPr>
          <p:cNvPr id="4044" name="Google Shape;4044;p121"/>
          <p:cNvGrpSpPr/>
          <p:nvPr/>
        </p:nvGrpSpPr>
        <p:grpSpPr>
          <a:xfrm>
            <a:off x="1049150" y="1694863"/>
            <a:ext cx="1952400" cy="1133400"/>
            <a:chOff x="1049150" y="1694863"/>
            <a:chExt cx="1952400" cy="1133400"/>
          </a:xfrm>
        </p:grpSpPr>
        <p:sp>
          <p:nvSpPr>
            <p:cNvPr id="4045" name="Google Shape;4045;p121"/>
            <p:cNvSpPr/>
            <p:nvPr/>
          </p:nvSpPr>
          <p:spPr>
            <a:xfrm>
              <a:off x="1049150"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6" name="Google Shape;4046;p121"/>
            <p:cNvGrpSpPr/>
            <p:nvPr/>
          </p:nvGrpSpPr>
          <p:grpSpPr>
            <a:xfrm>
              <a:off x="1115247" y="1763750"/>
              <a:ext cx="1750805" cy="94001"/>
              <a:chOff x="3569131" y="3296864"/>
              <a:chExt cx="2721600" cy="146100"/>
            </a:xfrm>
          </p:grpSpPr>
          <p:sp>
            <p:nvSpPr>
              <p:cNvPr id="4047" name="Google Shape;4047;p121"/>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8" name="Google Shape;4048;p121"/>
              <p:cNvGrpSpPr/>
              <p:nvPr/>
            </p:nvGrpSpPr>
            <p:grpSpPr>
              <a:xfrm rot="10800000" flipH="1">
                <a:off x="3595847" y="3322949"/>
                <a:ext cx="429322" cy="93999"/>
                <a:chOff x="5795037" y="809024"/>
                <a:chExt cx="431653" cy="94500"/>
              </a:xfrm>
            </p:grpSpPr>
            <p:sp>
              <p:nvSpPr>
                <p:cNvPr id="4049" name="Google Shape;4049;p121"/>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1"/>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1"/>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52" name="Google Shape;4052;p121"/>
          <p:cNvGrpSpPr/>
          <p:nvPr/>
        </p:nvGrpSpPr>
        <p:grpSpPr>
          <a:xfrm>
            <a:off x="6142599" y="1694863"/>
            <a:ext cx="1952400" cy="1133400"/>
            <a:chOff x="6142599" y="1694863"/>
            <a:chExt cx="1952400" cy="1133400"/>
          </a:xfrm>
        </p:grpSpPr>
        <p:sp>
          <p:nvSpPr>
            <p:cNvPr id="4053" name="Google Shape;4053;p121"/>
            <p:cNvSpPr/>
            <p:nvPr/>
          </p:nvSpPr>
          <p:spPr>
            <a:xfrm>
              <a:off x="6142599"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4" name="Google Shape;4054;p121"/>
            <p:cNvGrpSpPr/>
            <p:nvPr/>
          </p:nvGrpSpPr>
          <p:grpSpPr>
            <a:xfrm>
              <a:off x="6243397" y="1763750"/>
              <a:ext cx="1750805" cy="94001"/>
              <a:chOff x="3569131" y="3296864"/>
              <a:chExt cx="2721600" cy="146100"/>
            </a:xfrm>
          </p:grpSpPr>
          <p:sp>
            <p:nvSpPr>
              <p:cNvPr id="4055" name="Google Shape;4055;p121"/>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6" name="Google Shape;4056;p121"/>
              <p:cNvGrpSpPr/>
              <p:nvPr/>
            </p:nvGrpSpPr>
            <p:grpSpPr>
              <a:xfrm rot="10800000" flipH="1">
                <a:off x="3595847" y="3322949"/>
                <a:ext cx="429322" cy="93999"/>
                <a:chOff x="5795037" y="809024"/>
                <a:chExt cx="431653" cy="94500"/>
              </a:xfrm>
            </p:grpSpPr>
            <p:sp>
              <p:nvSpPr>
                <p:cNvPr id="4057" name="Google Shape;4057;p121"/>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1"/>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1"/>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60" name="Google Shape;4060;p121"/>
          <p:cNvGrpSpPr/>
          <p:nvPr/>
        </p:nvGrpSpPr>
        <p:grpSpPr>
          <a:xfrm>
            <a:off x="3595871" y="3112538"/>
            <a:ext cx="1952400" cy="1133400"/>
            <a:chOff x="3595871" y="3112538"/>
            <a:chExt cx="1952400" cy="1133400"/>
          </a:xfrm>
        </p:grpSpPr>
        <p:sp>
          <p:nvSpPr>
            <p:cNvPr id="4061" name="Google Shape;4061;p121"/>
            <p:cNvSpPr/>
            <p:nvPr/>
          </p:nvSpPr>
          <p:spPr>
            <a:xfrm>
              <a:off x="3595871" y="311253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2" name="Google Shape;4062;p121"/>
            <p:cNvGrpSpPr/>
            <p:nvPr/>
          </p:nvGrpSpPr>
          <p:grpSpPr>
            <a:xfrm>
              <a:off x="3696672" y="3176300"/>
              <a:ext cx="1750805" cy="94001"/>
              <a:chOff x="3569131" y="3296864"/>
              <a:chExt cx="2721600" cy="146100"/>
            </a:xfrm>
          </p:grpSpPr>
          <p:sp>
            <p:nvSpPr>
              <p:cNvPr id="4063" name="Google Shape;4063;p121"/>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4" name="Google Shape;4064;p121"/>
              <p:cNvGrpSpPr/>
              <p:nvPr/>
            </p:nvGrpSpPr>
            <p:grpSpPr>
              <a:xfrm rot="10800000" flipH="1">
                <a:off x="3595847" y="3322949"/>
                <a:ext cx="429322" cy="93999"/>
                <a:chOff x="5795037" y="809024"/>
                <a:chExt cx="431653" cy="94500"/>
              </a:xfrm>
            </p:grpSpPr>
            <p:sp>
              <p:nvSpPr>
                <p:cNvPr id="4065" name="Google Shape;4065;p121"/>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21"/>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21"/>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68" name="Google Shape;4068;p121"/>
          <p:cNvGrpSpPr/>
          <p:nvPr/>
        </p:nvGrpSpPr>
        <p:grpSpPr>
          <a:xfrm flipH="1">
            <a:off x="1584008" y="1914783"/>
            <a:ext cx="852587" cy="857650"/>
            <a:chOff x="3788123" y="2453994"/>
            <a:chExt cx="882687" cy="887929"/>
          </a:xfrm>
        </p:grpSpPr>
        <p:sp>
          <p:nvSpPr>
            <p:cNvPr id="4069" name="Google Shape;4069;p121"/>
            <p:cNvSpPr/>
            <p:nvPr/>
          </p:nvSpPr>
          <p:spPr>
            <a:xfrm>
              <a:off x="3874138" y="3148033"/>
              <a:ext cx="720910" cy="193889"/>
            </a:xfrm>
            <a:custGeom>
              <a:avLst/>
              <a:gdLst/>
              <a:ahLst/>
              <a:cxnLst/>
              <a:rect l="l" t="t" r="r" b="b"/>
              <a:pathLst>
                <a:path w="39736" h="10687" extrusionOk="0">
                  <a:moveTo>
                    <a:pt x="0" y="0"/>
                  </a:moveTo>
                  <a:lnTo>
                    <a:pt x="0" y="791"/>
                  </a:lnTo>
                  <a:cubicBezTo>
                    <a:pt x="4440" y="6791"/>
                    <a:pt x="11552" y="10687"/>
                    <a:pt x="19585" y="10687"/>
                  </a:cubicBezTo>
                  <a:cubicBezTo>
                    <a:pt x="27958" y="10687"/>
                    <a:pt x="35351" y="6453"/>
                    <a:pt x="39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1"/>
            <p:cNvSpPr/>
            <p:nvPr/>
          </p:nvSpPr>
          <p:spPr>
            <a:xfrm>
              <a:off x="3788123" y="2458856"/>
              <a:ext cx="882687" cy="703512"/>
            </a:xfrm>
            <a:custGeom>
              <a:avLst/>
              <a:gdLst/>
              <a:ahLst/>
              <a:cxnLst/>
              <a:rect l="l" t="t" r="r" b="b"/>
              <a:pathLst>
                <a:path w="48653" h="38777" extrusionOk="0">
                  <a:moveTo>
                    <a:pt x="24326" y="1"/>
                  </a:moveTo>
                  <a:cubicBezTo>
                    <a:pt x="10893" y="1"/>
                    <a:pt x="0" y="10895"/>
                    <a:pt x="0" y="24346"/>
                  </a:cubicBezTo>
                  <a:cubicBezTo>
                    <a:pt x="0" y="29746"/>
                    <a:pt x="1769" y="34731"/>
                    <a:pt x="4741" y="38777"/>
                  </a:cubicBezTo>
                  <a:lnTo>
                    <a:pt x="4741" y="37986"/>
                  </a:lnTo>
                  <a:lnTo>
                    <a:pt x="44476" y="37986"/>
                  </a:lnTo>
                  <a:cubicBezTo>
                    <a:pt x="47110" y="34091"/>
                    <a:pt x="48653" y="29407"/>
                    <a:pt x="48653" y="24346"/>
                  </a:cubicBezTo>
                  <a:cubicBezTo>
                    <a:pt x="48653" y="10895"/>
                    <a:pt x="37759" y="1"/>
                    <a:pt x="24326" y="1"/>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1"/>
            <p:cNvSpPr/>
            <p:nvPr/>
          </p:nvSpPr>
          <p:spPr>
            <a:xfrm>
              <a:off x="3902132" y="2453994"/>
              <a:ext cx="748197" cy="601533"/>
            </a:xfrm>
            <a:custGeom>
              <a:avLst/>
              <a:gdLst/>
              <a:ahLst/>
              <a:cxnLst/>
              <a:rect l="l" t="t" r="r" b="b"/>
              <a:pathLst>
                <a:path w="41240" h="33156" extrusionOk="0">
                  <a:moveTo>
                    <a:pt x="18876" y="1"/>
                  </a:moveTo>
                  <a:cubicBezTo>
                    <a:pt x="17739" y="1"/>
                    <a:pt x="16611" y="113"/>
                    <a:pt x="15521" y="344"/>
                  </a:cubicBezTo>
                  <a:cubicBezTo>
                    <a:pt x="13283" y="815"/>
                    <a:pt x="11176" y="1811"/>
                    <a:pt x="9463" y="3336"/>
                  </a:cubicBezTo>
                  <a:cubicBezTo>
                    <a:pt x="8560" y="4126"/>
                    <a:pt x="7789" y="5067"/>
                    <a:pt x="7130" y="6083"/>
                  </a:cubicBezTo>
                  <a:cubicBezTo>
                    <a:pt x="6866" y="6497"/>
                    <a:pt x="5080" y="9374"/>
                    <a:pt x="5419" y="9770"/>
                  </a:cubicBezTo>
                  <a:cubicBezTo>
                    <a:pt x="5419" y="9770"/>
                    <a:pt x="5625" y="9996"/>
                    <a:pt x="6001" y="10353"/>
                  </a:cubicBezTo>
                  <a:cubicBezTo>
                    <a:pt x="5851" y="10749"/>
                    <a:pt x="5720" y="11143"/>
                    <a:pt x="5662" y="11557"/>
                  </a:cubicBezTo>
                  <a:cubicBezTo>
                    <a:pt x="5512" y="12799"/>
                    <a:pt x="5813" y="14097"/>
                    <a:pt x="5361" y="15264"/>
                  </a:cubicBezTo>
                  <a:cubicBezTo>
                    <a:pt x="4722" y="16900"/>
                    <a:pt x="2860" y="17634"/>
                    <a:pt x="1543" y="18781"/>
                  </a:cubicBezTo>
                  <a:cubicBezTo>
                    <a:pt x="1147" y="19140"/>
                    <a:pt x="790" y="19534"/>
                    <a:pt x="527" y="20005"/>
                  </a:cubicBezTo>
                  <a:cubicBezTo>
                    <a:pt x="0" y="20983"/>
                    <a:pt x="0" y="22187"/>
                    <a:pt x="301" y="23279"/>
                  </a:cubicBezTo>
                  <a:cubicBezTo>
                    <a:pt x="658" y="24614"/>
                    <a:pt x="1505" y="25855"/>
                    <a:pt x="2690" y="26608"/>
                  </a:cubicBezTo>
                  <a:cubicBezTo>
                    <a:pt x="4724" y="27886"/>
                    <a:pt x="7946" y="28096"/>
                    <a:pt x="10362" y="28096"/>
                  </a:cubicBezTo>
                  <a:cubicBezTo>
                    <a:pt x="10472" y="28096"/>
                    <a:pt x="10580" y="28096"/>
                    <a:pt x="10686" y="28095"/>
                  </a:cubicBezTo>
                  <a:cubicBezTo>
                    <a:pt x="11138" y="28095"/>
                    <a:pt x="11608" y="28075"/>
                    <a:pt x="11984" y="27832"/>
                  </a:cubicBezTo>
                  <a:cubicBezTo>
                    <a:pt x="12511" y="27473"/>
                    <a:pt x="12681" y="26796"/>
                    <a:pt x="12699" y="26156"/>
                  </a:cubicBezTo>
                  <a:cubicBezTo>
                    <a:pt x="12756" y="24558"/>
                    <a:pt x="12192" y="22958"/>
                    <a:pt x="11457" y="21548"/>
                  </a:cubicBezTo>
                  <a:cubicBezTo>
                    <a:pt x="11439" y="21491"/>
                    <a:pt x="11401" y="21453"/>
                    <a:pt x="11364" y="21415"/>
                  </a:cubicBezTo>
                  <a:cubicBezTo>
                    <a:pt x="11329" y="21395"/>
                    <a:pt x="11295" y="21387"/>
                    <a:pt x="11260" y="21387"/>
                  </a:cubicBezTo>
                  <a:cubicBezTo>
                    <a:pt x="11201" y="21387"/>
                    <a:pt x="11141" y="21411"/>
                    <a:pt x="11081" y="21435"/>
                  </a:cubicBezTo>
                  <a:cubicBezTo>
                    <a:pt x="11061" y="21442"/>
                    <a:pt x="11043" y="21446"/>
                    <a:pt x="11027" y="21446"/>
                  </a:cubicBezTo>
                  <a:cubicBezTo>
                    <a:pt x="10375" y="21446"/>
                    <a:pt x="13222" y="15542"/>
                    <a:pt x="13095" y="13852"/>
                  </a:cubicBezTo>
                  <a:lnTo>
                    <a:pt x="13095" y="13852"/>
                  </a:lnTo>
                  <a:cubicBezTo>
                    <a:pt x="13540" y="13916"/>
                    <a:pt x="14004" y="13954"/>
                    <a:pt x="14485" y="13954"/>
                  </a:cubicBezTo>
                  <a:cubicBezTo>
                    <a:pt x="14714" y="13954"/>
                    <a:pt x="14946" y="13946"/>
                    <a:pt x="15182" y="13927"/>
                  </a:cubicBezTo>
                  <a:cubicBezTo>
                    <a:pt x="16412" y="14519"/>
                    <a:pt x="17569" y="14750"/>
                    <a:pt x="18627" y="14750"/>
                  </a:cubicBezTo>
                  <a:cubicBezTo>
                    <a:pt x="20094" y="14750"/>
                    <a:pt x="21372" y="14305"/>
                    <a:pt x="22389" y="13759"/>
                  </a:cubicBezTo>
                  <a:cubicBezTo>
                    <a:pt x="22444" y="15997"/>
                    <a:pt x="23216" y="18349"/>
                    <a:pt x="25379" y="19308"/>
                  </a:cubicBezTo>
                  <a:cubicBezTo>
                    <a:pt x="25617" y="18172"/>
                    <a:pt x="26758" y="17341"/>
                    <a:pt x="27903" y="17341"/>
                  </a:cubicBezTo>
                  <a:cubicBezTo>
                    <a:pt x="28028" y="17341"/>
                    <a:pt x="28153" y="17351"/>
                    <a:pt x="28277" y="17371"/>
                  </a:cubicBezTo>
                  <a:cubicBezTo>
                    <a:pt x="28427" y="17389"/>
                    <a:pt x="28578" y="17427"/>
                    <a:pt x="28710" y="17484"/>
                  </a:cubicBezTo>
                  <a:cubicBezTo>
                    <a:pt x="29764" y="17860"/>
                    <a:pt x="30572" y="18894"/>
                    <a:pt x="30667" y="20005"/>
                  </a:cubicBezTo>
                  <a:cubicBezTo>
                    <a:pt x="30722" y="20437"/>
                    <a:pt x="30647" y="20870"/>
                    <a:pt x="30516" y="21284"/>
                  </a:cubicBezTo>
                  <a:cubicBezTo>
                    <a:pt x="30271" y="22093"/>
                    <a:pt x="29706" y="22808"/>
                    <a:pt x="28991" y="23241"/>
                  </a:cubicBezTo>
                  <a:cubicBezTo>
                    <a:pt x="28346" y="23642"/>
                    <a:pt x="27595" y="23838"/>
                    <a:pt x="26840" y="23838"/>
                  </a:cubicBezTo>
                  <a:cubicBezTo>
                    <a:pt x="26319" y="23838"/>
                    <a:pt x="25796" y="23744"/>
                    <a:pt x="25304" y="23560"/>
                  </a:cubicBezTo>
                  <a:cubicBezTo>
                    <a:pt x="25220" y="23536"/>
                    <a:pt x="25129" y="23505"/>
                    <a:pt x="25044" y="23505"/>
                  </a:cubicBezTo>
                  <a:cubicBezTo>
                    <a:pt x="24996" y="23505"/>
                    <a:pt x="24950" y="23515"/>
                    <a:pt x="24910" y="23542"/>
                  </a:cubicBezTo>
                  <a:cubicBezTo>
                    <a:pt x="24834" y="23580"/>
                    <a:pt x="24797" y="23655"/>
                    <a:pt x="24759" y="23730"/>
                  </a:cubicBezTo>
                  <a:cubicBezTo>
                    <a:pt x="23686" y="25762"/>
                    <a:pt x="22896" y="28057"/>
                    <a:pt x="22971" y="30371"/>
                  </a:cubicBezTo>
                  <a:cubicBezTo>
                    <a:pt x="22991" y="31274"/>
                    <a:pt x="23254" y="32252"/>
                    <a:pt x="24007" y="32761"/>
                  </a:cubicBezTo>
                  <a:cubicBezTo>
                    <a:pt x="24533" y="33118"/>
                    <a:pt x="25211" y="33155"/>
                    <a:pt x="25850" y="33155"/>
                  </a:cubicBezTo>
                  <a:lnTo>
                    <a:pt x="25906" y="33155"/>
                  </a:lnTo>
                  <a:cubicBezTo>
                    <a:pt x="29405" y="33155"/>
                    <a:pt x="34317" y="32929"/>
                    <a:pt x="37345" y="31010"/>
                  </a:cubicBezTo>
                  <a:cubicBezTo>
                    <a:pt x="39058" y="29939"/>
                    <a:pt x="40280" y="28151"/>
                    <a:pt x="40807" y="26194"/>
                  </a:cubicBezTo>
                  <a:cubicBezTo>
                    <a:pt x="41240" y="24651"/>
                    <a:pt x="41220" y="22920"/>
                    <a:pt x="40468" y="21510"/>
                  </a:cubicBezTo>
                  <a:cubicBezTo>
                    <a:pt x="40092" y="20833"/>
                    <a:pt x="39584" y="20268"/>
                    <a:pt x="39020" y="19760"/>
                  </a:cubicBezTo>
                  <a:cubicBezTo>
                    <a:pt x="37119" y="18086"/>
                    <a:pt x="34447" y="17032"/>
                    <a:pt x="33526" y="14680"/>
                  </a:cubicBezTo>
                  <a:cubicBezTo>
                    <a:pt x="32867" y="13024"/>
                    <a:pt x="33301" y="11143"/>
                    <a:pt x="33075" y="9374"/>
                  </a:cubicBezTo>
                  <a:cubicBezTo>
                    <a:pt x="32792" y="7230"/>
                    <a:pt x="31513" y="5293"/>
                    <a:pt x="29876" y="3900"/>
                  </a:cubicBezTo>
                  <a:cubicBezTo>
                    <a:pt x="26908" y="1371"/>
                    <a:pt x="22838" y="1"/>
                    <a:pt x="18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1"/>
            <p:cNvSpPr/>
            <p:nvPr/>
          </p:nvSpPr>
          <p:spPr>
            <a:xfrm>
              <a:off x="4014418" y="2665994"/>
              <a:ext cx="445779" cy="574555"/>
            </a:xfrm>
            <a:custGeom>
              <a:avLst/>
              <a:gdLst/>
              <a:ahLst/>
              <a:cxnLst/>
              <a:rect l="l" t="t" r="r" b="b"/>
              <a:pathLst>
                <a:path w="24571" h="31669" extrusionOk="0">
                  <a:moveTo>
                    <a:pt x="15332" y="1"/>
                  </a:moveTo>
                  <a:cubicBezTo>
                    <a:pt x="15164" y="1"/>
                    <a:pt x="14989" y="49"/>
                    <a:pt x="14825" y="155"/>
                  </a:cubicBezTo>
                  <a:cubicBezTo>
                    <a:pt x="12453" y="1705"/>
                    <a:pt x="10229" y="2271"/>
                    <a:pt x="8246" y="2271"/>
                  </a:cubicBezTo>
                  <a:cubicBezTo>
                    <a:pt x="5558" y="2271"/>
                    <a:pt x="3311" y="1232"/>
                    <a:pt x="1731" y="192"/>
                  </a:cubicBezTo>
                  <a:lnTo>
                    <a:pt x="697" y="8922"/>
                  </a:lnTo>
                  <a:lnTo>
                    <a:pt x="602" y="9768"/>
                  </a:lnTo>
                  <a:cubicBezTo>
                    <a:pt x="0" y="14717"/>
                    <a:pt x="3256" y="19250"/>
                    <a:pt x="8015" y="20361"/>
                  </a:cubicBezTo>
                  <a:lnTo>
                    <a:pt x="8128" y="25967"/>
                  </a:lnTo>
                  <a:cubicBezTo>
                    <a:pt x="8202" y="29138"/>
                    <a:pt x="10798" y="31669"/>
                    <a:pt x="13954" y="31669"/>
                  </a:cubicBezTo>
                  <a:cubicBezTo>
                    <a:pt x="14000" y="31669"/>
                    <a:pt x="14046" y="31668"/>
                    <a:pt x="14092" y="31667"/>
                  </a:cubicBezTo>
                  <a:cubicBezTo>
                    <a:pt x="17328" y="31612"/>
                    <a:pt x="19887" y="28920"/>
                    <a:pt x="19812" y="25704"/>
                  </a:cubicBezTo>
                  <a:lnTo>
                    <a:pt x="19717" y="21470"/>
                  </a:lnTo>
                  <a:lnTo>
                    <a:pt x="19661" y="21470"/>
                  </a:lnTo>
                  <a:cubicBezTo>
                    <a:pt x="19022" y="21470"/>
                    <a:pt x="18344" y="21433"/>
                    <a:pt x="17818" y="21076"/>
                  </a:cubicBezTo>
                  <a:cubicBezTo>
                    <a:pt x="17065" y="20567"/>
                    <a:pt x="16802" y="19589"/>
                    <a:pt x="16782" y="18686"/>
                  </a:cubicBezTo>
                  <a:cubicBezTo>
                    <a:pt x="16707" y="16372"/>
                    <a:pt x="17497" y="14077"/>
                    <a:pt x="18570" y="12045"/>
                  </a:cubicBezTo>
                  <a:cubicBezTo>
                    <a:pt x="18608" y="11970"/>
                    <a:pt x="18645" y="11895"/>
                    <a:pt x="18721" y="11857"/>
                  </a:cubicBezTo>
                  <a:cubicBezTo>
                    <a:pt x="18761" y="11830"/>
                    <a:pt x="18807" y="11820"/>
                    <a:pt x="18855" y="11820"/>
                  </a:cubicBezTo>
                  <a:cubicBezTo>
                    <a:pt x="18940" y="11820"/>
                    <a:pt x="19031" y="11851"/>
                    <a:pt x="19115" y="11875"/>
                  </a:cubicBezTo>
                  <a:cubicBezTo>
                    <a:pt x="19607" y="12059"/>
                    <a:pt x="20130" y="12153"/>
                    <a:pt x="20651" y="12153"/>
                  </a:cubicBezTo>
                  <a:cubicBezTo>
                    <a:pt x="21406" y="12153"/>
                    <a:pt x="22157" y="11957"/>
                    <a:pt x="22802" y="11556"/>
                  </a:cubicBezTo>
                  <a:cubicBezTo>
                    <a:pt x="23517" y="11123"/>
                    <a:pt x="24082" y="10408"/>
                    <a:pt x="24327" y="9599"/>
                  </a:cubicBezTo>
                  <a:cubicBezTo>
                    <a:pt x="24365" y="9505"/>
                    <a:pt x="24383" y="9392"/>
                    <a:pt x="24383" y="9279"/>
                  </a:cubicBezTo>
                  <a:cubicBezTo>
                    <a:pt x="24571" y="7811"/>
                    <a:pt x="23781" y="6439"/>
                    <a:pt x="22521" y="5799"/>
                  </a:cubicBezTo>
                  <a:cubicBezTo>
                    <a:pt x="22389" y="5742"/>
                    <a:pt x="22238" y="5704"/>
                    <a:pt x="22088" y="5686"/>
                  </a:cubicBezTo>
                  <a:cubicBezTo>
                    <a:pt x="21964" y="5666"/>
                    <a:pt x="21839" y="5656"/>
                    <a:pt x="21714" y="5656"/>
                  </a:cubicBezTo>
                  <a:cubicBezTo>
                    <a:pt x="20569" y="5656"/>
                    <a:pt x="19428" y="6487"/>
                    <a:pt x="19190" y="7623"/>
                  </a:cubicBezTo>
                  <a:cubicBezTo>
                    <a:pt x="16669" y="6494"/>
                    <a:pt x="16030" y="3466"/>
                    <a:pt x="16218" y="983"/>
                  </a:cubicBezTo>
                  <a:cubicBezTo>
                    <a:pt x="16260" y="408"/>
                    <a:pt x="15823" y="1"/>
                    <a:pt x="15332" y="1"/>
                  </a:cubicBezTo>
                  <a:close/>
                </a:path>
              </a:pathLst>
            </a:custGeom>
            <a:solidFill>
              <a:srgbClr val="FFBA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21"/>
            <p:cNvSpPr/>
            <p:nvPr/>
          </p:nvSpPr>
          <p:spPr>
            <a:xfrm>
              <a:off x="4025340" y="2827865"/>
              <a:ext cx="1724" cy="15349"/>
            </a:xfrm>
            <a:custGeom>
              <a:avLst/>
              <a:gdLst/>
              <a:ahLst/>
              <a:cxnLst/>
              <a:rect l="l" t="t" r="r" b="b"/>
              <a:pathLst>
                <a:path w="95" h="846" extrusionOk="0">
                  <a:moveTo>
                    <a:pt x="95" y="0"/>
                  </a:moveTo>
                  <a:lnTo>
                    <a:pt x="0" y="846"/>
                  </a:lnTo>
                  <a:lnTo>
                    <a:pt x="95" y="38"/>
                  </a:lnTo>
                  <a:lnTo>
                    <a:pt x="95" y="0"/>
                  </a:ln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21"/>
            <p:cNvSpPr/>
            <p:nvPr/>
          </p:nvSpPr>
          <p:spPr>
            <a:xfrm>
              <a:off x="4054804" y="2963846"/>
              <a:ext cx="105027" cy="71881"/>
            </a:xfrm>
            <a:custGeom>
              <a:avLst/>
              <a:gdLst/>
              <a:ahLst/>
              <a:cxnLst/>
              <a:rect l="l" t="t" r="r" b="b"/>
              <a:pathLst>
                <a:path w="5789" h="3962" extrusionOk="0">
                  <a:moveTo>
                    <a:pt x="1" y="1"/>
                  </a:moveTo>
                  <a:cubicBezTo>
                    <a:pt x="1338" y="1944"/>
                    <a:pt x="3370" y="3386"/>
                    <a:pt x="5789" y="3962"/>
                  </a:cubicBezTo>
                  <a:lnTo>
                    <a:pt x="5789" y="3944"/>
                  </a:lnTo>
                  <a:cubicBezTo>
                    <a:pt x="3370" y="3386"/>
                    <a:pt x="1338" y="1944"/>
                    <a:pt x="1" y="1"/>
                  </a:cubicBezTo>
                  <a:close/>
                </a:path>
              </a:pathLst>
            </a:custGeom>
            <a:solidFill>
              <a:srgbClr val="A0B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21"/>
            <p:cNvSpPr/>
            <p:nvPr/>
          </p:nvSpPr>
          <p:spPr>
            <a:xfrm>
              <a:off x="4020550" y="2847659"/>
              <a:ext cx="33473" cy="115023"/>
            </a:xfrm>
            <a:custGeom>
              <a:avLst/>
              <a:gdLst/>
              <a:ahLst/>
              <a:cxnLst/>
              <a:rect l="l" t="t" r="r" b="b"/>
              <a:pathLst>
                <a:path w="1845" h="6340" extrusionOk="0">
                  <a:moveTo>
                    <a:pt x="227" y="0"/>
                  </a:moveTo>
                  <a:cubicBezTo>
                    <a:pt x="1" y="2333"/>
                    <a:pt x="640" y="4534"/>
                    <a:pt x="1845" y="6340"/>
                  </a:cubicBezTo>
                  <a:lnTo>
                    <a:pt x="1845" y="6340"/>
                  </a:lnTo>
                  <a:cubicBezTo>
                    <a:pt x="640" y="4534"/>
                    <a:pt x="1" y="2333"/>
                    <a:pt x="227" y="0"/>
                  </a:cubicBez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1"/>
            <p:cNvSpPr/>
            <p:nvPr/>
          </p:nvSpPr>
          <p:spPr>
            <a:xfrm>
              <a:off x="4318890" y="2952434"/>
              <a:ext cx="7874" cy="41655"/>
            </a:xfrm>
            <a:custGeom>
              <a:avLst/>
              <a:gdLst/>
              <a:ahLst/>
              <a:cxnLst/>
              <a:rect l="l" t="t" r="r" b="b"/>
              <a:pathLst>
                <a:path w="434" h="2296" extrusionOk="0">
                  <a:moveTo>
                    <a:pt x="321" y="0"/>
                  </a:moveTo>
                  <a:cubicBezTo>
                    <a:pt x="133" y="753"/>
                    <a:pt x="20" y="1525"/>
                    <a:pt x="0" y="2296"/>
                  </a:cubicBezTo>
                  <a:cubicBezTo>
                    <a:pt x="113" y="2165"/>
                    <a:pt x="263" y="1543"/>
                    <a:pt x="339" y="979"/>
                  </a:cubicBezTo>
                  <a:cubicBezTo>
                    <a:pt x="414" y="471"/>
                    <a:pt x="434" y="0"/>
                    <a:pt x="339" y="0"/>
                  </a:cubicBez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1"/>
            <p:cNvSpPr/>
            <p:nvPr/>
          </p:nvSpPr>
          <p:spPr>
            <a:xfrm>
              <a:off x="4016468" y="2828536"/>
              <a:ext cx="308241" cy="284003"/>
            </a:xfrm>
            <a:custGeom>
              <a:avLst/>
              <a:gdLst/>
              <a:ahLst/>
              <a:cxnLst/>
              <a:rect l="l" t="t" r="r" b="b"/>
              <a:pathLst>
                <a:path w="16990" h="15654" extrusionOk="0">
                  <a:moveTo>
                    <a:pt x="584" y="1"/>
                  </a:moveTo>
                  <a:lnTo>
                    <a:pt x="489" y="809"/>
                  </a:lnTo>
                  <a:cubicBezTo>
                    <a:pt x="471" y="809"/>
                    <a:pt x="471" y="809"/>
                    <a:pt x="471" y="829"/>
                  </a:cubicBezTo>
                  <a:lnTo>
                    <a:pt x="471" y="847"/>
                  </a:lnTo>
                  <a:lnTo>
                    <a:pt x="471" y="866"/>
                  </a:lnTo>
                  <a:lnTo>
                    <a:pt x="471" y="884"/>
                  </a:lnTo>
                  <a:lnTo>
                    <a:pt x="471" y="904"/>
                  </a:lnTo>
                  <a:lnTo>
                    <a:pt x="471" y="922"/>
                  </a:lnTo>
                  <a:lnTo>
                    <a:pt x="471" y="941"/>
                  </a:lnTo>
                  <a:lnTo>
                    <a:pt x="471" y="959"/>
                  </a:lnTo>
                  <a:cubicBezTo>
                    <a:pt x="471" y="979"/>
                    <a:pt x="471" y="979"/>
                    <a:pt x="452" y="979"/>
                  </a:cubicBezTo>
                  <a:lnTo>
                    <a:pt x="452" y="997"/>
                  </a:lnTo>
                  <a:lnTo>
                    <a:pt x="452" y="1017"/>
                  </a:lnTo>
                  <a:lnTo>
                    <a:pt x="452" y="1035"/>
                  </a:lnTo>
                  <a:lnTo>
                    <a:pt x="452" y="1054"/>
                  </a:lnTo>
                  <a:cubicBezTo>
                    <a:pt x="226" y="3387"/>
                    <a:pt x="865" y="5588"/>
                    <a:pt x="2070" y="7394"/>
                  </a:cubicBezTo>
                  <a:cubicBezTo>
                    <a:pt x="3406" y="9370"/>
                    <a:pt x="5456" y="10837"/>
                    <a:pt x="7902" y="11402"/>
                  </a:cubicBezTo>
                  <a:lnTo>
                    <a:pt x="7902" y="11420"/>
                  </a:lnTo>
                  <a:cubicBezTo>
                    <a:pt x="7959" y="11420"/>
                    <a:pt x="8015" y="11440"/>
                    <a:pt x="8072" y="11458"/>
                  </a:cubicBezTo>
                  <a:lnTo>
                    <a:pt x="8015" y="11458"/>
                  </a:lnTo>
                  <a:lnTo>
                    <a:pt x="8110" y="15654"/>
                  </a:lnTo>
                  <a:lnTo>
                    <a:pt x="16368" y="9388"/>
                  </a:lnTo>
                  <a:cubicBezTo>
                    <a:pt x="16463" y="9313"/>
                    <a:pt x="16556" y="9219"/>
                    <a:pt x="16651" y="9144"/>
                  </a:cubicBezTo>
                  <a:cubicBezTo>
                    <a:pt x="16651" y="9125"/>
                    <a:pt x="16669" y="9125"/>
                    <a:pt x="16669" y="9125"/>
                  </a:cubicBezTo>
                  <a:cubicBezTo>
                    <a:pt x="16689" y="8354"/>
                    <a:pt x="16802" y="7582"/>
                    <a:pt x="16990" y="6829"/>
                  </a:cubicBezTo>
                  <a:lnTo>
                    <a:pt x="16990" y="6829"/>
                  </a:lnTo>
                  <a:lnTo>
                    <a:pt x="16932" y="6887"/>
                  </a:lnTo>
                  <a:cubicBezTo>
                    <a:pt x="15334" y="8974"/>
                    <a:pt x="12718" y="10178"/>
                    <a:pt x="9821" y="10178"/>
                  </a:cubicBezTo>
                  <a:cubicBezTo>
                    <a:pt x="9407" y="10178"/>
                    <a:pt x="8975" y="10160"/>
                    <a:pt x="8541" y="10103"/>
                  </a:cubicBezTo>
                  <a:cubicBezTo>
                    <a:pt x="3557" y="9501"/>
                    <a:pt x="0" y="4986"/>
                    <a:pt x="584" y="1"/>
                  </a:cubicBezTo>
                  <a:close/>
                </a:path>
              </a:pathLst>
            </a:custGeom>
            <a:solidFill>
              <a:srgbClr val="FDA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1"/>
            <p:cNvSpPr/>
            <p:nvPr/>
          </p:nvSpPr>
          <p:spPr>
            <a:xfrm>
              <a:off x="4161864" y="2782036"/>
              <a:ext cx="21862" cy="20301"/>
            </a:xfrm>
            <a:custGeom>
              <a:avLst/>
              <a:gdLst/>
              <a:ahLst/>
              <a:cxnLst/>
              <a:rect l="l" t="t" r="r" b="b"/>
              <a:pathLst>
                <a:path w="1205" h="1119" extrusionOk="0">
                  <a:moveTo>
                    <a:pt x="608" y="1"/>
                  </a:moveTo>
                  <a:cubicBezTo>
                    <a:pt x="319" y="1"/>
                    <a:pt x="73" y="215"/>
                    <a:pt x="38" y="494"/>
                  </a:cubicBezTo>
                  <a:cubicBezTo>
                    <a:pt x="1" y="795"/>
                    <a:pt x="226" y="1077"/>
                    <a:pt x="527" y="1114"/>
                  </a:cubicBezTo>
                  <a:cubicBezTo>
                    <a:pt x="553" y="1117"/>
                    <a:pt x="578" y="1119"/>
                    <a:pt x="602" y="1119"/>
                  </a:cubicBezTo>
                  <a:cubicBezTo>
                    <a:pt x="891" y="1119"/>
                    <a:pt x="1133" y="920"/>
                    <a:pt x="1167" y="625"/>
                  </a:cubicBezTo>
                  <a:cubicBezTo>
                    <a:pt x="1205" y="324"/>
                    <a:pt x="979" y="43"/>
                    <a:pt x="678" y="5"/>
                  </a:cubicBezTo>
                  <a:cubicBezTo>
                    <a:pt x="655" y="2"/>
                    <a:pt x="631" y="1"/>
                    <a:pt x="608" y="1"/>
                  </a:cubicBezTo>
                  <a:close/>
                </a:path>
              </a:pathLst>
            </a:custGeom>
            <a:solidFill>
              <a:srgbClr val="27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1"/>
            <p:cNvSpPr/>
            <p:nvPr/>
          </p:nvSpPr>
          <p:spPr>
            <a:xfrm>
              <a:off x="4060500" y="2767358"/>
              <a:ext cx="21862" cy="20320"/>
            </a:xfrm>
            <a:custGeom>
              <a:avLst/>
              <a:gdLst/>
              <a:ahLst/>
              <a:cxnLst/>
              <a:rect l="l" t="t" r="r" b="b"/>
              <a:pathLst>
                <a:path w="1205" h="1120" extrusionOk="0">
                  <a:moveTo>
                    <a:pt x="608" y="0"/>
                  </a:moveTo>
                  <a:cubicBezTo>
                    <a:pt x="317" y="0"/>
                    <a:pt x="73" y="214"/>
                    <a:pt x="38" y="493"/>
                  </a:cubicBezTo>
                  <a:cubicBezTo>
                    <a:pt x="1" y="814"/>
                    <a:pt x="227" y="1095"/>
                    <a:pt x="546" y="1115"/>
                  </a:cubicBezTo>
                  <a:cubicBezTo>
                    <a:pt x="569" y="1118"/>
                    <a:pt x="593" y="1119"/>
                    <a:pt x="616" y="1119"/>
                  </a:cubicBezTo>
                  <a:cubicBezTo>
                    <a:pt x="889" y="1119"/>
                    <a:pt x="1133" y="920"/>
                    <a:pt x="1167" y="626"/>
                  </a:cubicBezTo>
                  <a:cubicBezTo>
                    <a:pt x="1205" y="325"/>
                    <a:pt x="979" y="42"/>
                    <a:pt x="678" y="4"/>
                  </a:cubicBezTo>
                  <a:cubicBezTo>
                    <a:pt x="655" y="2"/>
                    <a:pt x="631" y="0"/>
                    <a:pt x="608" y="0"/>
                  </a:cubicBezTo>
                  <a:close/>
                </a:path>
              </a:pathLst>
            </a:custGeom>
            <a:solidFill>
              <a:srgbClr val="27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1"/>
            <p:cNvSpPr/>
            <p:nvPr/>
          </p:nvSpPr>
          <p:spPr>
            <a:xfrm>
              <a:off x="4074833" y="2767866"/>
              <a:ext cx="47805" cy="91402"/>
            </a:xfrm>
            <a:custGeom>
              <a:avLst/>
              <a:gdLst/>
              <a:ahLst/>
              <a:cxnLst/>
              <a:rect l="l" t="t" r="r" b="b"/>
              <a:pathLst>
                <a:path w="2635" h="5038" extrusionOk="0">
                  <a:moveTo>
                    <a:pt x="2166" y="0"/>
                  </a:moveTo>
                  <a:cubicBezTo>
                    <a:pt x="2060" y="0"/>
                    <a:pt x="1948" y="59"/>
                    <a:pt x="1882" y="164"/>
                  </a:cubicBezTo>
                  <a:lnTo>
                    <a:pt x="94" y="3458"/>
                  </a:lnTo>
                  <a:cubicBezTo>
                    <a:pt x="19" y="3608"/>
                    <a:pt x="1" y="3796"/>
                    <a:pt x="76" y="3947"/>
                  </a:cubicBezTo>
                  <a:cubicBezTo>
                    <a:pt x="207" y="4285"/>
                    <a:pt x="696" y="5038"/>
                    <a:pt x="2314" y="5038"/>
                  </a:cubicBezTo>
                  <a:cubicBezTo>
                    <a:pt x="2502" y="5038"/>
                    <a:pt x="2635" y="4905"/>
                    <a:pt x="2635" y="4737"/>
                  </a:cubicBezTo>
                  <a:cubicBezTo>
                    <a:pt x="2635" y="4567"/>
                    <a:pt x="2484" y="4436"/>
                    <a:pt x="2314" y="4436"/>
                  </a:cubicBezTo>
                  <a:cubicBezTo>
                    <a:pt x="1073" y="4436"/>
                    <a:pt x="734" y="3927"/>
                    <a:pt x="641" y="3739"/>
                  </a:cubicBezTo>
                  <a:lnTo>
                    <a:pt x="2427" y="447"/>
                  </a:lnTo>
                  <a:cubicBezTo>
                    <a:pt x="2502" y="297"/>
                    <a:pt x="2447" y="127"/>
                    <a:pt x="2296" y="33"/>
                  </a:cubicBezTo>
                  <a:cubicBezTo>
                    <a:pt x="2257" y="11"/>
                    <a:pt x="2212" y="0"/>
                    <a:pt x="2166" y="0"/>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1"/>
            <p:cNvSpPr/>
            <p:nvPr/>
          </p:nvSpPr>
          <p:spPr>
            <a:xfrm>
              <a:off x="4087134" y="2943817"/>
              <a:ext cx="41292" cy="23331"/>
            </a:xfrm>
            <a:custGeom>
              <a:avLst/>
              <a:gdLst/>
              <a:ahLst/>
              <a:cxnLst/>
              <a:rect l="l" t="t" r="r" b="b"/>
              <a:pathLst>
                <a:path w="2276" h="1286" extrusionOk="0">
                  <a:moveTo>
                    <a:pt x="718" y="0"/>
                  </a:moveTo>
                  <a:cubicBezTo>
                    <a:pt x="576" y="0"/>
                    <a:pt x="424" y="19"/>
                    <a:pt x="264" y="61"/>
                  </a:cubicBezTo>
                  <a:cubicBezTo>
                    <a:pt x="94" y="99"/>
                    <a:pt x="0" y="269"/>
                    <a:pt x="38" y="420"/>
                  </a:cubicBezTo>
                  <a:cubicBezTo>
                    <a:pt x="70" y="564"/>
                    <a:pt x="197" y="654"/>
                    <a:pt x="340" y="654"/>
                  </a:cubicBezTo>
                  <a:cubicBezTo>
                    <a:pt x="364" y="654"/>
                    <a:pt x="389" y="651"/>
                    <a:pt x="414" y="645"/>
                  </a:cubicBezTo>
                  <a:cubicBezTo>
                    <a:pt x="516" y="618"/>
                    <a:pt x="613" y="606"/>
                    <a:pt x="704" y="606"/>
                  </a:cubicBezTo>
                  <a:cubicBezTo>
                    <a:pt x="1302" y="606"/>
                    <a:pt x="1658" y="1120"/>
                    <a:pt x="1674" y="1153"/>
                  </a:cubicBezTo>
                  <a:cubicBezTo>
                    <a:pt x="1731" y="1247"/>
                    <a:pt x="1844" y="1285"/>
                    <a:pt x="1937" y="1285"/>
                  </a:cubicBezTo>
                  <a:cubicBezTo>
                    <a:pt x="1995" y="1285"/>
                    <a:pt x="2050" y="1266"/>
                    <a:pt x="2107" y="1247"/>
                  </a:cubicBezTo>
                  <a:cubicBezTo>
                    <a:pt x="2238" y="1153"/>
                    <a:pt x="2276" y="965"/>
                    <a:pt x="2183" y="814"/>
                  </a:cubicBezTo>
                  <a:cubicBezTo>
                    <a:pt x="2166" y="781"/>
                    <a:pt x="1641" y="0"/>
                    <a:pt x="718" y="0"/>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1"/>
            <p:cNvSpPr/>
            <p:nvPr/>
          </p:nvSpPr>
          <p:spPr>
            <a:xfrm>
              <a:off x="4150616" y="2746204"/>
              <a:ext cx="41310" cy="22279"/>
            </a:xfrm>
            <a:custGeom>
              <a:avLst/>
              <a:gdLst/>
              <a:ahLst/>
              <a:cxnLst/>
              <a:rect l="l" t="t" r="r" b="b"/>
              <a:pathLst>
                <a:path w="2277" h="1228" extrusionOk="0">
                  <a:moveTo>
                    <a:pt x="791" y="0"/>
                  </a:moveTo>
                  <a:cubicBezTo>
                    <a:pt x="548" y="0"/>
                    <a:pt x="348" y="58"/>
                    <a:pt x="226" y="136"/>
                  </a:cubicBezTo>
                  <a:cubicBezTo>
                    <a:pt x="1" y="267"/>
                    <a:pt x="1" y="437"/>
                    <a:pt x="113" y="531"/>
                  </a:cubicBezTo>
                  <a:cubicBezTo>
                    <a:pt x="226" y="643"/>
                    <a:pt x="395" y="681"/>
                    <a:pt x="565" y="738"/>
                  </a:cubicBezTo>
                  <a:cubicBezTo>
                    <a:pt x="734" y="794"/>
                    <a:pt x="904" y="851"/>
                    <a:pt x="1054" y="889"/>
                  </a:cubicBezTo>
                  <a:cubicBezTo>
                    <a:pt x="1205" y="945"/>
                    <a:pt x="1373" y="1020"/>
                    <a:pt x="1524" y="1095"/>
                  </a:cubicBezTo>
                  <a:cubicBezTo>
                    <a:pt x="1694" y="1152"/>
                    <a:pt x="1862" y="1227"/>
                    <a:pt x="2013" y="1227"/>
                  </a:cubicBezTo>
                  <a:cubicBezTo>
                    <a:pt x="2163" y="1227"/>
                    <a:pt x="2276" y="1095"/>
                    <a:pt x="2201" y="851"/>
                  </a:cubicBezTo>
                  <a:cubicBezTo>
                    <a:pt x="2126" y="606"/>
                    <a:pt x="1844" y="287"/>
                    <a:pt x="1355" y="99"/>
                  </a:cubicBezTo>
                  <a:cubicBezTo>
                    <a:pt x="1154" y="29"/>
                    <a:pt x="962"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1"/>
            <p:cNvSpPr/>
            <p:nvPr/>
          </p:nvSpPr>
          <p:spPr>
            <a:xfrm>
              <a:off x="4034556" y="2728533"/>
              <a:ext cx="43361" cy="17707"/>
            </a:xfrm>
            <a:custGeom>
              <a:avLst/>
              <a:gdLst/>
              <a:ahLst/>
              <a:cxnLst/>
              <a:rect l="l" t="t" r="r" b="b"/>
              <a:pathLst>
                <a:path w="2390" h="976" extrusionOk="0">
                  <a:moveTo>
                    <a:pt x="1358" y="1"/>
                  </a:moveTo>
                  <a:cubicBezTo>
                    <a:pt x="1279" y="1"/>
                    <a:pt x="1196" y="6"/>
                    <a:pt x="1110" y="19"/>
                  </a:cubicBezTo>
                  <a:cubicBezTo>
                    <a:pt x="603" y="75"/>
                    <a:pt x="245" y="338"/>
                    <a:pt x="132" y="546"/>
                  </a:cubicBezTo>
                  <a:cubicBezTo>
                    <a:pt x="1" y="772"/>
                    <a:pt x="76" y="922"/>
                    <a:pt x="227" y="960"/>
                  </a:cubicBezTo>
                  <a:cubicBezTo>
                    <a:pt x="265" y="971"/>
                    <a:pt x="308" y="975"/>
                    <a:pt x="355" y="975"/>
                  </a:cubicBezTo>
                  <a:cubicBezTo>
                    <a:pt x="466" y="975"/>
                    <a:pt x="596" y="949"/>
                    <a:pt x="716" y="922"/>
                  </a:cubicBezTo>
                  <a:cubicBezTo>
                    <a:pt x="904" y="903"/>
                    <a:pt x="1073" y="865"/>
                    <a:pt x="1223" y="847"/>
                  </a:cubicBezTo>
                  <a:cubicBezTo>
                    <a:pt x="1374" y="827"/>
                    <a:pt x="1562" y="809"/>
                    <a:pt x="1732" y="809"/>
                  </a:cubicBezTo>
                  <a:cubicBezTo>
                    <a:pt x="1920" y="790"/>
                    <a:pt x="2108" y="772"/>
                    <a:pt x="2221" y="696"/>
                  </a:cubicBezTo>
                  <a:cubicBezTo>
                    <a:pt x="2352" y="621"/>
                    <a:pt x="2390" y="451"/>
                    <a:pt x="2201" y="282"/>
                  </a:cubicBezTo>
                  <a:cubicBezTo>
                    <a:pt x="2061" y="141"/>
                    <a:pt x="1751"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1"/>
            <p:cNvSpPr/>
            <p:nvPr/>
          </p:nvSpPr>
          <p:spPr>
            <a:xfrm>
              <a:off x="4385093" y="2799181"/>
              <a:ext cx="33836" cy="54282"/>
            </a:xfrm>
            <a:custGeom>
              <a:avLst/>
              <a:gdLst/>
              <a:ahLst/>
              <a:cxnLst/>
              <a:rect l="l" t="t" r="r" b="b"/>
              <a:pathLst>
                <a:path w="1865" h="2992" extrusionOk="0">
                  <a:moveTo>
                    <a:pt x="1518" y="1"/>
                  </a:moveTo>
                  <a:cubicBezTo>
                    <a:pt x="1411" y="1"/>
                    <a:pt x="1306" y="51"/>
                    <a:pt x="1243" y="151"/>
                  </a:cubicBezTo>
                  <a:lnTo>
                    <a:pt x="1" y="2126"/>
                  </a:lnTo>
                  <a:lnTo>
                    <a:pt x="1356" y="2954"/>
                  </a:lnTo>
                  <a:cubicBezTo>
                    <a:pt x="1393" y="2973"/>
                    <a:pt x="1450" y="2991"/>
                    <a:pt x="1506" y="2991"/>
                  </a:cubicBezTo>
                  <a:cubicBezTo>
                    <a:pt x="1619" y="2991"/>
                    <a:pt x="1714" y="2936"/>
                    <a:pt x="1769" y="2841"/>
                  </a:cubicBezTo>
                  <a:cubicBezTo>
                    <a:pt x="1864" y="2690"/>
                    <a:pt x="1807" y="2502"/>
                    <a:pt x="1676" y="2427"/>
                  </a:cubicBezTo>
                  <a:lnTo>
                    <a:pt x="848" y="1920"/>
                  </a:lnTo>
                  <a:lnTo>
                    <a:pt x="1769" y="470"/>
                  </a:lnTo>
                  <a:cubicBezTo>
                    <a:pt x="1845" y="320"/>
                    <a:pt x="1807" y="132"/>
                    <a:pt x="1676" y="38"/>
                  </a:cubicBezTo>
                  <a:cubicBezTo>
                    <a:pt x="1626" y="13"/>
                    <a:pt x="1572" y="1"/>
                    <a:pt x="1518" y="1"/>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1"/>
            <p:cNvSpPr/>
            <p:nvPr/>
          </p:nvSpPr>
          <p:spPr>
            <a:xfrm>
              <a:off x="4131838" y="2859942"/>
              <a:ext cx="79555" cy="57512"/>
            </a:xfrm>
            <a:custGeom>
              <a:avLst/>
              <a:gdLst/>
              <a:ahLst/>
              <a:cxnLst/>
              <a:rect l="l" t="t" r="r" b="b"/>
              <a:pathLst>
                <a:path w="4385" h="3170" extrusionOk="0">
                  <a:moveTo>
                    <a:pt x="4139" y="1"/>
                  </a:moveTo>
                  <a:lnTo>
                    <a:pt x="0" y="678"/>
                  </a:lnTo>
                  <a:lnTo>
                    <a:pt x="339" y="2653"/>
                  </a:lnTo>
                  <a:cubicBezTo>
                    <a:pt x="390" y="2957"/>
                    <a:pt x="638" y="3170"/>
                    <a:pt x="933" y="3170"/>
                  </a:cubicBezTo>
                  <a:cubicBezTo>
                    <a:pt x="967" y="3170"/>
                    <a:pt x="1001" y="3167"/>
                    <a:pt x="1036" y="3161"/>
                  </a:cubicBezTo>
                  <a:lnTo>
                    <a:pt x="2127" y="2973"/>
                  </a:lnTo>
                  <a:cubicBezTo>
                    <a:pt x="3481" y="2765"/>
                    <a:pt x="4384" y="1486"/>
                    <a:pt x="4159" y="132"/>
                  </a:cubicBezTo>
                  <a:lnTo>
                    <a:pt x="4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1"/>
            <p:cNvSpPr/>
            <p:nvPr/>
          </p:nvSpPr>
          <p:spPr>
            <a:xfrm>
              <a:off x="3983684" y="2710408"/>
              <a:ext cx="263211" cy="142038"/>
            </a:xfrm>
            <a:custGeom>
              <a:avLst/>
              <a:gdLst/>
              <a:ahLst/>
              <a:cxnLst/>
              <a:rect l="l" t="t" r="r" b="b"/>
              <a:pathLst>
                <a:path w="14508" h="7829" extrusionOk="0">
                  <a:moveTo>
                    <a:pt x="3379" y="790"/>
                  </a:moveTo>
                  <a:cubicBezTo>
                    <a:pt x="4743" y="790"/>
                    <a:pt x="5854" y="1880"/>
                    <a:pt x="5908" y="3238"/>
                  </a:cubicBezTo>
                  <a:cubicBezTo>
                    <a:pt x="5928" y="3915"/>
                    <a:pt x="5683" y="4573"/>
                    <a:pt x="5231" y="5062"/>
                  </a:cubicBezTo>
                  <a:cubicBezTo>
                    <a:pt x="4762" y="5571"/>
                    <a:pt x="4140" y="5852"/>
                    <a:pt x="3445" y="5872"/>
                  </a:cubicBezTo>
                  <a:cubicBezTo>
                    <a:pt x="3411" y="5873"/>
                    <a:pt x="3378" y="5874"/>
                    <a:pt x="3344" y="5874"/>
                  </a:cubicBezTo>
                  <a:cubicBezTo>
                    <a:pt x="1996" y="5874"/>
                    <a:pt x="865" y="4785"/>
                    <a:pt x="829" y="3426"/>
                  </a:cubicBezTo>
                  <a:cubicBezTo>
                    <a:pt x="791" y="2729"/>
                    <a:pt x="1036" y="2090"/>
                    <a:pt x="1506" y="1601"/>
                  </a:cubicBezTo>
                  <a:cubicBezTo>
                    <a:pt x="1958" y="1093"/>
                    <a:pt x="2597" y="810"/>
                    <a:pt x="3275" y="792"/>
                  </a:cubicBezTo>
                  <a:cubicBezTo>
                    <a:pt x="3309" y="791"/>
                    <a:pt x="3344" y="790"/>
                    <a:pt x="3379" y="790"/>
                  </a:cubicBezTo>
                  <a:close/>
                  <a:moveTo>
                    <a:pt x="11026" y="1959"/>
                  </a:moveTo>
                  <a:cubicBezTo>
                    <a:pt x="11176" y="1959"/>
                    <a:pt x="11327" y="1959"/>
                    <a:pt x="11477" y="1977"/>
                  </a:cubicBezTo>
                  <a:cubicBezTo>
                    <a:pt x="11986" y="2052"/>
                    <a:pt x="12456" y="2278"/>
                    <a:pt x="12851" y="2636"/>
                  </a:cubicBezTo>
                  <a:cubicBezTo>
                    <a:pt x="13341" y="3106"/>
                    <a:pt x="13642" y="3745"/>
                    <a:pt x="13660" y="4423"/>
                  </a:cubicBezTo>
                  <a:cubicBezTo>
                    <a:pt x="13697" y="5815"/>
                    <a:pt x="12606" y="7001"/>
                    <a:pt x="11196" y="7057"/>
                  </a:cubicBezTo>
                  <a:cubicBezTo>
                    <a:pt x="11173" y="7057"/>
                    <a:pt x="11149" y="7057"/>
                    <a:pt x="11126" y="7057"/>
                  </a:cubicBezTo>
                  <a:cubicBezTo>
                    <a:pt x="9764" y="7057"/>
                    <a:pt x="8617" y="5979"/>
                    <a:pt x="8562" y="4593"/>
                  </a:cubicBezTo>
                  <a:cubicBezTo>
                    <a:pt x="8542" y="3915"/>
                    <a:pt x="8788" y="3256"/>
                    <a:pt x="9257" y="2767"/>
                  </a:cubicBezTo>
                  <a:cubicBezTo>
                    <a:pt x="9709" y="2278"/>
                    <a:pt x="10348" y="1977"/>
                    <a:pt x="11026" y="1959"/>
                  </a:cubicBezTo>
                  <a:close/>
                  <a:moveTo>
                    <a:pt x="3362" y="0"/>
                  </a:moveTo>
                  <a:cubicBezTo>
                    <a:pt x="3327" y="0"/>
                    <a:pt x="3292" y="1"/>
                    <a:pt x="3256" y="2"/>
                  </a:cubicBezTo>
                  <a:cubicBezTo>
                    <a:pt x="2353" y="40"/>
                    <a:pt x="1544" y="416"/>
                    <a:pt x="924" y="1056"/>
                  </a:cubicBezTo>
                  <a:cubicBezTo>
                    <a:pt x="321" y="1713"/>
                    <a:pt x="1" y="2561"/>
                    <a:pt x="39" y="3444"/>
                  </a:cubicBezTo>
                  <a:cubicBezTo>
                    <a:pt x="96" y="5082"/>
                    <a:pt x="1318" y="6399"/>
                    <a:pt x="2898" y="6625"/>
                  </a:cubicBezTo>
                  <a:cubicBezTo>
                    <a:pt x="3086" y="6643"/>
                    <a:pt x="3275" y="6662"/>
                    <a:pt x="3482" y="6662"/>
                  </a:cubicBezTo>
                  <a:cubicBezTo>
                    <a:pt x="4366" y="6625"/>
                    <a:pt x="5194" y="6248"/>
                    <a:pt x="5796" y="5589"/>
                  </a:cubicBezTo>
                  <a:cubicBezTo>
                    <a:pt x="6154" y="5213"/>
                    <a:pt x="6380" y="4781"/>
                    <a:pt x="6530" y="4292"/>
                  </a:cubicBezTo>
                  <a:lnTo>
                    <a:pt x="7809" y="4385"/>
                  </a:lnTo>
                  <a:cubicBezTo>
                    <a:pt x="7809" y="4460"/>
                    <a:pt x="7790" y="4535"/>
                    <a:pt x="7790" y="4611"/>
                  </a:cubicBezTo>
                  <a:cubicBezTo>
                    <a:pt x="7847" y="6248"/>
                    <a:pt x="9069" y="7565"/>
                    <a:pt x="10631" y="7791"/>
                  </a:cubicBezTo>
                  <a:cubicBezTo>
                    <a:pt x="10838" y="7829"/>
                    <a:pt x="11026" y="7829"/>
                    <a:pt x="11233" y="7829"/>
                  </a:cubicBezTo>
                  <a:cubicBezTo>
                    <a:pt x="13058" y="7771"/>
                    <a:pt x="14507" y="6229"/>
                    <a:pt x="14432" y="4385"/>
                  </a:cubicBezTo>
                  <a:cubicBezTo>
                    <a:pt x="14412" y="3501"/>
                    <a:pt x="14036" y="2674"/>
                    <a:pt x="13378" y="2072"/>
                  </a:cubicBezTo>
                  <a:cubicBezTo>
                    <a:pt x="12772" y="1501"/>
                    <a:pt x="11980" y="1184"/>
                    <a:pt x="11131" y="1184"/>
                  </a:cubicBezTo>
                  <a:cubicBezTo>
                    <a:pt x="11083" y="1184"/>
                    <a:pt x="11036" y="1185"/>
                    <a:pt x="10988" y="1187"/>
                  </a:cubicBezTo>
                  <a:cubicBezTo>
                    <a:pt x="10105" y="1206"/>
                    <a:pt x="9295" y="1582"/>
                    <a:pt x="8675" y="2240"/>
                  </a:cubicBezTo>
                  <a:cubicBezTo>
                    <a:pt x="8299" y="2636"/>
                    <a:pt x="8053" y="3125"/>
                    <a:pt x="7922" y="3632"/>
                  </a:cubicBezTo>
                  <a:cubicBezTo>
                    <a:pt x="7903" y="3632"/>
                    <a:pt x="7885" y="3614"/>
                    <a:pt x="7865" y="3614"/>
                  </a:cubicBezTo>
                  <a:lnTo>
                    <a:pt x="6661" y="3520"/>
                  </a:lnTo>
                  <a:cubicBezTo>
                    <a:pt x="6681" y="3426"/>
                    <a:pt x="6699" y="3313"/>
                    <a:pt x="6681" y="3219"/>
                  </a:cubicBezTo>
                  <a:cubicBezTo>
                    <a:pt x="6624" y="1410"/>
                    <a:pt x="5140" y="0"/>
                    <a:pt x="3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121"/>
          <p:cNvGrpSpPr/>
          <p:nvPr/>
        </p:nvGrpSpPr>
        <p:grpSpPr>
          <a:xfrm>
            <a:off x="4145786" y="3332457"/>
            <a:ext cx="852587" cy="852597"/>
            <a:chOff x="2416677" y="2368748"/>
            <a:chExt cx="882687" cy="882697"/>
          </a:xfrm>
        </p:grpSpPr>
        <p:sp>
          <p:nvSpPr>
            <p:cNvPr id="4088" name="Google Shape;4088;p121"/>
            <p:cNvSpPr/>
            <p:nvPr/>
          </p:nvSpPr>
          <p:spPr>
            <a:xfrm>
              <a:off x="2676427" y="2705986"/>
              <a:ext cx="43016" cy="43379"/>
            </a:xfrm>
            <a:custGeom>
              <a:avLst/>
              <a:gdLst/>
              <a:ahLst/>
              <a:cxnLst/>
              <a:rect l="l" t="t" r="r" b="b"/>
              <a:pathLst>
                <a:path w="2371" h="2391" extrusionOk="0">
                  <a:moveTo>
                    <a:pt x="1186" y="602"/>
                  </a:moveTo>
                  <a:cubicBezTo>
                    <a:pt x="1505" y="602"/>
                    <a:pt x="1769" y="866"/>
                    <a:pt x="1769" y="1186"/>
                  </a:cubicBezTo>
                  <a:cubicBezTo>
                    <a:pt x="1769" y="1505"/>
                    <a:pt x="1505" y="1769"/>
                    <a:pt x="1186" y="1769"/>
                  </a:cubicBezTo>
                  <a:cubicBezTo>
                    <a:pt x="865" y="1769"/>
                    <a:pt x="602" y="1505"/>
                    <a:pt x="602" y="1186"/>
                  </a:cubicBezTo>
                  <a:cubicBezTo>
                    <a:pt x="602" y="866"/>
                    <a:pt x="865" y="602"/>
                    <a:pt x="1186" y="602"/>
                  </a:cubicBezTo>
                  <a:close/>
                  <a:moveTo>
                    <a:pt x="1186" y="0"/>
                  </a:moveTo>
                  <a:cubicBezTo>
                    <a:pt x="527" y="0"/>
                    <a:pt x="0" y="527"/>
                    <a:pt x="0" y="1186"/>
                  </a:cubicBezTo>
                  <a:cubicBezTo>
                    <a:pt x="0" y="1844"/>
                    <a:pt x="527" y="2390"/>
                    <a:pt x="1186" y="2390"/>
                  </a:cubicBezTo>
                  <a:cubicBezTo>
                    <a:pt x="1844" y="2390"/>
                    <a:pt x="2371" y="1844"/>
                    <a:pt x="2371" y="1186"/>
                  </a:cubicBezTo>
                  <a:cubicBezTo>
                    <a:pt x="2371" y="527"/>
                    <a:pt x="1844" y="0"/>
                    <a:pt x="1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21"/>
            <p:cNvSpPr/>
            <p:nvPr/>
          </p:nvSpPr>
          <p:spPr>
            <a:xfrm>
              <a:off x="2616011" y="2705986"/>
              <a:ext cx="43361" cy="43379"/>
            </a:xfrm>
            <a:custGeom>
              <a:avLst/>
              <a:gdLst/>
              <a:ahLst/>
              <a:cxnLst/>
              <a:rect l="l" t="t" r="r" b="b"/>
              <a:pathLst>
                <a:path w="2390" h="2391" extrusionOk="0">
                  <a:moveTo>
                    <a:pt x="1185" y="602"/>
                  </a:moveTo>
                  <a:cubicBezTo>
                    <a:pt x="1506" y="602"/>
                    <a:pt x="1769" y="866"/>
                    <a:pt x="1769" y="1186"/>
                  </a:cubicBezTo>
                  <a:cubicBezTo>
                    <a:pt x="1769" y="1505"/>
                    <a:pt x="1506" y="1769"/>
                    <a:pt x="1185" y="1769"/>
                  </a:cubicBezTo>
                  <a:cubicBezTo>
                    <a:pt x="866" y="1769"/>
                    <a:pt x="621" y="1505"/>
                    <a:pt x="621" y="1186"/>
                  </a:cubicBezTo>
                  <a:cubicBezTo>
                    <a:pt x="621" y="866"/>
                    <a:pt x="866" y="602"/>
                    <a:pt x="1185" y="602"/>
                  </a:cubicBezTo>
                  <a:close/>
                  <a:moveTo>
                    <a:pt x="1185" y="0"/>
                  </a:moveTo>
                  <a:cubicBezTo>
                    <a:pt x="528" y="0"/>
                    <a:pt x="1" y="527"/>
                    <a:pt x="1" y="1186"/>
                  </a:cubicBezTo>
                  <a:cubicBezTo>
                    <a:pt x="1" y="1844"/>
                    <a:pt x="528" y="2390"/>
                    <a:pt x="1185" y="2390"/>
                  </a:cubicBezTo>
                  <a:cubicBezTo>
                    <a:pt x="1844" y="2390"/>
                    <a:pt x="2389" y="1844"/>
                    <a:pt x="2389" y="1186"/>
                  </a:cubicBezTo>
                  <a:cubicBezTo>
                    <a:pt x="2389" y="527"/>
                    <a:pt x="1844" y="0"/>
                    <a:pt x="1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21"/>
            <p:cNvSpPr/>
            <p:nvPr/>
          </p:nvSpPr>
          <p:spPr>
            <a:xfrm>
              <a:off x="2556957" y="2705986"/>
              <a:ext cx="43379" cy="43379"/>
            </a:xfrm>
            <a:custGeom>
              <a:avLst/>
              <a:gdLst/>
              <a:ahLst/>
              <a:cxnLst/>
              <a:rect l="l" t="t" r="r" b="b"/>
              <a:pathLst>
                <a:path w="2391" h="2391" extrusionOk="0">
                  <a:moveTo>
                    <a:pt x="1186" y="602"/>
                  </a:moveTo>
                  <a:cubicBezTo>
                    <a:pt x="1505" y="602"/>
                    <a:pt x="1769" y="866"/>
                    <a:pt x="1769" y="1186"/>
                  </a:cubicBezTo>
                  <a:cubicBezTo>
                    <a:pt x="1769" y="1505"/>
                    <a:pt x="1505" y="1769"/>
                    <a:pt x="1186" y="1769"/>
                  </a:cubicBezTo>
                  <a:cubicBezTo>
                    <a:pt x="866" y="1769"/>
                    <a:pt x="622" y="1505"/>
                    <a:pt x="622" y="1186"/>
                  </a:cubicBezTo>
                  <a:cubicBezTo>
                    <a:pt x="622" y="866"/>
                    <a:pt x="866" y="602"/>
                    <a:pt x="1186" y="602"/>
                  </a:cubicBezTo>
                  <a:close/>
                  <a:moveTo>
                    <a:pt x="1186" y="0"/>
                  </a:moveTo>
                  <a:cubicBezTo>
                    <a:pt x="527" y="0"/>
                    <a:pt x="0" y="527"/>
                    <a:pt x="0" y="1186"/>
                  </a:cubicBezTo>
                  <a:cubicBezTo>
                    <a:pt x="0" y="1844"/>
                    <a:pt x="527" y="2390"/>
                    <a:pt x="1186" y="2390"/>
                  </a:cubicBezTo>
                  <a:cubicBezTo>
                    <a:pt x="1844" y="2390"/>
                    <a:pt x="2390" y="1844"/>
                    <a:pt x="2390" y="1186"/>
                  </a:cubicBezTo>
                  <a:cubicBezTo>
                    <a:pt x="2390" y="527"/>
                    <a:pt x="1844" y="0"/>
                    <a:pt x="1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21"/>
            <p:cNvSpPr/>
            <p:nvPr/>
          </p:nvSpPr>
          <p:spPr>
            <a:xfrm>
              <a:off x="2416677" y="2368748"/>
              <a:ext cx="882687" cy="703149"/>
            </a:xfrm>
            <a:custGeom>
              <a:avLst/>
              <a:gdLst/>
              <a:ahLst/>
              <a:cxnLst/>
              <a:rect l="l" t="t" r="r" b="b"/>
              <a:pathLst>
                <a:path w="48653" h="38757" extrusionOk="0">
                  <a:moveTo>
                    <a:pt x="24326" y="0"/>
                  </a:moveTo>
                  <a:cubicBezTo>
                    <a:pt x="10893" y="0"/>
                    <a:pt x="0" y="10894"/>
                    <a:pt x="0" y="24327"/>
                  </a:cubicBezTo>
                  <a:cubicBezTo>
                    <a:pt x="0" y="29387"/>
                    <a:pt x="1543" y="34091"/>
                    <a:pt x="4177" y="37986"/>
                  </a:cubicBezTo>
                  <a:lnTo>
                    <a:pt x="43912" y="37986"/>
                  </a:lnTo>
                  <a:lnTo>
                    <a:pt x="43912" y="38757"/>
                  </a:lnTo>
                  <a:cubicBezTo>
                    <a:pt x="46884" y="34730"/>
                    <a:pt x="48653" y="29726"/>
                    <a:pt x="48653" y="24327"/>
                  </a:cubicBezTo>
                  <a:cubicBezTo>
                    <a:pt x="48653" y="10894"/>
                    <a:pt x="37759" y="0"/>
                    <a:pt x="24326" y="0"/>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1"/>
            <p:cNvSpPr/>
            <p:nvPr/>
          </p:nvSpPr>
          <p:spPr>
            <a:xfrm>
              <a:off x="2492459" y="3057901"/>
              <a:ext cx="720892" cy="193544"/>
            </a:xfrm>
            <a:custGeom>
              <a:avLst/>
              <a:gdLst/>
              <a:ahLst/>
              <a:cxnLst/>
              <a:rect l="l" t="t" r="r" b="b"/>
              <a:pathLst>
                <a:path w="39735" h="10668" extrusionOk="0">
                  <a:moveTo>
                    <a:pt x="0" y="1"/>
                  </a:moveTo>
                  <a:cubicBezTo>
                    <a:pt x="4383" y="6435"/>
                    <a:pt x="11758" y="10668"/>
                    <a:pt x="20149" y="10668"/>
                  </a:cubicBezTo>
                  <a:cubicBezTo>
                    <a:pt x="28183" y="10668"/>
                    <a:pt x="35295" y="6774"/>
                    <a:pt x="39735" y="772"/>
                  </a:cubicBezTo>
                  <a:lnTo>
                    <a:pt x="39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1"/>
            <p:cNvSpPr/>
            <p:nvPr/>
          </p:nvSpPr>
          <p:spPr>
            <a:xfrm>
              <a:off x="2601678" y="2371669"/>
              <a:ext cx="448845" cy="478726"/>
            </a:xfrm>
            <a:custGeom>
              <a:avLst/>
              <a:gdLst/>
              <a:ahLst/>
              <a:cxnLst/>
              <a:rect l="l" t="t" r="r" b="b"/>
              <a:pathLst>
                <a:path w="24740" h="26387" extrusionOk="0">
                  <a:moveTo>
                    <a:pt x="13030" y="0"/>
                  </a:moveTo>
                  <a:cubicBezTo>
                    <a:pt x="9766" y="0"/>
                    <a:pt x="6448" y="808"/>
                    <a:pt x="4027" y="3132"/>
                  </a:cubicBezTo>
                  <a:cubicBezTo>
                    <a:pt x="2163" y="4938"/>
                    <a:pt x="1054" y="7422"/>
                    <a:pt x="583" y="9943"/>
                  </a:cubicBezTo>
                  <a:cubicBezTo>
                    <a:pt x="1" y="13159"/>
                    <a:pt x="884" y="16207"/>
                    <a:pt x="1674" y="19293"/>
                  </a:cubicBezTo>
                  <a:lnTo>
                    <a:pt x="7808" y="26386"/>
                  </a:lnTo>
                  <a:lnTo>
                    <a:pt x="9049" y="20083"/>
                  </a:lnTo>
                  <a:cubicBezTo>
                    <a:pt x="9087" y="20007"/>
                    <a:pt x="9106" y="19914"/>
                    <a:pt x="9106" y="19801"/>
                  </a:cubicBezTo>
                  <a:lnTo>
                    <a:pt x="11043" y="9923"/>
                  </a:lnTo>
                  <a:cubicBezTo>
                    <a:pt x="11364" y="9717"/>
                    <a:pt x="11703" y="9529"/>
                    <a:pt x="12079" y="9396"/>
                  </a:cubicBezTo>
                  <a:cubicBezTo>
                    <a:pt x="12911" y="9096"/>
                    <a:pt x="13844" y="8998"/>
                    <a:pt x="14782" y="8998"/>
                  </a:cubicBezTo>
                  <a:cubicBezTo>
                    <a:pt x="15605" y="8998"/>
                    <a:pt x="16431" y="9073"/>
                    <a:pt x="17196" y="9153"/>
                  </a:cubicBezTo>
                  <a:lnTo>
                    <a:pt x="17252" y="9153"/>
                  </a:lnTo>
                  <a:cubicBezTo>
                    <a:pt x="17568" y="9191"/>
                    <a:pt x="17901" y="9208"/>
                    <a:pt x="18243" y="9208"/>
                  </a:cubicBezTo>
                  <a:cubicBezTo>
                    <a:pt x="19593" y="9208"/>
                    <a:pt x="21102" y="8940"/>
                    <a:pt x="22407" y="8626"/>
                  </a:cubicBezTo>
                  <a:cubicBezTo>
                    <a:pt x="23029" y="8475"/>
                    <a:pt x="23536" y="8137"/>
                    <a:pt x="23894" y="7685"/>
                  </a:cubicBezTo>
                  <a:cubicBezTo>
                    <a:pt x="24647" y="6744"/>
                    <a:pt x="24740" y="5333"/>
                    <a:pt x="23894" y="4279"/>
                  </a:cubicBezTo>
                  <a:cubicBezTo>
                    <a:pt x="22369" y="2417"/>
                    <a:pt x="19547" y="403"/>
                    <a:pt x="14412" y="47"/>
                  </a:cubicBezTo>
                  <a:cubicBezTo>
                    <a:pt x="13954" y="16"/>
                    <a:pt x="13493" y="0"/>
                    <a:pt x="13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1"/>
            <p:cNvSpPr/>
            <p:nvPr/>
          </p:nvSpPr>
          <p:spPr>
            <a:xfrm>
              <a:off x="2626262" y="2511096"/>
              <a:ext cx="452619" cy="640013"/>
            </a:xfrm>
            <a:custGeom>
              <a:avLst/>
              <a:gdLst/>
              <a:ahLst/>
              <a:cxnLst/>
              <a:rect l="l" t="t" r="r" b="b"/>
              <a:pathLst>
                <a:path w="24948" h="35277" extrusionOk="0">
                  <a:moveTo>
                    <a:pt x="22539" y="0"/>
                  </a:moveTo>
                  <a:cubicBezTo>
                    <a:pt x="22181" y="452"/>
                    <a:pt x="21674" y="790"/>
                    <a:pt x="21052" y="941"/>
                  </a:cubicBezTo>
                  <a:cubicBezTo>
                    <a:pt x="19747" y="1255"/>
                    <a:pt x="18238" y="1523"/>
                    <a:pt x="16888" y="1523"/>
                  </a:cubicBezTo>
                  <a:cubicBezTo>
                    <a:pt x="16546" y="1523"/>
                    <a:pt x="16213" y="1506"/>
                    <a:pt x="15897" y="1468"/>
                  </a:cubicBezTo>
                  <a:lnTo>
                    <a:pt x="15841" y="1468"/>
                  </a:lnTo>
                  <a:cubicBezTo>
                    <a:pt x="15076" y="1388"/>
                    <a:pt x="14250" y="1313"/>
                    <a:pt x="13427" y="1313"/>
                  </a:cubicBezTo>
                  <a:cubicBezTo>
                    <a:pt x="12489" y="1313"/>
                    <a:pt x="11556" y="1411"/>
                    <a:pt x="10724" y="1711"/>
                  </a:cubicBezTo>
                  <a:cubicBezTo>
                    <a:pt x="9219" y="2258"/>
                    <a:pt x="8015" y="3575"/>
                    <a:pt x="7639" y="5118"/>
                  </a:cubicBezTo>
                  <a:cubicBezTo>
                    <a:pt x="7300" y="6528"/>
                    <a:pt x="7581" y="8052"/>
                    <a:pt x="7619" y="9482"/>
                  </a:cubicBezTo>
                  <a:cubicBezTo>
                    <a:pt x="7657" y="10140"/>
                    <a:pt x="7694" y="10799"/>
                    <a:pt x="7714" y="11457"/>
                  </a:cubicBezTo>
                  <a:cubicBezTo>
                    <a:pt x="7714" y="11683"/>
                    <a:pt x="7827" y="12192"/>
                    <a:pt x="7694" y="12398"/>
                  </a:cubicBezTo>
                  <a:cubicBezTo>
                    <a:pt x="7447" y="12834"/>
                    <a:pt x="7309" y="13015"/>
                    <a:pt x="7215" y="13015"/>
                  </a:cubicBezTo>
                  <a:cubicBezTo>
                    <a:pt x="6827" y="13015"/>
                    <a:pt x="7145" y="9987"/>
                    <a:pt x="3518" y="8974"/>
                  </a:cubicBezTo>
                  <a:lnTo>
                    <a:pt x="3254" y="9011"/>
                  </a:lnTo>
                  <a:cubicBezTo>
                    <a:pt x="1355" y="9237"/>
                    <a:pt x="0" y="10950"/>
                    <a:pt x="226" y="12849"/>
                  </a:cubicBezTo>
                  <a:cubicBezTo>
                    <a:pt x="452" y="14593"/>
                    <a:pt x="1940" y="15884"/>
                    <a:pt x="3654" y="15884"/>
                  </a:cubicBezTo>
                  <a:cubicBezTo>
                    <a:pt x="3789" y="15884"/>
                    <a:pt x="3926" y="15876"/>
                    <a:pt x="4064" y="15859"/>
                  </a:cubicBezTo>
                  <a:lnTo>
                    <a:pt x="4892" y="15766"/>
                  </a:lnTo>
                  <a:lnTo>
                    <a:pt x="5098" y="17515"/>
                  </a:lnTo>
                  <a:cubicBezTo>
                    <a:pt x="5080" y="17648"/>
                    <a:pt x="5080" y="17778"/>
                    <a:pt x="5080" y="17911"/>
                  </a:cubicBezTo>
                  <a:lnTo>
                    <a:pt x="4816" y="29049"/>
                  </a:lnTo>
                  <a:cubicBezTo>
                    <a:pt x="4741" y="32398"/>
                    <a:pt x="7393" y="35162"/>
                    <a:pt x="10742" y="35238"/>
                  </a:cubicBezTo>
                  <a:lnTo>
                    <a:pt x="12718" y="35275"/>
                  </a:lnTo>
                  <a:cubicBezTo>
                    <a:pt x="12765" y="35276"/>
                    <a:pt x="12812" y="35277"/>
                    <a:pt x="12858" y="35277"/>
                  </a:cubicBezTo>
                  <a:cubicBezTo>
                    <a:pt x="16144" y="35277"/>
                    <a:pt x="18833" y="32670"/>
                    <a:pt x="18907" y="29368"/>
                  </a:cubicBezTo>
                  <a:lnTo>
                    <a:pt x="19020" y="24326"/>
                  </a:lnTo>
                  <a:cubicBezTo>
                    <a:pt x="22557" y="23329"/>
                    <a:pt x="24947" y="19886"/>
                    <a:pt x="24496" y="16123"/>
                  </a:cubicBezTo>
                  <a:lnTo>
                    <a:pt x="24476" y="15879"/>
                  </a:lnTo>
                  <a:lnTo>
                    <a:pt x="22953" y="3236"/>
                  </a:lnTo>
                  <a:lnTo>
                    <a:pt x="22708" y="1147"/>
                  </a:lnTo>
                  <a:lnTo>
                    <a:pt x="22632" y="545"/>
                  </a:lnTo>
                  <a:cubicBezTo>
                    <a:pt x="22614" y="357"/>
                    <a:pt x="22577" y="169"/>
                    <a:pt x="22539" y="0"/>
                  </a:cubicBezTo>
                  <a:close/>
                </a:path>
              </a:pathLst>
            </a:custGeom>
            <a:solidFill>
              <a:srgbClr val="A55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1"/>
            <p:cNvSpPr/>
            <p:nvPr/>
          </p:nvSpPr>
          <p:spPr>
            <a:xfrm>
              <a:off x="2971337" y="2809817"/>
              <a:ext cx="100382" cy="142981"/>
            </a:xfrm>
            <a:custGeom>
              <a:avLst/>
              <a:gdLst/>
              <a:ahLst/>
              <a:cxnLst/>
              <a:rect l="l" t="t" r="r" b="b"/>
              <a:pathLst>
                <a:path w="5533" h="7881" extrusionOk="0">
                  <a:moveTo>
                    <a:pt x="5512" y="0"/>
                  </a:moveTo>
                  <a:cubicBezTo>
                    <a:pt x="5526" y="190"/>
                    <a:pt x="5533" y="379"/>
                    <a:pt x="5533" y="566"/>
                  </a:cubicBezTo>
                  <a:lnTo>
                    <a:pt x="5533" y="566"/>
                  </a:lnTo>
                  <a:cubicBezTo>
                    <a:pt x="5533" y="379"/>
                    <a:pt x="5526" y="190"/>
                    <a:pt x="5512" y="0"/>
                  </a:cubicBezTo>
                  <a:close/>
                  <a:moveTo>
                    <a:pt x="5533" y="576"/>
                  </a:moveTo>
                  <a:cubicBezTo>
                    <a:pt x="5528" y="3981"/>
                    <a:pt x="3251" y="6952"/>
                    <a:pt x="0" y="7861"/>
                  </a:cubicBezTo>
                  <a:lnTo>
                    <a:pt x="0" y="7880"/>
                  </a:lnTo>
                  <a:cubicBezTo>
                    <a:pt x="3251" y="6953"/>
                    <a:pt x="5528" y="3981"/>
                    <a:pt x="5533" y="576"/>
                  </a:cubicBezTo>
                  <a:close/>
                </a:path>
              </a:pathLst>
            </a:custGeom>
            <a:solidFill>
              <a:srgbClr val="C6A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21"/>
            <p:cNvSpPr/>
            <p:nvPr/>
          </p:nvSpPr>
          <p:spPr>
            <a:xfrm>
              <a:off x="2714998" y="2782784"/>
              <a:ext cx="362850" cy="240316"/>
            </a:xfrm>
            <a:custGeom>
              <a:avLst/>
              <a:gdLst/>
              <a:ahLst/>
              <a:cxnLst/>
              <a:rect l="l" t="t" r="r" b="b"/>
              <a:pathLst>
                <a:path w="20000" h="13246" extrusionOk="0">
                  <a:moveTo>
                    <a:pt x="19585" y="904"/>
                  </a:moveTo>
                  <a:lnTo>
                    <a:pt x="19605" y="1148"/>
                  </a:lnTo>
                  <a:lnTo>
                    <a:pt x="19605" y="1167"/>
                  </a:lnTo>
                  <a:lnTo>
                    <a:pt x="19605" y="1185"/>
                  </a:lnTo>
                  <a:lnTo>
                    <a:pt x="19605" y="1205"/>
                  </a:lnTo>
                  <a:lnTo>
                    <a:pt x="19605" y="1223"/>
                  </a:lnTo>
                  <a:lnTo>
                    <a:pt x="19615" y="1223"/>
                  </a:lnTo>
                  <a:cubicBezTo>
                    <a:pt x="19608" y="1117"/>
                    <a:pt x="19598" y="1011"/>
                    <a:pt x="19585" y="904"/>
                  </a:cubicBezTo>
                  <a:close/>
                  <a:moveTo>
                    <a:pt x="13547" y="9501"/>
                  </a:moveTo>
                  <a:lnTo>
                    <a:pt x="13547" y="9501"/>
                  </a:lnTo>
                  <a:cubicBezTo>
                    <a:pt x="13359" y="9539"/>
                    <a:pt x="13151" y="9576"/>
                    <a:pt x="12963" y="9614"/>
                  </a:cubicBezTo>
                  <a:cubicBezTo>
                    <a:pt x="13151" y="9576"/>
                    <a:pt x="13339" y="9539"/>
                    <a:pt x="13547" y="9501"/>
                  </a:cubicBezTo>
                  <a:close/>
                  <a:moveTo>
                    <a:pt x="791" y="1"/>
                  </a:moveTo>
                  <a:cubicBezTo>
                    <a:pt x="508" y="1"/>
                    <a:pt x="1" y="791"/>
                    <a:pt x="1" y="791"/>
                  </a:cubicBezTo>
                  <a:lnTo>
                    <a:pt x="320" y="3443"/>
                  </a:lnTo>
                  <a:cubicBezTo>
                    <a:pt x="771" y="7319"/>
                    <a:pt x="4065" y="10160"/>
                    <a:pt x="7865" y="10160"/>
                  </a:cubicBezTo>
                  <a:cubicBezTo>
                    <a:pt x="8071" y="10160"/>
                    <a:pt x="8297" y="10141"/>
                    <a:pt x="8523" y="10123"/>
                  </a:cubicBezTo>
                  <a:lnTo>
                    <a:pt x="13885" y="13246"/>
                  </a:lnTo>
                  <a:lnTo>
                    <a:pt x="13961" y="9408"/>
                  </a:lnTo>
                  <a:cubicBezTo>
                    <a:pt x="14016" y="9388"/>
                    <a:pt x="14073" y="9370"/>
                    <a:pt x="14129" y="9370"/>
                  </a:cubicBezTo>
                  <a:lnTo>
                    <a:pt x="14129" y="9351"/>
                  </a:lnTo>
                  <a:cubicBezTo>
                    <a:pt x="17628" y="8372"/>
                    <a:pt x="19999" y="5005"/>
                    <a:pt x="19623" y="1280"/>
                  </a:cubicBezTo>
                  <a:lnTo>
                    <a:pt x="19623" y="1261"/>
                  </a:lnTo>
                  <a:lnTo>
                    <a:pt x="19623" y="1243"/>
                  </a:lnTo>
                  <a:lnTo>
                    <a:pt x="19623" y="1223"/>
                  </a:lnTo>
                  <a:lnTo>
                    <a:pt x="19615" y="1223"/>
                  </a:lnTo>
                  <a:cubicBezTo>
                    <a:pt x="19883" y="4933"/>
                    <a:pt x="17183" y="8235"/>
                    <a:pt x="13452" y="8693"/>
                  </a:cubicBezTo>
                  <a:lnTo>
                    <a:pt x="9238" y="9182"/>
                  </a:lnTo>
                  <a:cubicBezTo>
                    <a:pt x="8974" y="9220"/>
                    <a:pt x="8693" y="9238"/>
                    <a:pt x="8410" y="9238"/>
                  </a:cubicBezTo>
                  <a:cubicBezTo>
                    <a:pt x="4910" y="9238"/>
                    <a:pt x="1900" y="6623"/>
                    <a:pt x="1468" y="3067"/>
                  </a:cubicBezTo>
                  <a:cubicBezTo>
                    <a:pt x="1468" y="3067"/>
                    <a:pt x="1260" y="1900"/>
                    <a:pt x="941" y="207"/>
                  </a:cubicBezTo>
                  <a:cubicBezTo>
                    <a:pt x="922" y="57"/>
                    <a:pt x="866" y="1"/>
                    <a:pt x="791" y="1"/>
                  </a:cubicBezTo>
                  <a:close/>
                </a:path>
              </a:pathLst>
            </a:custGeom>
            <a:solidFill>
              <a:srgbClr val="954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21"/>
            <p:cNvSpPr/>
            <p:nvPr/>
          </p:nvSpPr>
          <p:spPr>
            <a:xfrm>
              <a:off x="3038230" y="2531906"/>
              <a:ext cx="4463" cy="37918"/>
            </a:xfrm>
            <a:custGeom>
              <a:avLst/>
              <a:gdLst/>
              <a:ahLst/>
              <a:cxnLst/>
              <a:rect l="l" t="t" r="r" b="b"/>
              <a:pathLst>
                <a:path w="246" h="2090" extrusionOk="0">
                  <a:moveTo>
                    <a:pt x="1" y="0"/>
                  </a:moveTo>
                  <a:lnTo>
                    <a:pt x="246" y="2089"/>
                  </a:lnTo>
                  <a:close/>
                </a:path>
              </a:pathLst>
            </a:custGeom>
            <a:solidFill>
              <a:srgbClr val="C6A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1"/>
            <p:cNvSpPr/>
            <p:nvPr/>
          </p:nvSpPr>
          <p:spPr>
            <a:xfrm>
              <a:off x="2892489" y="2701124"/>
              <a:ext cx="21862" cy="20646"/>
            </a:xfrm>
            <a:custGeom>
              <a:avLst/>
              <a:gdLst/>
              <a:ahLst/>
              <a:cxnLst/>
              <a:rect l="l" t="t" r="r" b="b"/>
              <a:pathLst>
                <a:path w="1205" h="1138" extrusionOk="0">
                  <a:moveTo>
                    <a:pt x="597" y="1"/>
                  </a:moveTo>
                  <a:cubicBezTo>
                    <a:pt x="574" y="1"/>
                    <a:pt x="551" y="2"/>
                    <a:pt x="528" y="5"/>
                  </a:cubicBezTo>
                  <a:cubicBezTo>
                    <a:pt x="227" y="42"/>
                    <a:pt x="1" y="325"/>
                    <a:pt x="39" y="644"/>
                  </a:cubicBezTo>
                  <a:cubicBezTo>
                    <a:pt x="73" y="923"/>
                    <a:pt x="318" y="1138"/>
                    <a:pt x="593" y="1138"/>
                  </a:cubicBezTo>
                  <a:cubicBezTo>
                    <a:pt x="615" y="1138"/>
                    <a:pt x="637" y="1136"/>
                    <a:pt x="659" y="1134"/>
                  </a:cubicBezTo>
                  <a:cubicBezTo>
                    <a:pt x="979" y="1096"/>
                    <a:pt x="1205" y="814"/>
                    <a:pt x="1167" y="513"/>
                  </a:cubicBezTo>
                  <a:cubicBezTo>
                    <a:pt x="1132" y="216"/>
                    <a:pt x="887" y="1"/>
                    <a:pt x="597" y="1"/>
                  </a:cubicBezTo>
                  <a:close/>
                </a:path>
              </a:pathLst>
            </a:custGeom>
            <a:solidFill>
              <a:srgbClr val="142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1"/>
            <p:cNvSpPr/>
            <p:nvPr/>
          </p:nvSpPr>
          <p:spPr>
            <a:xfrm>
              <a:off x="2993181" y="2686791"/>
              <a:ext cx="21862" cy="20320"/>
            </a:xfrm>
            <a:custGeom>
              <a:avLst/>
              <a:gdLst/>
              <a:ahLst/>
              <a:cxnLst/>
              <a:rect l="l" t="t" r="r" b="b"/>
              <a:pathLst>
                <a:path w="1205" h="1120" extrusionOk="0">
                  <a:moveTo>
                    <a:pt x="617" y="0"/>
                  </a:moveTo>
                  <a:cubicBezTo>
                    <a:pt x="594" y="0"/>
                    <a:pt x="570" y="2"/>
                    <a:pt x="547" y="5"/>
                  </a:cubicBezTo>
                  <a:cubicBezTo>
                    <a:pt x="226" y="42"/>
                    <a:pt x="0" y="325"/>
                    <a:pt x="38" y="626"/>
                  </a:cubicBezTo>
                  <a:cubicBezTo>
                    <a:pt x="73" y="905"/>
                    <a:pt x="318" y="1119"/>
                    <a:pt x="608" y="1119"/>
                  </a:cubicBezTo>
                  <a:cubicBezTo>
                    <a:pt x="631" y="1119"/>
                    <a:pt x="654" y="1118"/>
                    <a:pt x="678" y="1115"/>
                  </a:cubicBezTo>
                  <a:cubicBezTo>
                    <a:pt x="979" y="1078"/>
                    <a:pt x="1204" y="795"/>
                    <a:pt x="1167" y="494"/>
                  </a:cubicBezTo>
                  <a:cubicBezTo>
                    <a:pt x="1132" y="200"/>
                    <a:pt x="890" y="0"/>
                    <a:pt x="617" y="0"/>
                  </a:cubicBezTo>
                  <a:close/>
                </a:path>
              </a:pathLst>
            </a:custGeom>
            <a:solidFill>
              <a:srgbClr val="142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1"/>
            <p:cNvSpPr/>
            <p:nvPr/>
          </p:nvSpPr>
          <p:spPr>
            <a:xfrm>
              <a:off x="2870972" y="2781042"/>
              <a:ext cx="84000" cy="36575"/>
            </a:xfrm>
            <a:custGeom>
              <a:avLst/>
              <a:gdLst/>
              <a:ahLst/>
              <a:cxnLst/>
              <a:rect l="l" t="t" r="r" b="b"/>
              <a:pathLst>
                <a:path w="4630" h="2016" extrusionOk="0">
                  <a:moveTo>
                    <a:pt x="316" y="0"/>
                  </a:moveTo>
                  <a:cubicBezTo>
                    <a:pt x="305" y="0"/>
                    <a:pt x="294" y="1"/>
                    <a:pt x="284" y="2"/>
                  </a:cubicBezTo>
                  <a:cubicBezTo>
                    <a:pt x="114" y="22"/>
                    <a:pt x="1" y="172"/>
                    <a:pt x="20" y="341"/>
                  </a:cubicBezTo>
                  <a:cubicBezTo>
                    <a:pt x="20" y="360"/>
                    <a:pt x="114" y="980"/>
                    <a:pt x="773" y="1470"/>
                  </a:cubicBezTo>
                  <a:cubicBezTo>
                    <a:pt x="1280" y="1828"/>
                    <a:pt x="1977" y="2016"/>
                    <a:pt x="2823" y="2016"/>
                  </a:cubicBezTo>
                  <a:cubicBezTo>
                    <a:pt x="3294" y="2016"/>
                    <a:pt x="3801" y="1959"/>
                    <a:pt x="4348" y="1865"/>
                  </a:cubicBezTo>
                  <a:cubicBezTo>
                    <a:pt x="4516" y="1828"/>
                    <a:pt x="4629" y="1677"/>
                    <a:pt x="4591" y="1507"/>
                  </a:cubicBezTo>
                  <a:cubicBezTo>
                    <a:pt x="4576" y="1361"/>
                    <a:pt x="4445" y="1256"/>
                    <a:pt x="4300" y="1256"/>
                  </a:cubicBezTo>
                  <a:cubicBezTo>
                    <a:pt x="4279" y="1256"/>
                    <a:pt x="4257" y="1259"/>
                    <a:pt x="4235" y="1263"/>
                  </a:cubicBezTo>
                  <a:cubicBezTo>
                    <a:pt x="3704" y="1360"/>
                    <a:pt x="3251" y="1400"/>
                    <a:pt x="2865" y="1400"/>
                  </a:cubicBezTo>
                  <a:cubicBezTo>
                    <a:pt x="1980" y="1400"/>
                    <a:pt x="1450" y="1190"/>
                    <a:pt x="1149" y="980"/>
                  </a:cubicBezTo>
                  <a:cubicBezTo>
                    <a:pt x="698" y="661"/>
                    <a:pt x="622" y="285"/>
                    <a:pt x="622" y="266"/>
                  </a:cubicBezTo>
                  <a:cubicBezTo>
                    <a:pt x="604" y="109"/>
                    <a:pt x="457" y="0"/>
                    <a:pt x="316" y="0"/>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1"/>
            <p:cNvSpPr/>
            <p:nvPr/>
          </p:nvSpPr>
          <p:spPr>
            <a:xfrm>
              <a:off x="2945067" y="2650088"/>
              <a:ext cx="53938" cy="132368"/>
            </a:xfrm>
            <a:custGeom>
              <a:avLst/>
              <a:gdLst/>
              <a:ahLst/>
              <a:cxnLst/>
              <a:rect l="l" t="t" r="r" b="b"/>
              <a:pathLst>
                <a:path w="2973" h="7296" extrusionOk="0">
                  <a:moveTo>
                    <a:pt x="404" y="0"/>
                  </a:moveTo>
                  <a:cubicBezTo>
                    <a:pt x="356" y="0"/>
                    <a:pt x="308" y="11"/>
                    <a:pt x="264" y="33"/>
                  </a:cubicBezTo>
                  <a:cubicBezTo>
                    <a:pt x="113" y="109"/>
                    <a:pt x="56" y="279"/>
                    <a:pt x="131" y="429"/>
                  </a:cubicBezTo>
                  <a:lnTo>
                    <a:pt x="2163" y="4681"/>
                  </a:lnTo>
                  <a:cubicBezTo>
                    <a:pt x="2333" y="5057"/>
                    <a:pt x="2333" y="5509"/>
                    <a:pt x="2163" y="5885"/>
                  </a:cubicBezTo>
                  <a:cubicBezTo>
                    <a:pt x="1975" y="6242"/>
                    <a:pt x="1656" y="6505"/>
                    <a:pt x="1260" y="6600"/>
                  </a:cubicBezTo>
                  <a:cubicBezTo>
                    <a:pt x="979" y="6675"/>
                    <a:pt x="658" y="6693"/>
                    <a:pt x="319" y="6693"/>
                  </a:cubicBezTo>
                  <a:cubicBezTo>
                    <a:pt x="151" y="6693"/>
                    <a:pt x="0" y="6826"/>
                    <a:pt x="0" y="6994"/>
                  </a:cubicBezTo>
                  <a:cubicBezTo>
                    <a:pt x="0" y="7164"/>
                    <a:pt x="131" y="7295"/>
                    <a:pt x="301" y="7295"/>
                  </a:cubicBezTo>
                  <a:lnTo>
                    <a:pt x="432" y="7295"/>
                  </a:lnTo>
                  <a:cubicBezTo>
                    <a:pt x="771" y="7295"/>
                    <a:pt x="1109" y="7277"/>
                    <a:pt x="1392" y="7202"/>
                  </a:cubicBezTo>
                  <a:cubicBezTo>
                    <a:pt x="1975" y="7070"/>
                    <a:pt x="2446" y="6675"/>
                    <a:pt x="2709" y="6149"/>
                  </a:cubicBezTo>
                  <a:cubicBezTo>
                    <a:pt x="2973" y="5602"/>
                    <a:pt x="2973" y="4962"/>
                    <a:pt x="2709" y="4418"/>
                  </a:cubicBezTo>
                  <a:lnTo>
                    <a:pt x="678" y="166"/>
                  </a:lnTo>
                  <a:cubicBezTo>
                    <a:pt x="625" y="60"/>
                    <a:pt x="516" y="0"/>
                    <a:pt x="404" y="0"/>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1"/>
            <p:cNvSpPr/>
            <p:nvPr/>
          </p:nvSpPr>
          <p:spPr>
            <a:xfrm>
              <a:off x="2924583" y="2876328"/>
              <a:ext cx="43016" cy="19449"/>
            </a:xfrm>
            <a:custGeom>
              <a:avLst/>
              <a:gdLst/>
              <a:ahLst/>
              <a:cxnLst/>
              <a:rect l="l" t="t" r="r" b="b"/>
              <a:pathLst>
                <a:path w="2371" h="1072" extrusionOk="0">
                  <a:moveTo>
                    <a:pt x="998" y="1"/>
                  </a:moveTo>
                  <a:cubicBezTo>
                    <a:pt x="571" y="1"/>
                    <a:pt x="246" y="140"/>
                    <a:pt x="226" y="150"/>
                  </a:cubicBezTo>
                  <a:cubicBezTo>
                    <a:pt x="76" y="226"/>
                    <a:pt x="0" y="394"/>
                    <a:pt x="56" y="564"/>
                  </a:cubicBezTo>
                  <a:cubicBezTo>
                    <a:pt x="111" y="675"/>
                    <a:pt x="227" y="744"/>
                    <a:pt x="344" y="744"/>
                  </a:cubicBezTo>
                  <a:cubicBezTo>
                    <a:pt x="387" y="744"/>
                    <a:pt x="430" y="735"/>
                    <a:pt x="470" y="715"/>
                  </a:cubicBezTo>
                  <a:cubicBezTo>
                    <a:pt x="490" y="705"/>
                    <a:pt x="704" y="613"/>
                    <a:pt x="981" y="613"/>
                  </a:cubicBezTo>
                  <a:cubicBezTo>
                    <a:pt x="1236" y="613"/>
                    <a:pt x="1545" y="690"/>
                    <a:pt x="1807" y="978"/>
                  </a:cubicBezTo>
                  <a:cubicBezTo>
                    <a:pt x="1882" y="1034"/>
                    <a:pt x="1957" y="1072"/>
                    <a:pt x="2032" y="1072"/>
                  </a:cubicBezTo>
                  <a:cubicBezTo>
                    <a:pt x="2108" y="1072"/>
                    <a:pt x="2183" y="1034"/>
                    <a:pt x="2238" y="978"/>
                  </a:cubicBezTo>
                  <a:cubicBezTo>
                    <a:pt x="2371" y="865"/>
                    <a:pt x="2371" y="677"/>
                    <a:pt x="2258" y="545"/>
                  </a:cubicBezTo>
                  <a:cubicBezTo>
                    <a:pt x="1855" y="115"/>
                    <a:pt x="1384" y="1"/>
                    <a:pt x="998" y="1"/>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21"/>
            <p:cNvSpPr/>
            <p:nvPr/>
          </p:nvSpPr>
          <p:spPr>
            <a:xfrm>
              <a:off x="2832073" y="2640890"/>
              <a:ext cx="74094" cy="39877"/>
            </a:xfrm>
            <a:custGeom>
              <a:avLst/>
              <a:gdLst/>
              <a:ahLst/>
              <a:cxnLst/>
              <a:rect l="l" t="t" r="r" b="b"/>
              <a:pathLst>
                <a:path w="4084" h="2198" extrusionOk="0">
                  <a:moveTo>
                    <a:pt x="2706" y="1"/>
                  </a:moveTo>
                  <a:cubicBezTo>
                    <a:pt x="2388" y="1"/>
                    <a:pt x="2029" y="54"/>
                    <a:pt x="1656" y="184"/>
                  </a:cubicBezTo>
                  <a:cubicBezTo>
                    <a:pt x="790" y="503"/>
                    <a:pt x="263" y="1105"/>
                    <a:pt x="151" y="1519"/>
                  </a:cubicBezTo>
                  <a:cubicBezTo>
                    <a:pt x="0" y="1952"/>
                    <a:pt x="208" y="2178"/>
                    <a:pt x="471" y="2196"/>
                  </a:cubicBezTo>
                  <a:cubicBezTo>
                    <a:pt x="488" y="2197"/>
                    <a:pt x="505" y="2198"/>
                    <a:pt x="522" y="2198"/>
                  </a:cubicBezTo>
                  <a:cubicBezTo>
                    <a:pt x="787" y="2198"/>
                    <a:pt x="1054" y="2058"/>
                    <a:pt x="1337" y="1952"/>
                  </a:cubicBezTo>
                  <a:cubicBezTo>
                    <a:pt x="1638" y="1820"/>
                    <a:pt x="1939" y="1707"/>
                    <a:pt x="2202" y="1613"/>
                  </a:cubicBezTo>
                  <a:cubicBezTo>
                    <a:pt x="2465" y="1519"/>
                    <a:pt x="2766" y="1406"/>
                    <a:pt x="3068" y="1330"/>
                  </a:cubicBezTo>
                  <a:cubicBezTo>
                    <a:pt x="3369" y="1218"/>
                    <a:pt x="3688" y="1142"/>
                    <a:pt x="3895" y="954"/>
                  </a:cubicBezTo>
                  <a:cubicBezTo>
                    <a:pt x="4083" y="786"/>
                    <a:pt x="4064" y="465"/>
                    <a:pt x="3688" y="221"/>
                  </a:cubicBezTo>
                  <a:cubicBezTo>
                    <a:pt x="3474" y="93"/>
                    <a:pt x="3126" y="1"/>
                    <a:pt x="2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1"/>
            <p:cNvSpPr/>
            <p:nvPr/>
          </p:nvSpPr>
          <p:spPr>
            <a:xfrm>
              <a:off x="2983965" y="2624017"/>
              <a:ext cx="58056" cy="23712"/>
            </a:xfrm>
            <a:custGeom>
              <a:avLst/>
              <a:gdLst/>
              <a:ahLst/>
              <a:cxnLst/>
              <a:rect l="l" t="t" r="r" b="b"/>
              <a:pathLst>
                <a:path w="3200" h="1307" extrusionOk="0">
                  <a:moveTo>
                    <a:pt x="1395" y="0"/>
                  </a:moveTo>
                  <a:cubicBezTo>
                    <a:pt x="862" y="0"/>
                    <a:pt x="434" y="190"/>
                    <a:pt x="245" y="379"/>
                  </a:cubicBezTo>
                  <a:cubicBezTo>
                    <a:pt x="1" y="624"/>
                    <a:pt x="39" y="850"/>
                    <a:pt x="207" y="943"/>
                  </a:cubicBezTo>
                  <a:cubicBezTo>
                    <a:pt x="377" y="1038"/>
                    <a:pt x="641" y="1056"/>
                    <a:pt x="866" y="1076"/>
                  </a:cubicBezTo>
                  <a:cubicBezTo>
                    <a:pt x="1110" y="1094"/>
                    <a:pt x="1356" y="1114"/>
                    <a:pt x="1562" y="1132"/>
                  </a:cubicBezTo>
                  <a:cubicBezTo>
                    <a:pt x="1769" y="1169"/>
                    <a:pt x="1995" y="1207"/>
                    <a:pt x="2239" y="1244"/>
                  </a:cubicBezTo>
                  <a:cubicBezTo>
                    <a:pt x="2396" y="1271"/>
                    <a:pt x="2563" y="1306"/>
                    <a:pt x="2713" y="1306"/>
                  </a:cubicBezTo>
                  <a:cubicBezTo>
                    <a:pt x="2779" y="1306"/>
                    <a:pt x="2841" y="1300"/>
                    <a:pt x="2898" y="1282"/>
                  </a:cubicBezTo>
                  <a:cubicBezTo>
                    <a:pt x="3105" y="1226"/>
                    <a:pt x="3199" y="1019"/>
                    <a:pt x="3029" y="737"/>
                  </a:cubicBezTo>
                  <a:cubicBezTo>
                    <a:pt x="2879" y="454"/>
                    <a:pt x="2409" y="98"/>
                    <a:pt x="1712" y="22"/>
                  </a:cubicBezTo>
                  <a:cubicBezTo>
                    <a:pt x="1603" y="7"/>
                    <a:pt x="1497" y="0"/>
                    <a:pt x="1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1"/>
            <p:cNvSpPr/>
            <p:nvPr/>
          </p:nvSpPr>
          <p:spPr>
            <a:xfrm>
              <a:off x="2668589" y="2708889"/>
              <a:ext cx="33781" cy="54119"/>
            </a:xfrm>
            <a:custGeom>
              <a:avLst/>
              <a:gdLst/>
              <a:ahLst/>
              <a:cxnLst/>
              <a:rect l="l" t="t" r="r" b="b"/>
              <a:pathLst>
                <a:path w="1862" h="2983" extrusionOk="0">
                  <a:moveTo>
                    <a:pt x="351" y="1"/>
                  </a:moveTo>
                  <a:cubicBezTo>
                    <a:pt x="296" y="1"/>
                    <a:pt x="240" y="15"/>
                    <a:pt x="188" y="48"/>
                  </a:cubicBezTo>
                  <a:cubicBezTo>
                    <a:pt x="56" y="141"/>
                    <a:pt x="0" y="329"/>
                    <a:pt x="93" y="462"/>
                  </a:cubicBezTo>
                  <a:lnTo>
                    <a:pt x="1016" y="1929"/>
                  </a:lnTo>
                  <a:lnTo>
                    <a:pt x="188" y="2418"/>
                  </a:lnTo>
                  <a:cubicBezTo>
                    <a:pt x="38" y="2512"/>
                    <a:pt x="0" y="2700"/>
                    <a:pt x="93" y="2850"/>
                  </a:cubicBezTo>
                  <a:cubicBezTo>
                    <a:pt x="151" y="2945"/>
                    <a:pt x="244" y="2983"/>
                    <a:pt x="357" y="2983"/>
                  </a:cubicBezTo>
                  <a:cubicBezTo>
                    <a:pt x="394" y="2983"/>
                    <a:pt x="452" y="2983"/>
                    <a:pt x="507" y="2945"/>
                  </a:cubicBezTo>
                  <a:lnTo>
                    <a:pt x="1862" y="2117"/>
                  </a:lnTo>
                  <a:lnTo>
                    <a:pt x="620" y="141"/>
                  </a:lnTo>
                  <a:cubicBezTo>
                    <a:pt x="559" y="55"/>
                    <a:pt x="456" y="1"/>
                    <a:pt x="351" y="1"/>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121"/>
          <p:cNvGrpSpPr/>
          <p:nvPr/>
        </p:nvGrpSpPr>
        <p:grpSpPr>
          <a:xfrm>
            <a:off x="6707560" y="1914783"/>
            <a:ext cx="852603" cy="867070"/>
            <a:chOff x="5052081" y="2446802"/>
            <a:chExt cx="882703" cy="897681"/>
          </a:xfrm>
        </p:grpSpPr>
        <p:sp>
          <p:nvSpPr>
            <p:cNvPr id="4107" name="Google Shape;4107;p121"/>
            <p:cNvSpPr/>
            <p:nvPr/>
          </p:nvSpPr>
          <p:spPr>
            <a:xfrm>
              <a:off x="5052081" y="2446802"/>
              <a:ext cx="882703" cy="715166"/>
            </a:xfrm>
            <a:custGeom>
              <a:avLst/>
              <a:gdLst/>
              <a:ahLst/>
              <a:cxnLst/>
              <a:rect l="l" t="t" r="r" b="b"/>
              <a:pathLst>
                <a:path w="37666" h="30517" extrusionOk="0">
                  <a:moveTo>
                    <a:pt x="18833" y="1"/>
                  </a:moveTo>
                  <a:cubicBezTo>
                    <a:pt x="8429" y="1"/>
                    <a:pt x="0" y="8580"/>
                    <a:pt x="0" y="19153"/>
                  </a:cubicBezTo>
                  <a:cubicBezTo>
                    <a:pt x="0" y="23405"/>
                    <a:pt x="1355" y="27336"/>
                    <a:pt x="3670" y="30517"/>
                  </a:cubicBezTo>
                  <a:lnTo>
                    <a:pt x="3670" y="29895"/>
                  </a:lnTo>
                  <a:lnTo>
                    <a:pt x="34411" y="29895"/>
                  </a:lnTo>
                  <a:cubicBezTo>
                    <a:pt x="36461" y="26829"/>
                    <a:pt x="37665" y="23142"/>
                    <a:pt x="37665" y="19153"/>
                  </a:cubicBezTo>
                  <a:cubicBezTo>
                    <a:pt x="37665" y="8580"/>
                    <a:pt x="29237" y="1"/>
                    <a:pt x="18833" y="1"/>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21"/>
            <p:cNvSpPr/>
            <p:nvPr/>
          </p:nvSpPr>
          <p:spPr>
            <a:xfrm>
              <a:off x="5138062" y="3147371"/>
              <a:ext cx="720462" cy="197112"/>
            </a:xfrm>
            <a:custGeom>
              <a:avLst/>
              <a:gdLst/>
              <a:ahLst/>
              <a:cxnLst/>
              <a:rect l="l" t="t" r="r" b="b"/>
              <a:pathLst>
                <a:path w="30743" h="8411" extrusionOk="0">
                  <a:moveTo>
                    <a:pt x="1" y="0"/>
                  </a:moveTo>
                  <a:lnTo>
                    <a:pt x="1" y="622"/>
                  </a:lnTo>
                  <a:cubicBezTo>
                    <a:pt x="3425" y="5343"/>
                    <a:pt x="8936" y="8411"/>
                    <a:pt x="15164" y="8411"/>
                  </a:cubicBezTo>
                  <a:cubicBezTo>
                    <a:pt x="21636" y="8411"/>
                    <a:pt x="27356" y="5080"/>
                    <a:pt x="3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21"/>
            <p:cNvSpPr/>
            <p:nvPr/>
          </p:nvSpPr>
          <p:spPr>
            <a:xfrm>
              <a:off x="5451965" y="2602875"/>
              <a:ext cx="2672" cy="3562"/>
            </a:xfrm>
            <a:custGeom>
              <a:avLst/>
              <a:gdLst/>
              <a:ahLst/>
              <a:cxnLst/>
              <a:rect l="l" t="t" r="r" b="b"/>
              <a:pathLst>
                <a:path w="114" h="152" extrusionOk="0">
                  <a:moveTo>
                    <a:pt x="57" y="1"/>
                  </a:moveTo>
                  <a:cubicBezTo>
                    <a:pt x="39" y="56"/>
                    <a:pt x="19" y="94"/>
                    <a:pt x="1" y="151"/>
                  </a:cubicBezTo>
                  <a:cubicBezTo>
                    <a:pt x="39" y="114"/>
                    <a:pt x="76" y="76"/>
                    <a:pt x="114" y="56"/>
                  </a:cubicBezTo>
                  <a:lnTo>
                    <a:pt x="57" y="1"/>
                  </a:lnTo>
                  <a:close/>
                </a:path>
              </a:pathLst>
            </a:custGeom>
            <a:solidFill>
              <a:srgbClr val="FF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21"/>
            <p:cNvSpPr/>
            <p:nvPr/>
          </p:nvSpPr>
          <p:spPr>
            <a:xfrm>
              <a:off x="5149076" y="2447060"/>
              <a:ext cx="725735" cy="756786"/>
            </a:xfrm>
            <a:custGeom>
              <a:avLst/>
              <a:gdLst/>
              <a:ahLst/>
              <a:cxnLst/>
              <a:rect l="l" t="t" r="r" b="b"/>
              <a:pathLst>
                <a:path w="30968" h="32293" extrusionOk="0">
                  <a:moveTo>
                    <a:pt x="12982" y="6650"/>
                  </a:moveTo>
                  <a:lnTo>
                    <a:pt x="13039" y="6705"/>
                  </a:lnTo>
                  <a:cubicBezTo>
                    <a:pt x="13001" y="6725"/>
                    <a:pt x="12964" y="6763"/>
                    <a:pt x="12926" y="6800"/>
                  </a:cubicBezTo>
                  <a:cubicBezTo>
                    <a:pt x="12944" y="6743"/>
                    <a:pt x="12964" y="6705"/>
                    <a:pt x="12982" y="6650"/>
                  </a:cubicBezTo>
                  <a:close/>
                  <a:moveTo>
                    <a:pt x="13847" y="7214"/>
                  </a:moveTo>
                  <a:cubicBezTo>
                    <a:pt x="14883" y="7834"/>
                    <a:pt x="16669" y="8850"/>
                    <a:pt x="18420" y="9509"/>
                  </a:cubicBezTo>
                  <a:cubicBezTo>
                    <a:pt x="18513" y="9735"/>
                    <a:pt x="18608" y="9961"/>
                    <a:pt x="18663" y="10205"/>
                  </a:cubicBezTo>
                  <a:cubicBezTo>
                    <a:pt x="18721" y="10450"/>
                    <a:pt x="18758" y="10713"/>
                    <a:pt x="18776" y="10957"/>
                  </a:cubicBezTo>
                  <a:cubicBezTo>
                    <a:pt x="17328" y="11747"/>
                    <a:pt x="16237" y="13122"/>
                    <a:pt x="15766" y="14740"/>
                  </a:cubicBezTo>
                  <a:cubicBezTo>
                    <a:pt x="15352" y="12369"/>
                    <a:pt x="13659" y="10506"/>
                    <a:pt x="11496" y="9828"/>
                  </a:cubicBezTo>
                  <a:cubicBezTo>
                    <a:pt x="11514" y="9698"/>
                    <a:pt x="11534" y="9565"/>
                    <a:pt x="11534" y="9415"/>
                  </a:cubicBezTo>
                  <a:cubicBezTo>
                    <a:pt x="11534" y="8983"/>
                    <a:pt x="11458" y="8569"/>
                    <a:pt x="11308" y="8192"/>
                  </a:cubicBezTo>
                  <a:cubicBezTo>
                    <a:pt x="11890" y="8022"/>
                    <a:pt x="12362" y="7721"/>
                    <a:pt x="12663" y="7289"/>
                  </a:cubicBezTo>
                  <a:cubicBezTo>
                    <a:pt x="13057" y="7252"/>
                    <a:pt x="13453" y="7214"/>
                    <a:pt x="13847" y="7214"/>
                  </a:cubicBezTo>
                  <a:close/>
                  <a:moveTo>
                    <a:pt x="15597" y="17599"/>
                  </a:moveTo>
                  <a:cubicBezTo>
                    <a:pt x="15728" y="18390"/>
                    <a:pt x="16011" y="19104"/>
                    <a:pt x="16388" y="19762"/>
                  </a:cubicBezTo>
                  <a:cubicBezTo>
                    <a:pt x="16105" y="20214"/>
                    <a:pt x="15861" y="20685"/>
                    <a:pt x="15653" y="21192"/>
                  </a:cubicBezTo>
                  <a:cubicBezTo>
                    <a:pt x="15447" y="20534"/>
                    <a:pt x="15164" y="19913"/>
                    <a:pt x="14807" y="19348"/>
                  </a:cubicBezTo>
                  <a:cubicBezTo>
                    <a:pt x="15146" y="18821"/>
                    <a:pt x="15427" y="18219"/>
                    <a:pt x="15597" y="17599"/>
                  </a:cubicBezTo>
                  <a:close/>
                  <a:moveTo>
                    <a:pt x="14375" y="1"/>
                  </a:moveTo>
                  <a:cubicBezTo>
                    <a:pt x="13958" y="1"/>
                    <a:pt x="13525" y="15"/>
                    <a:pt x="13076" y="45"/>
                  </a:cubicBezTo>
                  <a:cubicBezTo>
                    <a:pt x="8466" y="346"/>
                    <a:pt x="5945" y="2190"/>
                    <a:pt x="4573" y="3903"/>
                  </a:cubicBezTo>
                  <a:cubicBezTo>
                    <a:pt x="3650" y="5069"/>
                    <a:pt x="3971" y="6687"/>
                    <a:pt x="5062" y="7477"/>
                  </a:cubicBezTo>
                  <a:cubicBezTo>
                    <a:pt x="4704" y="8042"/>
                    <a:pt x="4497" y="8700"/>
                    <a:pt x="4497" y="9415"/>
                  </a:cubicBezTo>
                  <a:cubicBezTo>
                    <a:pt x="4497" y="10205"/>
                    <a:pt x="4761" y="10939"/>
                    <a:pt x="5193" y="11541"/>
                  </a:cubicBezTo>
                  <a:cubicBezTo>
                    <a:pt x="4026" y="12801"/>
                    <a:pt x="3369" y="14551"/>
                    <a:pt x="3537" y="16413"/>
                  </a:cubicBezTo>
                  <a:cubicBezTo>
                    <a:pt x="3557" y="16639"/>
                    <a:pt x="3594" y="16847"/>
                    <a:pt x="3632" y="17073"/>
                  </a:cubicBezTo>
                  <a:cubicBezTo>
                    <a:pt x="1374" y="18671"/>
                    <a:pt x="0" y="21418"/>
                    <a:pt x="283" y="24390"/>
                  </a:cubicBezTo>
                  <a:cubicBezTo>
                    <a:pt x="655" y="28558"/>
                    <a:pt x="4085" y="31688"/>
                    <a:pt x="8117" y="31688"/>
                  </a:cubicBezTo>
                  <a:cubicBezTo>
                    <a:pt x="8364" y="31688"/>
                    <a:pt x="8612" y="31676"/>
                    <a:pt x="8862" y="31653"/>
                  </a:cubicBezTo>
                  <a:cubicBezTo>
                    <a:pt x="11910" y="31371"/>
                    <a:pt x="14374" y="29377"/>
                    <a:pt x="15447" y="26686"/>
                  </a:cubicBezTo>
                  <a:cubicBezTo>
                    <a:pt x="16481" y="29941"/>
                    <a:pt x="19473" y="32292"/>
                    <a:pt x="23010" y="32292"/>
                  </a:cubicBezTo>
                  <a:cubicBezTo>
                    <a:pt x="27413" y="32292"/>
                    <a:pt x="30968" y="28680"/>
                    <a:pt x="30968" y="24222"/>
                  </a:cubicBezTo>
                  <a:cubicBezTo>
                    <a:pt x="30968" y="21588"/>
                    <a:pt x="29726" y="19255"/>
                    <a:pt x="27807" y="17787"/>
                  </a:cubicBezTo>
                  <a:cubicBezTo>
                    <a:pt x="27882" y="17374"/>
                    <a:pt x="27920" y="16960"/>
                    <a:pt x="27920" y="16526"/>
                  </a:cubicBezTo>
                  <a:cubicBezTo>
                    <a:pt x="27920" y="14607"/>
                    <a:pt x="27092" y="12914"/>
                    <a:pt x="25775" y="11747"/>
                  </a:cubicBezTo>
                  <a:cubicBezTo>
                    <a:pt x="25721" y="8854"/>
                    <a:pt x="24693" y="1"/>
                    <a:pt x="14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1"/>
            <p:cNvSpPr/>
            <p:nvPr/>
          </p:nvSpPr>
          <p:spPr>
            <a:xfrm>
              <a:off x="5274286" y="2616115"/>
              <a:ext cx="450608" cy="625246"/>
            </a:xfrm>
            <a:custGeom>
              <a:avLst/>
              <a:gdLst/>
              <a:ahLst/>
              <a:cxnLst/>
              <a:rect l="l" t="t" r="r" b="b"/>
              <a:pathLst>
                <a:path w="19228" h="26680" extrusionOk="0">
                  <a:moveTo>
                    <a:pt x="8504" y="0"/>
                  </a:moveTo>
                  <a:cubicBezTo>
                    <a:pt x="8110" y="0"/>
                    <a:pt x="7714" y="38"/>
                    <a:pt x="7320" y="75"/>
                  </a:cubicBezTo>
                  <a:cubicBezTo>
                    <a:pt x="6747" y="894"/>
                    <a:pt x="5599" y="1178"/>
                    <a:pt x="4291" y="1178"/>
                  </a:cubicBezTo>
                  <a:cubicBezTo>
                    <a:pt x="3406" y="1178"/>
                    <a:pt x="2447" y="1048"/>
                    <a:pt x="1543" y="866"/>
                  </a:cubicBezTo>
                  <a:lnTo>
                    <a:pt x="1543" y="903"/>
                  </a:lnTo>
                  <a:lnTo>
                    <a:pt x="1468" y="1505"/>
                  </a:lnTo>
                  <a:lnTo>
                    <a:pt x="1280" y="3086"/>
                  </a:lnTo>
                  <a:lnTo>
                    <a:pt x="471" y="10009"/>
                  </a:lnTo>
                  <a:cubicBezTo>
                    <a:pt x="0" y="14016"/>
                    <a:pt x="2672" y="17666"/>
                    <a:pt x="6529" y="18418"/>
                  </a:cubicBezTo>
                  <a:lnTo>
                    <a:pt x="6623" y="22331"/>
                  </a:lnTo>
                  <a:cubicBezTo>
                    <a:pt x="6679" y="24762"/>
                    <a:pt x="8655" y="26679"/>
                    <a:pt x="11055" y="26679"/>
                  </a:cubicBezTo>
                  <a:cubicBezTo>
                    <a:pt x="11089" y="26679"/>
                    <a:pt x="11123" y="26679"/>
                    <a:pt x="11158" y="26678"/>
                  </a:cubicBezTo>
                  <a:cubicBezTo>
                    <a:pt x="13621" y="26621"/>
                    <a:pt x="15560" y="24589"/>
                    <a:pt x="15503" y="22143"/>
                  </a:cubicBezTo>
                  <a:lnTo>
                    <a:pt x="15297" y="12736"/>
                  </a:lnTo>
                  <a:cubicBezTo>
                    <a:pt x="15297" y="12661"/>
                    <a:pt x="15277" y="12586"/>
                    <a:pt x="15277" y="12511"/>
                  </a:cubicBezTo>
                  <a:cubicBezTo>
                    <a:pt x="15315" y="12285"/>
                    <a:pt x="15372" y="12059"/>
                    <a:pt x="15390" y="11815"/>
                  </a:cubicBezTo>
                  <a:lnTo>
                    <a:pt x="15447" y="11364"/>
                  </a:lnTo>
                  <a:lnTo>
                    <a:pt x="16087" y="11439"/>
                  </a:lnTo>
                  <a:cubicBezTo>
                    <a:pt x="16189" y="11451"/>
                    <a:pt x="16291" y="11457"/>
                    <a:pt x="16391" y="11457"/>
                  </a:cubicBezTo>
                  <a:cubicBezTo>
                    <a:pt x="17718" y="11457"/>
                    <a:pt x="18883" y="10449"/>
                    <a:pt x="19040" y="9068"/>
                  </a:cubicBezTo>
                  <a:cubicBezTo>
                    <a:pt x="19228" y="7563"/>
                    <a:pt x="18174" y="6227"/>
                    <a:pt x="16707" y="6039"/>
                  </a:cubicBezTo>
                  <a:lnTo>
                    <a:pt x="16538" y="6021"/>
                  </a:lnTo>
                  <a:cubicBezTo>
                    <a:pt x="13713" y="6821"/>
                    <a:pt x="13957" y="9198"/>
                    <a:pt x="13656" y="9198"/>
                  </a:cubicBezTo>
                  <a:cubicBezTo>
                    <a:pt x="13582" y="9198"/>
                    <a:pt x="13476" y="9055"/>
                    <a:pt x="13283" y="8710"/>
                  </a:cubicBezTo>
                  <a:cubicBezTo>
                    <a:pt x="13170" y="8542"/>
                    <a:pt x="13265" y="8165"/>
                    <a:pt x="13265" y="7977"/>
                  </a:cubicBezTo>
                  <a:cubicBezTo>
                    <a:pt x="13283" y="7450"/>
                    <a:pt x="13302" y="6942"/>
                    <a:pt x="13320" y="6415"/>
                  </a:cubicBezTo>
                  <a:cubicBezTo>
                    <a:pt x="13358" y="5286"/>
                    <a:pt x="13566" y="4102"/>
                    <a:pt x="13320" y="2991"/>
                  </a:cubicBezTo>
                  <a:cubicBezTo>
                    <a:pt x="13265" y="2747"/>
                    <a:pt x="13170" y="2521"/>
                    <a:pt x="13077" y="2295"/>
                  </a:cubicBezTo>
                  <a:cubicBezTo>
                    <a:pt x="11326" y="1636"/>
                    <a:pt x="9540" y="620"/>
                    <a:pt x="8504" y="0"/>
                  </a:cubicBezTo>
                  <a:close/>
                </a:path>
              </a:pathLst>
            </a:custGeom>
            <a:solidFill>
              <a:srgbClr val="FF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21"/>
            <p:cNvSpPr/>
            <p:nvPr/>
          </p:nvSpPr>
          <p:spPr>
            <a:xfrm>
              <a:off x="5307797" y="2651384"/>
              <a:ext cx="891" cy="5296"/>
            </a:xfrm>
            <a:custGeom>
              <a:avLst/>
              <a:gdLst/>
              <a:ahLst/>
              <a:cxnLst/>
              <a:rect l="l" t="t" r="r" b="b"/>
              <a:pathLst>
                <a:path w="38" h="226" extrusionOk="0">
                  <a:moveTo>
                    <a:pt x="38" y="0"/>
                  </a:moveTo>
                  <a:lnTo>
                    <a:pt x="38" y="0"/>
                  </a:lnTo>
                  <a:lnTo>
                    <a:pt x="0" y="226"/>
                  </a:ln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21"/>
            <p:cNvSpPr/>
            <p:nvPr/>
          </p:nvSpPr>
          <p:spPr>
            <a:xfrm>
              <a:off x="5302501" y="2651384"/>
              <a:ext cx="6187" cy="52471"/>
            </a:xfrm>
            <a:custGeom>
              <a:avLst/>
              <a:gdLst/>
              <a:ahLst/>
              <a:cxnLst/>
              <a:rect l="l" t="t" r="r" b="b"/>
              <a:pathLst>
                <a:path w="264" h="2239" extrusionOk="0">
                  <a:moveTo>
                    <a:pt x="264" y="0"/>
                  </a:moveTo>
                  <a:lnTo>
                    <a:pt x="226" y="226"/>
                  </a:lnTo>
                  <a:lnTo>
                    <a:pt x="0" y="2238"/>
                  </a:lnTo>
                  <a:lnTo>
                    <a:pt x="264" y="0"/>
                  </a:ln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21"/>
            <p:cNvSpPr/>
            <p:nvPr/>
          </p:nvSpPr>
          <p:spPr>
            <a:xfrm>
              <a:off x="5285324" y="2799067"/>
              <a:ext cx="5742" cy="50268"/>
            </a:xfrm>
            <a:custGeom>
              <a:avLst/>
              <a:gdLst/>
              <a:ahLst/>
              <a:cxnLst/>
              <a:rect l="l" t="t" r="r" b="b"/>
              <a:pathLst>
                <a:path w="245" h="2145" extrusionOk="0">
                  <a:moveTo>
                    <a:pt x="244" y="0"/>
                  </a:moveTo>
                  <a:lnTo>
                    <a:pt x="0" y="2127"/>
                  </a:lnTo>
                  <a:lnTo>
                    <a:pt x="0" y="2145"/>
                  </a:lnTo>
                  <a:lnTo>
                    <a:pt x="244" y="0"/>
                  </a:ln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21"/>
            <p:cNvSpPr/>
            <p:nvPr/>
          </p:nvSpPr>
          <p:spPr>
            <a:xfrm>
              <a:off x="5285324" y="2703830"/>
              <a:ext cx="17201" cy="145508"/>
            </a:xfrm>
            <a:custGeom>
              <a:avLst/>
              <a:gdLst/>
              <a:ahLst/>
              <a:cxnLst/>
              <a:rect l="l" t="t" r="r" b="b"/>
              <a:pathLst>
                <a:path w="734" h="6209" extrusionOk="0">
                  <a:moveTo>
                    <a:pt x="733" y="0"/>
                  </a:moveTo>
                  <a:lnTo>
                    <a:pt x="244" y="4064"/>
                  </a:lnTo>
                  <a:lnTo>
                    <a:pt x="0" y="6209"/>
                  </a:lnTo>
                  <a:lnTo>
                    <a:pt x="733" y="0"/>
                  </a:ln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21"/>
            <p:cNvSpPr/>
            <p:nvPr/>
          </p:nvSpPr>
          <p:spPr>
            <a:xfrm>
              <a:off x="5632293" y="2892992"/>
              <a:ext cx="2648" cy="16779"/>
            </a:xfrm>
            <a:custGeom>
              <a:avLst/>
              <a:gdLst/>
              <a:ahLst/>
              <a:cxnLst/>
              <a:rect l="l" t="t" r="r" b="b"/>
              <a:pathLst>
                <a:path w="113" h="716" extrusionOk="0">
                  <a:moveTo>
                    <a:pt x="113" y="1"/>
                  </a:moveTo>
                  <a:cubicBezTo>
                    <a:pt x="95" y="244"/>
                    <a:pt x="38" y="470"/>
                    <a:pt x="0" y="696"/>
                  </a:cubicBezTo>
                  <a:lnTo>
                    <a:pt x="0" y="715"/>
                  </a:lnTo>
                  <a:cubicBezTo>
                    <a:pt x="57" y="470"/>
                    <a:pt x="95" y="244"/>
                    <a:pt x="113" y="1"/>
                  </a:cubicBez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21"/>
            <p:cNvSpPr/>
            <p:nvPr/>
          </p:nvSpPr>
          <p:spPr>
            <a:xfrm>
              <a:off x="5278621" y="2849310"/>
              <a:ext cx="356329" cy="261933"/>
            </a:xfrm>
            <a:custGeom>
              <a:avLst/>
              <a:gdLst/>
              <a:ahLst/>
              <a:cxnLst/>
              <a:rect l="l" t="t" r="r" b="b"/>
              <a:pathLst>
                <a:path w="15205" h="11177" extrusionOk="0">
                  <a:moveTo>
                    <a:pt x="286" y="1"/>
                  </a:moveTo>
                  <a:cubicBezTo>
                    <a:pt x="273" y="118"/>
                    <a:pt x="262" y="236"/>
                    <a:pt x="254" y="352"/>
                  </a:cubicBezTo>
                  <a:lnTo>
                    <a:pt x="254" y="352"/>
                  </a:lnTo>
                  <a:cubicBezTo>
                    <a:pt x="262" y="254"/>
                    <a:pt x="273" y="156"/>
                    <a:pt x="286" y="58"/>
                  </a:cubicBezTo>
                  <a:lnTo>
                    <a:pt x="286" y="1"/>
                  </a:lnTo>
                  <a:close/>
                  <a:moveTo>
                    <a:pt x="254" y="352"/>
                  </a:moveTo>
                  <a:cubicBezTo>
                    <a:pt x="213" y="818"/>
                    <a:pt x="221" y="1282"/>
                    <a:pt x="267" y="1732"/>
                  </a:cubicBezTo>
                  <a:lnTo>
                    <a:pt x="267" y="1751"/>
                  </a:lnTo>
                  <a:lnTo>
                    <a:pt x="267" y="1769"/>
                  </a:lnTo>
                  <a:lnTo>
                    <a:pt x="267" y="1789"/>
                  </a:lnTo>
                  <a:lnTo>
                    <a:pt x="267" y="1807"/>
                  </a:lnTo>
                  <a:lnTo>
                    <a:pt x="267" y="1827"/>
                  </a:lnTo>
                  <a:lnTo>
                    <a:pt x="267" y="1845"/>
                  </a:lnTo>
                  <a:lnTo>
                    <a:pt x="267" y="1864"/>
                  </a:lnTo>
                  <a:lnTo>
                    <a:pt x="286" y="1864"/>
                  </a:lnTo>
                  <a:cubicBezTo>
                    <a:pt x="663" y="5156"/>
                    <a:pt x="3126" y="7885"/>
                    <a:pt x="6457" y="8467"/>
                  </a:cubicBezTo>
                  <a:lnTo>
                    <a:pt x="6513" y="11176"/>
                  </a:lnTo>
                  <a:lnTo>
                    <a:pt x="11442" y="7602"/>
                  </a:lnTo>
                  <a:cubicBezTo>
                    <a:pt x="11894" y="7338"/>
                    <a:pt x="12327" y="7037"/>
                    <a:pt x="12721" y="6681"/>
                  </a:cubicBezTo>
                  <a:lnTo>
                    <a:pt x="13286" y="6116"/>
                  </a:lnTo>
                  <a:cubicBezTo>
                    <a:pt x="14151" y="5138"/>
                    <a:pt x="14811" y="3934"/>
                    <a:pt x="15092" y="2579"/>
                  </a:cubicBezTo>
                  <a:lnTo>
                    <a:pt x="15092" y="2560"/>
                  </a:lnTo>
                  <a:cubicBezTo>
                    <a:pt x="15130" y="2334"/>
                    <a:pt x="15187" y="2108"/>
                    <a:pt x="15205" y="1864"/>
                  </a:cubicBezTo>
                  <a:lnTo>
                    <a:pt x="14302" y="1694"/>
                  </a:lnTo>
                  <a:cubicBezTo>
                    <a:pt x="13888" y="5269"/>
                    <a:pt x="10897" y="7885"/>
                    <a:pt x="7436" y="7885"/>
                  </a:cubicBezTo>
                  <a:cubicBezTo>
                    <a:pt x="7172" y="7885"/>
                    <a:pt x="6889" y="7865"/>
                    <a:pt x="6608" y="7847"/>
                  </a:cubicBezTo>
                  <a:lnTo>
                    <a:pt x="6344" y="7809"/>
                  </a:lnTo>
                  <a:cubicBezTo>
                    <a:pt x="2660" y="7353"/>
                    <a:pt x="1" y="4068"/>
                    <a:pt x="254" y="352"/>
                  </a:cubicBez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21"/>
            <p:cNvSpPr/>
            <p:nvPr/>
          </p:nvSpPr>
          <p:spPr>
            <a:xfrm>
              <a:off x="5436991" y="2784913"/>
              <a:ext cx="21607" cy="20904"/>
            </a:xfrm>
            <a:custGeom>
              <a:avLst/>
              <a:gdLst/>
              <a:ahLst/>
              <a:cxnLst/>
              <a:rect l="l" t="t" r="r" b="b"/>
              <a:pathLst>
                <a:path w="922" h="892" extrusionOk="0">
                  <a:moveTo>
                    <a:pt x="491" y="1"/>
                  </a:moveTo>
                  <a:cubicBezTo>
                    <a:pt x="260" y="1"/>
                    <a:pt x="55" y="165"/>
                    <a:pt x="38" y="398"/>
                  </a:cubicBezTo>
                  <a:cubicBezTo>
                    <a:pt x="0" y="642"/>
                    <a:pt x="169" y="867"/>
                    <a:pt x="414" y="887"/>
                  </a:cubicBezTo>
                  <a:cubicBezTo>
                    <a:pt x="435" y="890"/>
                    <a:pt x="456" y="892"/>
                    <a:pt x="476" y="892"/>
                  </a:cubicBezTo>
                  <a:cubicBezTo>
                    <a:pt x="692" y="892"/>
                    <a:pt x="869" y="715"/>
                    <a:pt x="903" y="491"/>
                  </a:cubicBezTo>
                  <a:cubicBezTo>
                    <a:pt x="921" y="265"/>
                    <a:pt x="753" y="40"/>
                    <a:pt x="527" y="2"/>
                  </a:cubicBezTo>
                  <a:cubicBezTo>
                    <a:pt x="515" y="1"/>
                    <a:pt x="503" y="1"/>
                    <a:pt x="491" y="1"/>
                  </a:cubicBezTo>
                  <a:close/>
                </a:path>
              </a:pathLst>
            </a:custGeom>
            <a:solidFill>
              <a:srgbClr val="233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21"/>
            <p:cNvSpPr/>
            <p:nvPr/>
          </p:nvSpPr>
          <p:spPr>
            <a:xfrm>
              <a:off x="5336457" y="2770289"/>
              <a:ext cx="21607" cy="20552"/>
            </a:xfrm>
            <a:custGeom>
              <a:avLst/>
              <a:gdLst/>
              <a:ahLst/>
              <a:cxnLst/>
              <a:rect l="l" t="t" r="r" b="b"/>
              <a:pathLst>
                <a:path w="922" h="877" extrusionOk="0">
                  <a:moveTo>
                    <a:pt x="440" y="1"/>
                  </a:moveTo>
                  <a:cubicBezTo>
                    <a:pt x="227" y="1"/>
                    <a:pt x="53" y="160"/>
                    <a:pt x="19" y="382"/>
                  </a:cubicBezTo>
                  <a:cubicBezTo>
                    <a:pt x="1" y="626"/>
                    <a:pt x="169" y="852"/>
                    <a:pt x="395" y="871"/>
                  </a:cubicBezTo>
                  <a:cubicBezTo>
                    <a:pt x="418" y="875"/>
                    <a:pt x="441" y="877"/>
                    <a:pt x="463" y="877"/>
                  </a:cubicBezTo>
                  <a:cubicBezTo>
                    <a:pt x="681" y="877"/>
                    <a:pt x="868" y="716"/>
                    <a:pt x="884" y="495"/>
                  </a:cubicBezTo>
                  <a:cubicBezTo>
                    <a:pt x="922" y="250"/>
                    <a:pt x="753" y="24"/>
                    <a:pt x="508" y="6"/>
                  </a:cubicBezTo>
                  <a:cubicBezTo>
                    <a:pt x="485" y="2"/>
                    <a:pt x="462" y="1"/>
                    <a:pt x="440" y="1"/>
                  </a:cubicBezTo>
                  <a:close/>
                </a:path>
              </a:pathLst>
            </a:custGeom>
            <a:solidFill>
              <a:srgbClr val="233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21"/>
            <p:cNvSpPr/>
            <p:nvPr/>
          </p:nvSpPr>
          <p:spPr>
            <a:xfrm>
              <a:off x="5396426" y="2866066"/>
              <a:ext cx="83780" cy="37074"/>
            </a:xfrm>
            <a:custGeom>
              <a:avLst/>
              <a:gdLst/>
              <a:ahLst/>
              <a:cxnLst/>
              <a:rect l="l" t="t" r="r" b="b"/>
              <a:pathLst>
                <a:path w="3575" h="1582" extrusionOk="0">
                  <a:moveTo>
                    <a:pt x="3349" y="1"/>
                  </a:moveTo>
                  <a:cubicBezTo>
                    <a:pt x="3236" y="1"/>
                    <a:pt x="3123" y="76"/>
                    <a:pt x="3104" y="208"/>
                  </a:cubicBezTo>
                  <a:cubicBezTo>
                    <a:pt x="3104" y="208"/>
                    <a:pt x="3048" y="528"/>
                    <a:pt x="2690" y="773"/>
                  </a:cubicBezTo>
                  <a:cubicBezTo>
                    <a:pt x="2455" y="942"/>
                    <a:pt x="2048" y="1112"/>
                    <a:pt x="1368" y="1112"/>
                  </a:cubicBezTo>
                  <a:cubicBezTo>
                    <a:pt x="1068" y="1112"/>
                    <a:pt x="716" y="1079"/>
                    <a:pt x="301" y="999"/>
                  </a:cubicBezTo>
                  <a:cubicBezTo>
                    <a:pt x="287" y="997"/>
                    <a:pt x="274" y="996"/>
                    <a:pt x="260" y="996"/>
                  </a:cubicBezTo>
                  <a:cubicBezTo>
                    <a:pt x="146" y="996"/>
                    <a:pt x="54" y="1068"/>
                    <a:pt x="38" y="1187"/>
                  </a:cubicBezTo>
                  <a:cubicBezTo>
                    <a:pt x="0" y="1300"/>
                    <a:pt x="94" y="1431"/>
                    <a:pt x="207" y="1450"/>
                  </a:cubicBezTo>
                  <a:cubicBezTo>
                    <a:pt x="640" y="1525"/>
                    <a:pt x="1034" y="1581"/>
                    <a:pt x="1393" y="1581"/>
                  </a:cubicBezTo>
                  <a:cubicBezTo>
                    <a:pt x="2050" y="1581"/>
                    <a:pt x="2577" y="1431"/>
                    <a:pt x="2973" y="1149"/>
                  </a:cubicBezTo>
                  <a:cubicBezTo>
                    <a:pt x="3480" y="773"/>
                    <a:pt x="3555" y="284"/>
                    <a:pt x="3555" y="264"/>
                  </a:cubicBezTo>
                  <a:cubicBezTo>
                    <a:pt x="3575" y="133"/>
                    <a:pt x="3480" y="20"/>
                    <a:pt x="3349"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21"/>
            <p:cNvSpPr/>
            <p:nvPr/>
          </p:nvSpPr>
          <p:spPr>
            <a:xfrm>
              <a:off x="5365563" y="2747839"/>
              <a:ext cx="47175" cy="116074"/>
            </a:xfrm>
            <a:custGeom>
              <a:avLst/>
              <a:gdLst/>
              <a:ahLst/>
              <a:cxnLst/>
              <a:rect l="l" t="t" r="r" b="b"/>
              <a:pathLst>
                <a:path w="2013" h="4953" extrusionOk="0">
                  <a:moveTo>
                    <a:pt x="1732" y="1"/>
                  </a:moveTo>
                  <a:cubicBezTo>
                    <a:pt x="1647" y="1"/>
                    <a:pt x="1565" y="54"/>
                    <a:pt x="1524" y="136"/>
                  </a:cubicBezTo>
                  <a:lnTo>
                    <a:pt x="189" y="2976"/>
                  </a:lnTo>
                  <a:cubicBezTo>
                    <a:pt x="0" y="3353"/>
                    <a:pt x="0" y="3786"/>
                    <a:pt x="189" y="4162"/>
                  </a:cubicBezTo>
                  <a:cubicBezTo>
                    <a:pt x="357" y="4519"/>
                    <a:pt x="678" y="4782"/>
                    <a:pt x="1072" y="4877"/>
                  </a:cubicBezTo>
                  <a:cubicBezTo>
                    <a:pt x="1260" y="4915"/>
                    <a:pt x="1468" y="4952"/>
                    <a:pt x="1712" y="4952"/>
                  </a:cubicBezTo>
                  <a:lnTo>
                    <a:pt x="1787" y="4952"/>
                  </a:lnTo>
                  <a:cubicBezTo>
                    <a:pt x="1919" y="4933"/>
                    <a:pt x="2013" y="4840"/>
                    <a:pt x="2013" y="4707"/>
                  </a:cubicBezTo>
                  <a:cubicBezTo>
                    <a:pt x="2013" y="4576"/>
                    <a:pt x="1919" y="4481"/>
                    <a:pt x="1787" y="4481"/>
                  </a:cubicBezTo>
                  <a:cubicBezTo>
                    <a:pt x="1744" y="4485"/>
                    <a:pt x="1702" y="4487"/>
                    <a:pt x="1661" y="4487"/>
                  </a:cubicBezTo>
                  <a:cubicBezTo>
                    <a:pt x="1484" y="4487"/>
                    <a:pt x="1319" y="4456"/>
                    <a:pt x="1167" y="4426"/>
                  </a:cubicBezTo>
                  <a:cubicBezTo>
                    <a:pt x="922" y="4368"/>
                    <a:pt x="715" y="4200"/>
                    <a:pt x="602" y="3974"/>
                  </a:cubicBezTo>
                  <a:cubicBezTo>
                    <a:pt x="470" y="3711"/>
                    <a:pt x="470" y="3428"/>
                    <a:pt x="602" y="3184"/>
                  </a:cubicBezTo>
                  <a:lnTo>
                    <a:pt x="1937" y="324"/>
                  </a:lnTo>
                  <a:cubicBezTo>
                    <a:pt x="1995" y="211"/>
                    <a:pt x="1937" y="79"/>
                    <a:pt x="1825" y="23"/>
                  </a:cubicBezTo>
                  <a:cubicBezTo>
                    <a:pt x="1794" y="8"/>
                    <a:pt x="1763" y="1"/>
                    <a:pt x="1732"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21"/>
            <p:cNvSpPr/>
            <p:nvPr/>
          </p:nvSpPr>
          <p:spPr>
            <a:xfrm>
              <a:off x="5383631" y="2963295"/>
              <a:ext cx="42792" cy="19193"/>
            </a:xfrm>
            <a:custGeom>
              <a:avLst/>
              <a:gdLst/>
              <a:ahLst/>
              <a:cxnLst/>
              <a:rect l="l" t="t" r="r" b="b"/>
              <a:pathLst>
                <a:path w="1826" h="819" extrusionOk="0">
                  <a:moveTo>
                    <a:pt x="1082" y="1"/>
                  </a:moveTo>
                  <a:cubicBezTo>
                    <a:pt x="763" y="1"/>
                    <a:pt x="395" y="102"/>
                    <a:pt x="95" y="424"/>
                  </a:cubicBezTo>
                  <a:cubicBezTo>
                    <a:pt x="0" y="518"/>
                    <a:pt x="20" y="668"/>
                    <a:pt x="113" y="763"/>
                  </a:cubicBezTo>
                  <a:cubicBezTo>
                    <a:pt x="151" y="801"/>
                    <a:pt x="208" y="819"/>
                    <a:pt x="263" y="819"/>
                  </a:cubicBezTo>
                  <a:cubicBezTo>
                    <a:pt x="321" y="819"/>
                    <a:pt x="376" y="781"/>
                    <a:pt x="434" y="743"/>
                  </a:cubicBezTo>
                  <a:cubicBezTo>
                    <a:pt x="641" y="517"/>
                    <a:pt x="885" y="457"/>
                    <a:pt x="1083" y="457"/>
                  </a:cubicBezTo>
                  <a:cubicBezTo>
                    <a:pt x="1297" y="457"/>
                    <a:pt x="1458" y="527"/>
                    <a:pt x="1468" y="537"/>
                  </a:cubicBezTo>
                  <a:cubicBezTo>
                    <a:pt x="1503" y="552"/>
                    <a:pt x="1538" y="559"/>
                    <a:pt x="1572" y="559"/>
                  </a:cubicBezTo>
                  <a:cubicBezTo>
                    <a:pt x="1665" y="559"/>
                    <a:pt x="1746" y="507"/>
                    <a:pt x="1788" y="424"/>
                  </a:cubicBezTo>
                  <a:cubicBezTo>
                    <a:pt x="1826" y="311"/>
                    <a:pt x="1788" y="161"/>
                    <a:pt x="1675" y="123"/>
                  </a:cubicBezTo>
                  <a:cubicBezTo>
                    <a:pt x="1537" y="59"/>
                    <a:pt x="1323" y="1"/>
                    <a:pt x="1082"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21"/>
            <p:cNvSpPr/>
            <p:nvPr/>
          </p:nvSpPr>
          <p:spPr>
            <a:xfrm>
              <a:off x="5444466" y="2723280"/>
              <a:ext cx="72789" cy="39699"/>
            </a:xfrm>
            <a:custGeom>
              <a:avLst/>
              <a:gdLst/>
              <a:ahLst/>
              <a:cxnLst/>
              <a:rect l="l" t="t" r="r" b="b"/>
              <a:pathLst>
                <a:path w="3106" h="1694" extrusionOk="0">
                  <a:moveTo>
                    <a:pt x="1040" y="0"/>
                  </a:moveTo>
                  <a:cubicBezTo>
                    <a:pt x="723" y="0"/>
                    <a:pt x="461" y="72"/>
                    <a:pt x="301" y="168"/>
                  </a:cubicBezTo>
                  <a:cubicBezTo>
                    <a:pt x="20" y="356"/>
                    <a:pt x="0" y="600"/>
                    <a:pt x="151" y="733"/>
                  </a:cubicBezTo>
                  <a:cubicBezTo>
                    <a:pt x="301" y="883"/>
                    <a:pt x="547" y="939"/>
                    <a:pt x="772" y="1014"/>
                  </a:cubicBezTo>
                  <a:cubicBezTo>
                    <a:pt x="998" y="1089"/>
                    <a:pt x="1242" y="1165"/>
                    <a:pt x="1430" y="1240"/>
                  </a:cubicBezTo>
                  <a:cubicBezTo>
                    <a:pt x="1638" y="1315"/>
                    <a:pt x="1864" y="1410"/>
                    <a:pt x="2089" y="1503"/>
                  </a:cubicBezTo>
                  <a:cubicBezTo>
                    <a:pt x="2298" y="1591"/>
                    <a:pt x="2506" y="1694"/>
                    <a:pt x="2699" y="1694"/>
                  </a:cubicBezTo>
                  <a:cubicBezTo>
                    <a:pt x="2715" y="1694"/>
                    <a:pt x="2731" y="1693"/>
                    <a:pt x="2747" y="1691"/>
                  </a:cubicBezTo>
                  <a:cubicBezTo>
                    <a:pt x="2935" y="1691"/>
                    <a:pt x="3105" y="1503"/>
                    <a:pt x="2992" y="1165"/>
                  </a:cubicBezTo>
                  <a:cubicBezTo>
                    <a:pt x="2898" y="845"/>
                    <a:pt x="2503" y="394"/>
                    <a:pt x="1844" y="149"/>
                  </a:cubicBezTo>
                  <a:cubicBezTo>
                    <a:pt x="1558" y="43"/>
                    <a:pt x="1283"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21"/>
            <p:cNvSpPr/>
            <p:nvPr/>
          </p:nvSpPr>
          <p:spPr>
            <a:xfrm>
              <a:off x="5311312" y="2706220"/>
              <a:ext cx="56924" cy="23880"/>
            </a:xfrm>
            <a:custGeom>
              <a:avLst/>
              <a:gdLst/>
              <a:ahLst/>
              <a:cxnLst/>
              <a:rect l="l" t="t" r="r" b="b"/>
              <a:pathLst>
                <a:path w="2429" h="1019" extrusionOk="0">
                  <a:moveTo>
                    <a:pt x="1333" y="0"/>
                  </a:moveTo>
                  <a:cubicBezTo>
                    <a:pt x="1267" y="0"/>
                    <a:pt x="1199" y="4"/>
                    <a:pt x="1129" y="11"/>
                  </a:cubicBezTo>
                  <a:cubicBezTo>
                    <a:pt x="603" y="86"/>
                    <a:pt x="246" y="350"/>
                    <a:pt x="133" y="576"/>
                  </a:cubicBezTo>
                  <a:cubicBezTo>
                    <a:pt x="1" y="801"/>
                    <a:pt x="76" y="952"/>
                    <a:pt x="226" y="989"/>
                  </a:cubicBezTo>
                  <a:cubicBezTo>
                    <a:pt x="282" y="1011"/>
                    <a:pt x="340" y="1019"/>
                    <a:pt x="401" y="1019"/>
                  </a:cubicBezTo>
                  <a:cubicBezTo>
                    <a:pt x="505" y="1019"/>
                    <a:pt x="617" y="995"/>
                    <a:pt x="735" y="971"/>
                  </a:cubicBezTo>
                  <a:cubicBezTo>
                    <a:pt x="904" y="934"/>
                    <a:pt x="1092" y="914"/>
                    <a:pt x="1242" y="896"/>
                  </a:cubicBezTo>
                  <a:cubicBezTo>
                    <a:pt x="1412" y="859"/>
                    <a:pt x="1581" y="859"/>
                    <a:pt x="1769" y="839"/>
                  </a:cubicBezTo>
                  <a:cubicBezTo>
                    <a:pt x="1957" y="821"/>
                    <a:pt x="2127" y="821"/>
                    <a:pt x="2278" y="726"/>
                  </a:cubicBezTo>
                  <a:cubicBezTo>
                    <a:pt x="2391" y="651"/>
                    <a:pt x="2428" y="482"/>
                    <a:pt x="2240" y="294"/>
                  </a:cubicBezTo>
                  <a:cubicBezTo>
                    <a:pt x="2093" y="147"/>
                    <a:pt x="1762"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21"/>
            <p:cNvSpPr/>
            <p:nvPr/>
          </p:nvSpPr>
          <p:spPr>
            <a:xfrm>
              <a:off x="5646846" y="2791240"/>
              <a:ext cx="37496" cy="58095"/>
            </a:xfrm>
            <a:custGeom>
              <a:avLst/>
              <a:gdLst/>
              <a:ahLst/>
              <a:cxnLst/>
              <a:rect l="l" t="t" r="r" b="b"/>
              <a:pathLst>
                <a:path w="1600" h="2479" extrusionOk="0">
                  <a:moveTo>
                    <a:pt x="1237" y="1"/>
                  </a:moveTo>
                  <a:cubicBezTo>
                    <a:pt x="1137" y="1"/>
                    <a:pt x="1045" y="51"/>
                    <a:pt x="997" y="146"/>
                  </a:cubicBezTo>
                  <a:lnTo>
                    <a:pt x="1" y="1764"/>
                  </a:lnTo>
                  <a:lnTo>
                    <a:pt x="1092" y="2441"/>
                  </a:lnTo>
                  <a:cubicBezTo>
                    <a:pt x="1148" y="2461"/>
                    <a:pt x="1205" y="2479"/>
                    <a:pt x="1260" y="2479"/>
                  </a:cubicBezTo>
                  <a:cubicBezTo>
                    <a:pt x="1355" y="2479"/>
                    <a:pt x="1468" y="2423"/>
                    <a:pt x="1524" y="2328"/>
                  </a:cubicBezTo>
                  <a:cubicBezTo>
                    <a:pt x="1599" y="2197"/>
                    <a:pt x="1561" y="2009"/>
                    <a:pt x="1411" y="1914"/>
                  </a:cubicBezTo>
                  <a:lnTo>
                    <a:pt x="846" y="1558"/>
                  </a:lnTo>
                  <a:lnTo>
                    <a:pt x="1506" y="467"/>
                  </a:lnTo>
                  <a:cubicBezTo>
                    <a:pt x="1599" y="316"/>
                    <a:pt x="1561" y="128"/>
                    <a:pt x="1411" y="53"/>
                  </a:cubicBezTo>
                  <a:cubicBezTo>
                    <a:pt x="1356" y="18"/>
                    <a:pt x="1295" y="1"/>
                    <a:pt x="1237"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6" name="Google Shape;4126;p121"/>
          <p:cNvSpPr/>
          <p:nvPr/>
        </p:nvSpPr>
        <p:spPr>
          <a:xfrm>
            <a:off x="3595871" y="1715213"/>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21"/>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4128" name="Google Shape;4128;p121"/>
          <p:cNvSpPr txBox="1">
            <a:spLocks noGrp="1"/>
          </p:cNvSpPr>
          <p:nvPr>
            <p:ph type="subTitle" idx="4"/>
          </p:nvPr>
        </p:nvSpPr>
        <p:spPr>
          <a:xfrm>
            <a:off x="3484425" y="2101056"/>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4129" name="Google Shape;4129;p121"/>
          <p:cNvSpPr/>
          <p:nvPr/>
        </p:nvSpPr>
        <p:spPr>
          <a:xfrm>
            <a:off x="1049150"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21"/>
          <p:cNvSpPr/>
          <p:nvPr/>
        </p:nvSpPr>
        <p:spPr>
          <a:xfrm>
            <a:off x="6142599"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21"/>
          <p:cNvSpPr/>
          <p:nvPr/>
        </p:nvSpPr>
        <p:spPr>
          <a:xfrm>
            <a:off x="104915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21"/>
          <p:cNvSpPr/>
          <p:nvPr/>
        </p:nvSpPr>
        <p:spPr>
          <a:xfrm>
            <a:off x="3595875" y="2878075"/>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21"/>
          <p:cNvSpPr/>
          <p:nvPr/>
        </p:nvSpPr>
        <p:spPr>
          <a:xfrm>
            <a:off x="614260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4135" name="Google Shape;4135;p121"/>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4136" name="Google Shape;4136;p121"/>
          <p:cNvSpPr txBox="1">
            <a:spLocks noGrp="1"/>
          </p:cNvSpPr>
          <p:nvPr>
            <p:ph type="subTitle" idx="1"/>
          </p:nvPr>
        </p:nvSpPr>
        <p:spPr>
          <a:xfrm>
            <a:off x="937700"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4137" name="Google Shape;4137;p121"/>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4138" name="Google Shape;4138;p121"/>
          <p:cNvSpPr txBox="1">
            <a:spLocks noGrp="1"/>
          </p:cNvSpPr>
          <p:nvPr>
            <p:ph type="subTitle" idx="6"/>
          </p:nvPr>
        </p:nvSpPr>
        <p:spPr>
          <a:xfrm>
            <a:off x="6031150"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4139" name="Google Shape;4139;p12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2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2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2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46"/>
        <p:cNvGrpSpPr/>
        <p:nvPr/>
      </p:nvGrpSpPr>
      <p:grpSpPr>
        <a:xfrm>
          <a:off x="0" y="0"/>
          <a:ext cx="0" cy="0"/>
          <a:chOff x="0" y="0"/>
          <a:chExt cx="0" cy="0"/>
        </a:xfrm>
      </p:grpSpPr>
      <p:sp>
        <p:nvSpPr>
          <p:cNvPr id="4147" name="Google Shape;4147;p122"/>
          <p:cNvSpPr/>
          <p:nvPr/>
        </p:nvSpPr>
        <p:spPr>
          <a:xfrm rot="556647">
            <a:off x="6886884" y="2808080"/>
            <a:ext cx="422454" cy="1337896"/>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22"/>
          <p:cNvSpPr/>
          <p:nvPr/>
        </p:nvSpPr>
        <p:spPr>
          <a:xfrm flipH="1">
            <a:off x="1968799" y="1610640"/>
            <a:ext cx="338475" cy="1071937"/>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22"/>
          <p:cNvSpPr/>
          <p:nvPr/>
        </p:nvSpPr>
        <p:spPr>
          <a:xfrm>
            <a:off x="4984763" y="1715213"/>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22"/>
          <p:cNvSpPr/>
          <p:nvPr/>
        </p:nvSpPr>
        <p:spPr>
          <a:xfrm>
            <a:off x="2191788"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22"/>
          <p:cNvSpPr/>
          <p:nvPr/>
        </p:nvSpPr>
        <p:spPr>
          <a:xfrm>
            <a:off x="2191788"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4153" name="Google Shape;4153;p122"/>
          <p:cNvSpPr txBox="1">
            <a:spLocks noGrp="1"/>
          </p:cNvSpPr>
          <p:nvPr>
            <p:ph type="title" idx="2"/>
          </p:nvPr>
        </p:nvSpPr>
        <p:spPr>
          <a:xfrm>
            <a:off x="2213238"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4154" name="Google Shape;4154;p122"/>
          <p:cNvSpPr txBox="1">
            <a:spLocks noGrp="1"/>
          </p:cNvSpPr>
          <p:nvPr>
            <p:ph type="subTitle" idx="1"/>
          </p:nvPr>
        </p:nvSpPr>
        <p:spPr>
          <a:xfrm>
            <a:off x="2080338"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4155" name="Google Shape;4155;p122"/>
          <p:cNvSpPr txBox="1">
            <a:spLocks noGrp="1"/>
          </p:cNvSpPr>
          <p:nvPr>
            <p:ph type="title" idx="3"/>
          </p:nvPr>
        </p:nvSpPr>
        <p:spPr>
          <a:xfrm>
            <a:off x="5006213" y="1801975"/>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Sara Bones</a:t>
            </a:r>
            <a:endParaRPr/>
          </a:p>
        </p:txBody>
      </p:sp>
      <p:sp>
        <p:nvSpPr>
          <p:cNvPr id="4156" name="Google Shape;4156;p122"/>
          <p:cNvSpPr txBox="1">
            <a:spLocks noGrp="1"/>
          </p:cNvSpPr>
          <p:nvPr>
            <p:ph type="subTitle" idx="4"/>
          </p:nvPr>
        </p:nvSpPr>
        <p:spPr>
          <a:xfrm>
            <a:off x="4873313" y="2095280"/>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grpSp>
        <p:nvGrpSpPr>
          <p:cNvPr id="4157" name="Google Shape;4157;p122"/>
          <p:cNvGrpSpPr/>
          <p:nvPr/>
        </p:nvGrpSpPr>
        <p:grpSpPr>
          <a:xfrm>
            <a:off x="2191788" y="1694863"/>
            <a:ext cx="1952400" cy="1133400"/>
            <a:chOff x="1049150" y="1694863"/>
            <a:chExt cx="1952400" cy="1133400"/>
          </a:xfrm>
        </p:grpSpPr>
        <p:sp>
          <p:nvSpPr>
            <p:cNvPr id="4158" name="Google Shape;4158;p122"/>
            <p:cNvSpPr/>
            <p:nvPr/>
          </p:nvSpPr>
          <p:spPr>
            <a:xfrm>
              <a:off x="1049150"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9" name="Google Shape;4159;p122"/>
            <p:cNvGrpSpPr/>
            <p:nvPr/>
          </p:nvGrpSpPr>
          <p:grpSpPr>
            <a:xfrm>
              <a:off x="1115247" y="1763750"/>
              <a:ext cx="1750805" cy="94001"/>
              <a:chOff x="3569131" y="3296864"/>
              <a:chExt cx="2721600" cy="146100"/>
            </a:xfrm>
          </p:grpSpPr>
          <p:sp>
            <p:nvSpPr>
              <p:cNvPr id="4160" name="Google Shape;4160;p122"/>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122"/>
              <p:cNvGrpSpPr/>
              <p:nvPr/>
            </p:nvGrpSpPr>
            <p:grpSpPr>
              <a:xfrm rot="10800000" flipH="1">
                <a:off x="3595847" y="3322949"/>
                <a:ext cx="429322" cy="93999"/>
                <a:chOff x="5795037" y="809024"/>
                <a:chExt cx="431653" cy="94500"/>
              </a:xfrm>
            </p:grpSpPr>
            <p:sp>
              <p:nvSpPr>
                <p:cNvPr id="4162" name="Google Shape;4162;p12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2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2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65" name="Google Shape;4165;p122"/>
          <p:cNvGrpSpPr/>
          <p:nvPr/>
        </p:nvGrpSpPr>
        <p:grpSpPr>
          <a:xfrm>
            <a:off x="4999809" y="3112538"/>
            <a:ext cx="1952400" cy="1133400"/>
            <a:chOff x="3595871" y="3112538"/>
            <a:chExt cx="1952400" cy="1133400"/>
          </a:xfrm>
        </p:grpSpPr>
        <p:sp>
          <p:nvSpPr>
            <p:cNvPr id="4166" name="Google Shape;4166;p122"/>
            <p:cNvSpPr/>
            <p:nvPr/>
          </p:nvSpPr>
          <p:spPr>
            <a:xfrm>
              <a:off x="3595871" y="311253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7" name="Google Shape;4167;p122"/>
            <p:cNvGrpSpPr/>
            <p:nvPr/>
          </p:nvGrpSpPr>
          <p:grpSpPr>
            <a:xfrm>
              <a:off x="3696672" y="3176300"/>
              <a:ext cx="1750805" cy="94001"/>
              <a:chOff x="3569131" y="3296864"/>
              <a:chExt cx="2721600" cy="146100"/>
            </a:xfrm>
          </p:grpSpPr>
          <p:sp>
            <p:nvSpPr>
              <p:cNvPr id="4168" name="Google Shape;4168;p122"/>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9" name="Google Shape;4169;p122"/>
              <p:cNvGrpSpPr/>
              <p:nvPr/>
            </p:nvGrpSpPr>
            <p:grpSpPr>
              <a:xfrm rot="10800000" flipH="1">
                <a:off x="3595847" y="3322949"/>
                <a:ext cx="429322" cy="93999"/>
                <a:chOff x="5795037" y="809024"/>
                <a:chExt cx="431653" cy="94500"/>
              </a:xfrm>
            </p:grpSpPr>
            <p:sp>
              <p:nvSpPr>
                <p:cNvPr id="4170" name="Google Shape;4170;p12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2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2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173" name="Google Shape;4173;p122"/>
          <p:cNvSpPr/>
          <p:nvPr/>
        </p:nvSpPr>
        <p:spPr>
          <a:xfrm>
            <a:off x="4984763"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2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2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2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22">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122"/>
          <p:cNvGrpSpPr/>
          <p:nvPr/>
        </p:nvGrpSpPr>
        <p:grpSpPr>
          <a:xfrm>
            <a:off x="1086347" y="3217318"/>
            <a:ext cx="739744" cy="1028624"/>
            <a:chOff x="8161500" y="2897475"/>
            <a:chExt cx="1020900" cy="1419575"/>
          </a:xfrm>
        </p:grpSpPr>
        <p:sp>
          <p:nvSpPr>
            <p:cNvPr id="4179" name="Google Shape;4179;p122"/>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22"/>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122"/>
            <p:cNvGrpSpPr/>
            <p:nvPr/>
          </p:nvGrpSpPr>
          <p:grpSpPr>
            <a:xfrm>
              <a:off x="8662225" y="3048175"/>
              <a:ext cx="281950" cy="894600"/>
              <a:chOff x="9961275" y="3048175"/>
              <a:chExt cx="281950" cy="894600"/>
            </a:xfrm>
          </p:grpSpPr>
          <p:cxnSp>
            <p:nvCxnSpPr>
              <p:cNvPr id="4182" name="Google Shape;4182;p122"/>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4183" name="Google Shape;4183;p122"/>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4184" name="Google Shape;4184;p122"/>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4185" name="Google Shape;4185;p122"/>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4186" name="Google Shape;4186;p122"/>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4187" name="Google Shape;4187;p122"/>
            <p:cNvGrpSpPr/>
            <p:nvPr/>
          </p:nvGrpSpPr>
          <p:grpSpPr>
            <a:xfrm>
              <a:off x="8161500" y="3500302"/>
              <a:ext cx="525000" cy="298200"/>
              <a:chOff x="10048800" y="3500302"/>
              <a:chExt cx="525000" cy="298200"/>
            </a:xfrm>
          </p:grpSpPr>
          <p:sp>
            <p:nvSpPr>
              <p:cNvPr id="4188" name="Google Shape;4188;p122"/>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22"/>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22"/>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22"/>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2" name="Google Shape;4192;p122"/>
          <p:cNvGrpSpPr/>
          <p:nvPr/>
        </p:nvGrpSpPr>
        <p:grpSpPr>
          <a:xfrm>
            <a:off x="7196834" y="1610642"/>
            <a:ext cx="627083" cy="436814"/>
            <a:chOff x="5779976" y="1418876"/>
            <a:chExt cx="421200" cy="293400"/>
          </a:xfrm>
        </p:grpSpPr>
        <p:sp>
          <p:nvSpPr>
            <p:cNvPr id="4193" name="Google Shape;4193;p122"/>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22"/>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4195" name="Google Shape;4195;p122"/>
          <p:cNvPicPr preferRelativeResize="0"/>
          <p:nvPr/>
        </p:nvPicPr>
        <p:blipFill rotWithShape="1">
          <a:blip r:embed="rId4">
            <a:alphaModFix/>
          </a:blip>
          <a:srcRect t="2635" b="30644"/>
          <a:stretch/>
        </p:blipFill>
        <p:spPr>
          <a:xfrm>
            <a:off x="2241775" y="1944924"/>
            <a:ext cx="1852500" cy="825000"/>
          </a:xfrm>
          <a:prstGeom prst="roundRect">
            <a:avLst>
              <a:gd name="adj" fmla="val 4252"/>
            </a:avLst>
          </a:prstGeom>
          <a:noFill/>
          <a:ln>
            <a:noFill/>
          </a:ln>
        </p:spPr>
      </p:pic>
      <p:pic>
        <p:nvPicPr>
          <p:cNvPr id="4196" name="Google Shape;4196;p122"/>
          <p:cNvPicPr preferRelativeResize="0"/>
          <p:nvPr/>
        </p:nvPicPr>
        <p:blipFill rotWithShape="1">
          <a:blip r:embed="rId5">
            <a:alphaModFix/>
          </a:blip>
          <a:srcRect t="9981" b="23298"/>
          <a:stretch/>
        </p:blipFill>
        <p:spPr>
          <a:xfrm>
            <a:off x="5049750" y="3360124"/>
            <a:ext cx="1852500" cy="825000"/>
          </a:xfrm>
          <a:prstGeom prst="roundRect">
            <a:avLst>
              <a:gd name="adj" fmla="val 4252"/>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53"/>
                                        </p:tgtEl>
                                        <p:attrNameLst>
                                          <p:attrName>style.visibility</p:attrName>
                                        </p:attrNameLst>
                                      </p:cBhvr>
                                      <p:to>
                                        <p:strVal val="visible"/>
                                      </p:to>
                                    </p:set>
                                    <p:animEffect transition="in" filter="fade">
                                      <p:cBhvr>
                                        <p:cTn id="7" dur="1000"/>
                                        <p:tgtEl>
                                          <p:spTgt spid="4153"/>
                                        </p:tgtEl>
                                      </p:cBhvr>
                                    </p:animEffect>
                                  </p:childTnLst>
                                </p:cTn>
                              </p:par>
                              <p:par>
                                <p:cTn id="8" presetID="10" presetClass="entr" presetSubtype="0" fill="hold" nodeType="withEffect">
                                  <p:stCondLst>
                                    <p:cond delay="0"/>
                                  </p:stCondLst>
                                  <p:childTnLst>
                                    <p:set>
                                      <p:cBhvr>
                                        <p:cTn id="9" dur="1" fill="hold">
                                          <p:stCondLst>
                                            <p:cond delay="0"/>
                                          </p:stCondLst>
                                        </p:cTn>
                                        <p:tgtEl>
                                          <p:spTgt spid="4154"/>
                                        </p:tgtEl>
                                        <p:attrNameLst>
                                          <p:attrName>style.visibility</p:attrName>
                                        </p:attrNameLst>
                                      </p:cBhvr>
                                      <p:to>
                                        <p:strVal val="visible"/>
                                      </p:to>
                                    </p:set>
                                    <p:animEffect transition="in" filter="fade">
                                      <p:cBhvr>
                                        <p:cTn id="10" dur="1000"/>
                                        <p:tgtEl>
                                          <p:spTgt spid="415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155"/>
                                        </p:tgtEl>
                                        <p:attrNameLst>
                                          <p:attrName>style.visibility</p:attrName>
                                        </p:attrNameLst>
                                      </p:cBhvr>
                                      <p:to>
                                        <p:strVal val="visible"/>
                                      </p:to>
                                    </p:set>
                                    <p:animEffect transition="in" filter="fade">
                                      <p:cBhvr>
                                        <p:cTn id="14" dur="1000"/>
                                        <p:tgtEl>
                                          <p:spTgt spid="4155"/>
                                        </p:tgtEl>
                                      </p:cBhvr>
                                    </p:animEffect>
                                  </p:childTnLst>
                                </p:cTn>
                              </p:par>
                              <p:par>
                                <p:cTn id="15" presetID="10" presetClass="entr" presetSubtype="0" fill="hold" nodeType="withEffect">
                                  <p:stCondLst>
                                    <p:cond delay="0"/>
                                  </p:stCondLst>
                                  <p:childTnLst>
                                    <p:set>
                                      <p:cBhvr>
                                        <p:cTn id="16" dur="1" fill="hold">
                                          <p:stCondLst>
                                            <p:cond delay="0"/>
                                          </p:stCondLst>
                                        </p:cTn>
                                        <p:tgtEl>
                                          <p:spTgt spid="4156"/>
                                        </p:tgtEl>
                                        <p:attrNameLst>
                                          <p:attrName>style.visibility</p:attrName>
                                        </p:attrNameLst>
                                      </p:cBhvr>
                                      <p:to>
                                        <p:strVal val="visible"/>
                                      </p:to>
                                    </p:set>
                                    <p:animEffect transition="in" filter="fade">
                                      <p:cBhvr>
                                        <p:cTn id="17" dur="1000"/>
                                        <p:tgtEl>
                                          <p:spTgt spid="4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grpSp>
        <p:nvGrpSpPr>
          <p:cNvPr id="1153" name="Google Shape;1153;p69"/>
          <p:cNvGrpSpPr/>
          <p:nvPr/>
        </p:nvGrpSpPr>
        <p:grpSpPr>
          <a:xfrm>
            <a:off x="1039496" y="1247175"/>
            <a:ext cx="1781264" cy="2440669"/>
            <a:chOff x="1039496" y="1247175"/>
            <a:chExt cx="1781264" cy="2440669"/>
          </a:xfrm>
        </p:grpSpPr>
        <p:sp>
          <p:nvSpPr>
            <p:cNvPr id="1154" name="Google Shape;1154;p69"/>
            <p:cNvSpPr/>
            <p:nvPr/>
          </p:nvSpPr>
          <p:spPr>
            <a:xfrm>
              <a:off x="18772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9"/>
            <p:cNvSpPr/>
            <p:nvPr/>
          </p:nvSpPr>
          <p:spPr>
            <a:xfrm>
              <a:off x="24705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9"/>
            <p:cNvSpPr/>
            <p:nvPr/>
          </p:nvSpPr>
          <p:spPr>
            <a:xfrm>
              <a:off x="1039496" y="2919089"/>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9"/>
            <p:cNvSpPr/>
            <p:nvPr/>
          </p:nvSpPr>
          <p:spPr>
            <a:xfrm>
              <a:off x="1231447" y="1358016"/>
              <a:ext cx="1196796" cy="2329827"/>
            </a:xfrm>
            <a:custGeom>
              <a:avLst/>
              <a:gdLst/>
              <a:ahLst/>
              <a:cxnLst/>
              <a:rect l="l" t="t" r="r" b="b"/>
              <a:pathLst>
                <a:path w="29993" h="58388" extrusionOk="0">
                  <a:moveTo>
                    <a:pt x="3082" y="1"/>
                  </a:moveTo>
                  <a:cubicBezTo>
                    <a:pt x="1392" y="1"/>
                    <a:pt x="23" y="1576"/>
                    <a:pt x="0" y="3516"/>
                  </a:cubicBezTo>
                  <a:lnTo>
                    <a:pt x="0" y="54850"/>
                  </a:lnTo>
                  <a:cubicBezTo>
                    <a:pt x="0" y="56813"/>
                    <a:pt x="1370" y="58388"/>
                    <a:pt x="3082" y="58388"/>
                  </a:cubicBezTo>
                  <a:lnTo>
                    <a:pt x="26934" y="58388"/>
                  </a:lnTo>
                  <a:cubicBezTo>
                    <a:pt x="28623" y="58388"/>
                    <a:pt x="29993" y="56813"/>
                    <a:pt x="29993" y="54850"/>
                  </a:cubicBezTo>
                  <a:lnTo>
                    <a:pt x="29993" y="3516"/>
                  </a:lnTo>
                  <a:cubicBezTo>
                    <a:pt x="29993" y="1576"/>
                    <a:pt x="28623" y="1"/>
                    <a:pt x="26934" y="1"/>
                  </a:cubicBezTo>
                  <a:close/>
                </a:path>
              </a:pathLst>
            </a:custGeom>
            <a:solidFill>
              <a:schemeClr val="accent1"/>
            </a:solidFill>
            <a:ln>
              <a:noFill/>
            </a:ln>
            <a:effectLst>
              <a:outerShdw blurRad="57150" dist="19050" dir="5400000" algn="bl" rotWithShape="0">
                <a:schemeClr val="dk1">
                  <a:alpha val="50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9"/>
            <p:cNvSpPr/>
            <p:nvPr/>
          </p:nvSpPr>
          <p:spPr>
            <a:xfrm>
              <a:off x="1291540" y="1418150"/>
              <a:ext cx="1077487" cy="2209601"/>
            </a:xfrm>
            <a:custGeom>
              <a:avLst/>
              <a:gdLst/>
              <a:ahLst/>
              <a:cxnLst/>
              <a:rect l="l" t="t" r="r" b="b"/>
              <a:pathLst>
                <a:path w="27003" h="55375" extrusionOk="0">
                  <a:moveTo>
                    <a:pt x="2192" y="0"/>
                  </a:moveTo>
                  <a:cubicBezTo>
                    <a:pt x="982" y="0"/>
                    <a:pt x="1" y="982"/>
                    <a:pt x="1" y="2191"/>
                  </a:cubicBezTo>
                  <a:lnTo>
                    <a:pt x="1" y="53183"/>
                  </a:lnTo>
                  <a:cubicBezTo>
                    <a:pt x="1" y="54393"/>
                    <a:pt x="982" y="55374"/>
                    <a:pt x="2192" y="55374"/>
                  </a:cubicBezTo>
                  <a:lnTo>
                    <a:pt x="24812" y="55374"/>
                  </a:lnTo>
                  <a:cubicBezTo>
                    <a:pt x="26021" y="55374"/>
                    <a:pt x="27003" y="54393"/>
                    <a:pt x="27003" y="53183"/>
                  </a:cubicBezTo>
                  <a:lnTo>
                    <a:pt x="27003" y="2191"/>
                  </a:lnTo>
                  <a:cubicBezTo>
                    <a:pt x="27003" y="982"/>
                    <a:pt x="26021" y="0"/>
                    <a:pt x="248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9"/>
            <p:cNvSpPr/>
            <p:nvPr/>
          </p:nvSpPr>
          <p:spPr>
            <a:xfrm>
              <a:off x="1397202" y="1683182"/>
              <a:ext cx="866203" cy="1885353"/>
            </a:xfrm>
            <a:custGeom>
              <a:avLst/>
              <a:gdLst/>
              <a:ahLst/>
              <a:cxnLst/>
              <a:rect l="l" t="t" r="r" b="b"/>
              <a:pathLst>
                <a:path w="21708" h="47249" extrusionOk="0">
                  <a:moveTo>
                    <a:pt x="0" y="0"/>
                  </a:moveTo>
                  <a:lnTo>
                    <a:pt x="0" y="47249"/>
                  </a:lnTo>
                  <a:lnTo>
                    <a:pt x="21707" y="47249"/>
                  </a:lnTo>
                  <a:lnTo>
                    <a:pt x="21707" y="0"/>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9"/>
            <p:cNvSpPr/>
            <p:nvPr/>
          </p:nvSpPr>
          <p:spPr>
            <a:xfrm>
              <a:off x="1598470" y="1407216"/>
              <a:ext cx="487329" cy="84753"/>
            </a:xfrm>
            <a:custGeom>
              <a:avLst/>
              <a:gdLst/>
              <a:ahLst/>
              <a:cxnLst/>
              <a:rect l="l" t="t" r="r" b="b"/>
              <a:pathLst>
                <a:path w="12213" h="2124" extrusionOk="0">
                  <a:moveTo>
                    <a:pt x="1" y="0"/>
                  </a:moveTo>
                  <a:cubicBezTo>
                    <a:pt x="1" y="1164"/>
                    <a:pt x="959" y="2123"/>
                    <a:pt x="2123" y="2123"/>
                  </a:cubicBezTo>
                  <a:lnTo>
                    <a:pt x="10067" y="2123"/>
                  </a:lnTo>
                  <a:cubicBezTo>
                    <a:pt x="11254" y="2123"/>
                    <a:pt x="12212" y="1164"/>
                    <a:pt x="12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9"/>
            <p:cNvSpPr/>
            <p:nvPr/>
          </p:nvSpPr>
          <p:spPr>
            <a:xfrm>
              <a:off x="1073872" y="2093938"/>
              <a:ext cx="1048358" cy="757828"/>
            </a:xfrm>
            <a:custGeom>
              <a:avLst/>
              <a:gdLst/>
              <a:ahLst/>
              <a:cxnLst/>
              <a:rect l="l" t="t" r="r" b="b"/>
              <a:pathLst>
                <a:path w="26273" h="18992" extrusionOk="0">
                  <a:moveTo>
                    <a:pt x="2443" y="1"/>
                  </a:moveTo>
                  <a:cubicBezTo>
                    <a:pt x="1096" y="1"/>
                    <a:pt x="0" y="1073"/>
                    <a:pt x="0" y="2420"/>
                  </a:cubicBezTo>
                  <a:lnTo>
                    <a:pt x="0" y="16549"/>
                  </a:lnTo>
                  <a:cubicBezTo>
                    <a:pt x="0" y="17896"/>
                    <a:pt x="1096" y="18991"/>
                    <a:pt x="2443" y="18991"/>
                  </a:cubicBezTo>
                  <a:lnTo>
                    <a:pt x="23830" y="18991"/>
                  </a:lnTo>
                  <a:cubicBezTo>
                    <a:pt x="25177" y="18991"/>
                    <a:pt x="26272" y="17896"/>
                    <a:pt x="26272" y="16549"/>
                  </a:cubicBezTo>
                  <a:lnTo>
                    <a:pt x="26272" y="2420"/>
                  </a:lnTo>
                  <a:cubicBezTo>
                    <a:pt x="26272" y="1073"/>
                    <a:pt x="25177" y="1"/>
                    <a:pt x="23830"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9"/>
            <p:cNvSpPr/>
            <p:nvPr/>
          </p:nvSpPr>
          <p:spPr>
            <a:xfrm>
              <a:off x="1269674" y="2437299"/>
              <a:ext cx="123019" cy="303339"/>
            </a:xfrm>
            <a:custGeom>
              <a:avLst/>
              <a:gdLst/>
              <a:ahLst/>
              <a:cxnLst/>
              <a:rect l="l" t="t" r="r" b="b"/>
              <a:pathLst>
                <a:path w="3083" h="7602" extrusionOk="0">
                  <a:moveTo>
                    <a:pt x="1530" y="1"/>
                  </a:moveTo>
                  <a:cubicBezTo>
                    <a:pt x="686" y="1"/>
                    <a:pt x="1" y="708"/>
                    <a:pt x="1" y="1553"/>
                  </a:cubicBezTo>
                  <a:lnTo>
                    <a:pt x="1" y="6049"/>
                  </a:lnTo>
                  <a:cubicBezTo>
                    <a:pt x="1" y="6917"/>
                    <a:pt x="686" y="7602"/>
                    <a:pt x="1530" y="7602"/>
                  </a:cubicBezTo>
                  <a:cubicBezTo>
                    <a:pt x="2397" y="7602"/>
                    <a:pt x="3082" y="6917"/>
                    <a:pt x="3082" y="6049"/>
                  </a:cubicBezTo>
                  <a:lnTo>
                    <a:pt x="3082" y="1553"/>
                  </a:lnTo>
                  <a:cubicBezTo>
                    <a:pt x="3082" y="708"/>
                    <a:pt x="2397" y="1"/>
                    <a:pt x="1530" y="1"/>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9"/>
            <p:cNvSpPr/>
            <p:nvPr/>
          </p:nvSpPr>
          <p:spPr>
            <a:xfrm>
              <a:off x="1447280" y="2307975"/>
              <a:ext cx="123897" cy="432663"/>
            </a:xfrm>
            <a:custGeom>
              <a:avLst/>
              <a:gdLst/>
              <a:ahLst/>
              <a:cxnLst/>
              <a:rect l="l" t="t" r="r" b="b"/>
              <a:pathLst>
                <a:path w="3105" h="10843" extrusionOk="0">
                  <a:moveTo>
                    <a:pt x="1553" y="1"/>
                  </a:moveTo>
                  <a:cubicBezTo>
                    <a:pt x="686" y="1"/>
                    <a:pt x="1" y="685"/>
                    <a:pt x="1" y="1530"/>
                  </a:cubicBezTo>
                  <a:lnTo>
                    <a:pt x="1" y="9290"/>
                  </a:lnTo>
                  <a:cubicBezTo>
                    <a:pt x="1" y="10158"/>
                    <a:pt x="686" y="10843"/>
                    <a:pt x="1553" y="10843"/>
                  </a:cubicBezTo>
                  <a:cubicBezTo>
                    <a:pt x="2397" y="10843"/>
                    <a:pt x="3105" y="10158"/>
                    <a:pt x="3105" y="9290"/>
                  </a:cubicBezTo>
                  <a:lnTo>
                    <a:pt x="3105" y="1530"/>
                  </a:lnTo>
                  <a:cubicBezTo>
                    <a:pt x="3105" y="685"/>
                    <a:pt x="2397" y="1"/>
                    <a:pt x="1553" y="1"/>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9"/>
            <p:cNvSpPr/>
            <p:nvPr/>
          </p:nvSpPr>
          <p:spPr>
            <a:xfrm>
              <a:off x="1625803" y="2204149"/>
              <a:ext cx="122980" cy="536489"/>
            </a:xfrm>
            <a:custGeom>
              <a:avLst/>
              <a:gdLst/>
              <a:ahLst/>
              <a:cxnLst/>
              <a:rect l="l" t="t" r="r" b="b"/>
              <a:pathLst>
                <a:path w="3082" h="13445" extrusionOk="0">
                  <a:moveTo>
                    <a:pt x="1530" y="0"/>
                  </a:moveTo>
                  <a:cubicBezTo>
                    <a:pt x="685" y="0"/>
                    <a:pt x="1" y="685"/>
                    <a:pt x="1" y="1553"/>
                  </a:cubicBezTo>
                  <a:lnTo>
                    <a:pt x="1" y="11892"/>
                  </a:lnTo>
                  <a:cubicBezTo>
                    <a:pt x="1" y="12760"/>
                    <a:pt x="685" y="13445"/>
                    <a:pt x="1530" y="13445"/>
                  </a:cubicBezTo>
                  <a:cubicBezTo>
                    <a:pt x="2397" y="13445"/>
                    <a:pt x="3082" y="12760"/>
                    <a:pt x="3082" y="11892"/>
                  </a:cubicBezTo>
                  <a:lnTo>
                    <a:pt x="3082" y="1553"/>
                  </a:lnTo>
                  <a:cubicBezTo>
                    <a:pt x="3082" y="685"/>
                    <a:pt x="2397" y="0"/>
                    <a:pt x="1530" y="0"/>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p:nvPr/>
          </p:nvSpPr>
          <p:spPr>
            <a:xfrm>
              <a:off x="1803409" y="2403622"/>
              <a:ext cx="123897" cy="337017"/>
            </a:xfrm>
            <a:custGeom>
              <a:avLst/>
              <a:gdLst/>
              <a:ahLst/>
              <a:cxnLst/>
              <a:rect l="l" t="t" r="r" b="b"/>
              <a:pathLst>
                <a:path w="3105" h="8446" extrusionOk="0">
                  <a:moveTo>
                    <a:pt x="1553" y="0"/>
                  </a:moveTo>
                  <a:cubicBezTo>
                    <a:pt x="685" y="0"/>
                    <a:pt x="0" y="708"/>
                    <a:pt x="0" y="1552"/>
                  </a:cubicBezTo>
                  <a:lnTo>
                    <a:pt x="0" y="6893"/>
                  </a:lnTo>
                  <a:cubicBezTo>
                    <a:pt x="0" y="7761"/>
                    <a:pt x="685" y="8446"/>
                    <a:pt x="1553" y="8446"/>
                  </a:cubicBezTo>
                  <a:cubicBezTo>
                    <a:pt x="2397" y="8446"/>
                    <a:pt x="3105" y="7761"/>
                    <a:pt x="3105" y="6893"/>
                  </a:cubicBezTo>
                  <a:lnTo>
                    <a:pt x="3105" y="1552"/>
                  </a:lnTo>
                  <a:cubicBezTo>
                    <a:pt x="3105" y="708"/>
                    <a:pt x="2397" y="0"/>
                    <a:pt x="1553" y="0"/>
                  </a:cubicBezTo>
                  <a:close/>
                </a:path>
              </a:pathLst>
            </a:custGeom>
            <a:solidFill>
              <a:schemeClr val="accent6"/>
            </a:solidFill>
            <a:ln>
              <a:noFill/>
            </a:ln>
            <a:effectLst>
              <a:outerShdw blurRad="57150" dist="19050" dir="5400000" algn="bl" rotWithShape="0">
                <a:schemeClr val="dk1">
                  <a:alpha val="11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9"/>
            <p:cNvSpPr/>
            <p:nvPr/>
          </p:nvSpPr>
          <p:spPr>
            <a:xfrm>
              <a:off x="2178288" y="1247175"/>
              <a:ext cx="452525" cy="452525"/>
            </a:xfrm>
            <a:custGeom>
              <a:avLst/>
              <a:gdLst/>
              <a:ahLst/>
              <a:cxnLst/>
              <a:rect l="l" t="t" r="r" b="b"/>
              <a:pathLst>
                <a:path w="18101" h="18101" extrusionOk="0">
                  <a:moveTo>
                    <a:pt x="9062" y="1"/>
                  </a:moveTo>
                  <a:cubicBezTo>
                    <a:pt x="4063" y="1"/>
                    <a:pt x="0" y="4041"/>
                    <a:pt x="0" y="9039"/>
                  </a:cubicBezTo>
                  <a:cubicBezTo>
                    <a:pt x="0" y="14038"/>
                    <a:pt x="4063" y="18101"/>
                    <a:pt x="9062" y="18101"/>
                  </a:cubicBezTo>
                  <a:cubicBezTo>
                    <a:pt x="14061" y="18101"/>
                    <a:pt x="18101" y="14038"/>
                    <a:pt x="18101" y="9039"/>
                  </a:cubicBezTo>
                  <a:cubicBezTo>
                    <a:pt x="18101" y="4041"/>
                    <a:pt x="14061" y="1"/>
                    <a:pt x="9062" y="1"/>
                  </a:cubicBezTo>
                  <a:close/>
                </a:path>
              </a:pathLst>
            </a:custGeom>
            <a:gradFill>
              <a:gsLst>
                <a:gs pos="0">
                  <a:srgbClr val="5352EE"/>
                </a:gs>
                <a:gs pos="100000">
                  <a:srgbClr val="7882F3"/>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9"/>
            <p:cNvSpPr/>
            <p:nvPr/>
          </p:nvSpPr>
          <p:spPr>
            <a:xfrm>
              <a:off x="2339188" y="1337325"/>
              <a:ext cx="130700" cy="131275"/>
            </a:xfrm>
            <a:custGeom>
              <a:avLst/>
              <a:gdLst/>
              <a:ahLst/>
              <a:cxnLst/>
              <a:rect l="l" t="t" r="r" b="b"/>
              <a:pathLst>
                <a:path w="5228" h="5251" extrusionOk="0">
                  <a:moveTo>
                    <a:pt x="2626" y="1"/>
                  </a:moveTo>
                  <a:cubicBezTo>
                    <a:pt x="1165" y="1"/>
                    <a:pt x="1" y="1188"/>
                    <a:pt x="1" y="2626"/>
                  </a:cubicBezTo>
                  <a:cubicBezTo>
                    <a:pt x="1" y="4087"/>
                    <a:pt x="1165" y="5251"/>
                    <a:pt x="2626" y="5251"/>
                  </a:cubicBezTo>
                  <a:cubicBezTo>
                    <a:pt x="4064" y="5251"/>
                    <a:pt x="5228" y="4087"/>
                    <a:pt x="5228" y="2626"/>
                  </a:cubicBezTo>
                  <a:cubicBezTo>
                    <a:pt x="5228" y="1188"/>
                    <a:pt x="4064" y="1"/>
                    <a:pt x="2626"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9"/>
            <p:cNvSpPr/>
            <p:nvPr/>
          </p:nvSpPr>
          <p:spPr>
            <a:xfrm>
              <a:off x="2294688" y="1490825"/>
              <a:ext cx="219725" cy="118150"/>
            </a:xfrm>
            <a:custGeom>
              <a:avLst/>
              <a:gdLst/>
              <a:ahLst/>
              <a:cxnLst/>
              <a:rect l="l" t="t" r="r" b="b"/>
              <a:pathLst>
                <a:path w="8789" h="4726" extrusionOk="0">
                  <a:moveTo>
                    <a:pt x="4406" y="1"/>
                  </a:moveTo>
                  <a:cubicBezTo>
                    <a:pt x="2397" y="1"/>
                    <a:pt x="708" y="1256"/>
                    <a:pt x="1" y="2991"/>
                  </a:cubicBezTo>
                  <a:cubicBezTo>
                    <a:pt x="1165" y="4064"/>
                    <a:pt x="2694" y="4726"/>
                    <a:pt x="4406" y="4726"/>
                  </a:cubicBezTo>
                  <a:cubicBezTo>
                    <a:pt x="6095" y="4726"/>
                    <a:pt x="7647" y="4064"/>
                    <a:pt x="8788" y="2991"/>
                  </a:cubicBezTo>
                  <a:cubicBezTo>
                    <a:pt x="8104" y="1256"/>
                    <a:pt x="6392" y="1"/>
                    <a:pt x="4406"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69"/>
          <p:cNvSpPr/>
          <p:nvPr/>
        </p:nvSpPr>
        <p:spPr>
          <a:xfrm flipH="1">
            <a:off x="2723300" y="1358025"/>
            <a:ext cx="5710500" cy="23298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9"/>
          <p:cNvSpPr txBox="1">
            <a:spLocks noGrp="1"/>
          </p:cNvSpPr>
          <p:nvPr>
            <p:ph type="subTitle" idx="1"/>
          </p:nvPr>
        </p:nvSpPr>
        <p:spPr>
          <a:xfrm flipH="1">
            <a:off x="2762580" y="1819588"/>
            <a:ext cx="5502000" cy="1478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1171" name="Google Shape;1171;p69"/>
          <p:cNvSpPr/>
          <p:nvPr/>
        </p:nvSpPr>
        <p:spPr>
          <a:xfrm flipH="1">
            <a:off x="4955588" y="3348364"/>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9"/>
          <p:cNvSpPr txBox="1">
            <a:spLocks noGrp="1"/>
          </p:cNvSpPr>
          <p:nvPr>
            <p:ph type="title"/>
          </p:nvPr>
        </p:nvSpPr>
        <p:spPr>
          <a:xfrm flipH="1">
            <a:off x="5106280" y="3445970"/>
            <a:ext cx="2994600" cy="25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—SOMEONE FAMOUS</a:t>
            </a:r>
            <a:endParaRPr/>
          </a:p>
        </p:txBody>
      </p:sp>
      <p:sp>
        <p:nvSpPr>
          <p:cNvPr id="1173" name="Google Shape;1173;p69"/>
          <p:cNvSpPr/>
          <p:nvPr/>
        </p:nvSpPr>
        <p:spPr>
          <a:xfrm flipH="1">
            <a:off x="5073355" y="3437577"/>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69"/>
          <p:cNvGrpSpPr/>
          <p:nvPr/>
        </p:nvGrpSpPr>
        <p:grpSpPr>
          <a:xfrm flipH="1">
            <a:off x="6255775" y="1506184"/>
            <a:ext cx="2008800" cy="146100"/>
            <a:chOff x="847125" y="3296850"/>
            <a:chExt cx="2008800" cy="146100"/>
          </a:xfrm>
        </p:grpSpPr>
        <p:sp>
          <p:nvSpPr>
            <p:cNvPr id="1175" name="Google Shape;1175;p69"/>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 name="Google Shape;1176;p69"/>
            <p:cNvGrpSpPr/>
            <p:nvPr/>
          </p:nvGrpSpPr>
          <p:grpSpPr>
            <a:xfrm rot="10800000" flipH="1">
              <a:off x="878209" y="3322949"/>
              <a:ext cx="429322" cy="93999"/>
              <a:chOff x="5795037" y="809024"/>
              <a:chExt cx="431653" cy="94500"/>
            </a:xfrm>
          </p:grpSpPr>
          <p:sp>
            <p:nvSpPr>
              <p:cNvPr id="1177" name="Google Shape;1177;p69"/>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9"/>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9"/>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0" name="Google Shape;1180;p69"/>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9">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9">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9">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69"/>
          <p:cNvGrpSpPr/>
          <p:nvPr/>
        </p:nvGrpSpPr>
        <p:grpSpPr>
          <a:xfrm>
            <a:off x="3951888" y="954913"/>
            <a:ext cx="891300" cy="486300"/>
            <a:chOff x="6930163" y="1358338"/>
            <a:chExt cx="891300" cy="486300"/>
          </a:xfrm>
        </p:grpSpPr>
        <p:sp>
          <p:nvSpPr>
            <p:cNvPr id="1185" name="Google Shape;1185;p69"/>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 name="Google Shape;1186;p69"/>
            <p:cNvGrpSpPr/>
            <p:nvPr/>
          </p:nvGrpSpPr>
          <p:grpSpPr>
            <a:xfrm>
              <a:off x="7109579" y="1554476"/>
              <a:ext cx="532464" cy="94014"/>
              <a:chOff x="4703325" y="2297975"/>
              <a:chExt cx="242525" cy="42825"/>
            </a:xfrm>
          </p:grpSpPr>
          <p:sp>
            <p:nvSpPr>
              <p:cNvPr id="1187" name="Google Shape;1187;p69"/>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9"/>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9"/>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0" name="Google Shape;1190;p69"/>
          <p:cNvGrpSpPr/>
          <p:nvPr/>
        </p:nvGrpSpPr>
        <p:grpSpPr>
          <a:xfrm>
            <a:off x="3110689" y="3597892"/>
            <a:ext cx="627083" cy="436814"/>
            <a:chOff x="5779976" y="1418876"/>
            <a:chExt cx="421200" cy="293400"/>
          </a:xfrm>
        </p:grpSpPr>
        <p:sp>
          <p:nvSpPr>
            <p:cNvPr id="1191" name="Google Shape;1191;p69"/>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9"/>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70"/>
                                        </p:tgtEl>
                                        <p:attrNameLst>
                                          <p:attrName>style.visibility</p:attrName>
                                        </p:attrNameLst>
                                      </p:cBhvr>
                                      <p:to>
                                        <p:strVal val="visible"/>
                                      </p:to>
                                    </p:set>
                                    <p:animEffect transition="in" filter="fade">
                                      <p:cBhvr>
                                        <p:cTn id="7" dur="1000"/>
                                        <p:tgtEl>
                                          <p:spTgt spid="1170"/>
                                        </p:tgtEl>
                                      </p:cBhvr>
                                    </p:animEffect>
                                  </p:childTnLst>
                                </p:cTn>
                              </p:par>
                              <p:par>
                                <p:cTn id="8" presetID="10" presetClass="entr" presetSubtype="0" fill="hold" nodeType="withEffect">
                                  <p:stCondLst>
                                    <p:cond delay="0"/>
                                  </p:stCondLst>
                                  <p:childTnLst>
                                    <p:set>
                                      <p:cBhvr>
                                        <p:cTn id="9" dur="1" fill="hold">
                                          <p:stCondLst>
                                            <p:cond delay="0"/>
                                          </p:stCondLst>
                                        </p:cTn>
                                        <p:tgtEl>
                                          <p:spTgt spid="1172"/>
                                        </p:tgtEl>
                                        <p:attrNameLst>
                                          <p:attrName>style.visibility</p:attrName>
                                        </p:attrNameLst>
                                      </p:cBhvr>
                                      <p:to>
                                        <p:strVal val="visible"/>
                                      </p:to>
                                    </p:set>
                                    <p:animEffect transition="in" filter="fade">
                                      <p:cBhvr>
                                        <p:cTn id="10" dur="1000"/>
                                        <p:tgtEl>
                                          <p:spTgt spid="1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00"/>
        <p:cNvGrpSpPr/>
        <p:nvPr/>
      </p:nvGrpSpPr>
      <p:grpSpPr>
        <a:xfrm>
          <a:off x="0" y="0"/>
          <a:ext cx="0" cy="0"/>
          <a:chOff x="0" y="0"/>
          <a:chExt cx="0" cy="0"/>
        </a:xfrm>
      </p:grpSpPr>
      <p:sp>
        <p:nvSpPr>
          <p:cNvPr id="4201" name="Google Shape;4201;p123"/>
          <p:cNvSpPr/>
          <p:nvPr/>
        </p:nvSpPr>
        <p:spPr>
          <a:xfrm>
            <a:off x="713200" y="3029875"/>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23"/>
          <p:cNvSpPr/>
          <p:nvPr/>
        </p:nvSpPr>
        <p:spPr>
          <a:xfrm>
            <a:off x="1318250" y="3029875"/>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23"/>
          <p:cNvSpPr/>
          <p:nvPr/>
        </p:nvSpPr>
        <p:spPr>
          <a:xfrm>
            <a:off x="1923250" y="3029875"/>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23"/>
          <p:cNvSpPr txBox="1">
            <a:spLocks noGrp="1"/>
          </p:cNvSpPr>
          <p:nvPr>
            <p:ph type="title"/>
          </p:nvPr>
        </p:nvSpPr>
        <p:spPr>
          <a:xfrm>
            <a:off x="713200" y="375275"/>
            <a:ext cx="55263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4205" name="Google Shape;4205;p123"/>
          <p:cNvSpPr txBox="1">
            <a:spLocks noGrp="1"/>
          </p:cNvSpPr>
          <p:nvPr>
            <p:ph type="subTitle" idx="1"/>
          </p:nvPr>
        </p:nvSpPr>
        <p:spPr>
          <a:xfrm>
            <a:off x="713200" y="1684300"/>
            <a:ext cx="34347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a:t>Do you have any questions?</a:t>
            </a:r>
            <a:endParaRPr b="1"/>
          </a:p>
          <a:p>
            <a:pPr marL="0" lvl="0" indent="0" algn="l" rtl="0">
              <a:spcBef>
                <a:spcPts val="0"/>
              </a:spcBef>
              <a:spcAft>
                <a:spcPts val="0"/>
              </a:spcAft>
              <a:buClr>
                <a:schemeClr val="lt1"/>
              </a:buClr>
              <a:buSzPts val="1100"/>
              <a:buFont typeface="Arial"/>
              <a:buNone/>
            </a:pPr>
            <a:endParaRPr>
              <a:latin typeface="Darker Grotesque Medium"/>
              <a:ea typeface="Darker Grotesque Medium"/>
              <a:cs typeface="Darker Grotesque Medium"/>
              <a:sym typeface="Darker Grotesque Medium"/>
            </a:endParaRPr>
          </a:p>
          <a:p>
            <a:pPr marL="0" lvl="0" indent="0" algn="l" rtl="0">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youremail@freepik.com </a:t>
            </a:r>
            <a:endParaRPr>
              <a:latin typeface="Darker Grotesque Medium"/>
              <a:ea typeface="Darker Grotesque Medium"/>
              <a:cs typeface="Darker Grotesque Medium"/>
              <a:sym typeface="Darker Grotesque Medium"/>
            </a:endParaRPr>
          </a:p>
          <a:p>
            <a:pPr marL="0" lvl="0" indent="0" algn="l" rtl="0">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+91  620 421 838 </a:t>
            </a:r>
            <a:endParaRPr>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a:latin typeface="Darker Grotesque Medium"/>
                <a:ea typeface="Darker Grotesque Medium"/>
                <a:cs typeface="Darker Grotesque Medium"/>
                <a:sym typeface="Darker Grotesque Medium"/>
              </a:rPr>
              <a:t>yourcompany.com</a:t>
            </a:r>
            <a:endParaRPr>
              <a:latin typeface="Darker Grotesque Medium"/>
              <a:ea typeface="Darker Grotesque Medium"/>
              <a:cs typeface="Darker Grotesque Medium"/>
              <a:sym typeface="Darker Grotesque Medium"/>
            </a:endParaRPr>
          </a:p>
        </p:txBody>
      </p:sp>
      <p:sp>
        <p:nvSpPr>
          <p:cNvPr id="4206" name="Google Shape;4206;p123"/>
          <p:cNvSpPr txBox="1"/>
          <p:nvPr/>
        </p:nvSpPr>
        <p:spPr>
          <a:xfrm>
            <a:off x="713200" y="4031363"/>
            <a:ext cx="30000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lt1"/>
                </a:solidFill>
                <a:latin typeface="Darker Grotesque"/>
                <a:ea typeface="Darker Grotesque"/>
                <a:cs typeface="Darker Grotesque"/>
                <a:sym typeface="Darker Grotesque"/>
              </a:rPr>
              <a:t>Please keep this slide for attribution</a:t>
            </a:r>
            <a:endParaRPr sz="1200" b="1">
              <a:solidFill>
                <a:schemeClr val="lt1"/>
              </a:solidFill>
              <a:latin typeface="Darker Grotesque"/>
              <a:ea typeface="Darker Grotesque"/>
              <a:cs typeface="Darker Grotesque"/>
              <a:sym typeface="Darker Grotesque"/>
            </a:endParaRPr>
          </a:p>
        </p:txBody>
      </p:sp>
      <p:sp>
        <p:nvSpPr>
          <p:cNvPr id="4207" name="Google Shape;4207;p123"/>
          <p:cNvSpPr/>
          <p:nvPr/>
        </p:nvSpPr>
        <p:spPr>
          <a:xfrm>
            <a:off x="2022760" y="3130546"/>
            <a:ext cx="167027" cy="159511"/>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08" name="Google Shape;4208;p123"/>
          <p:cNvSpPr/>
          <p:nvPr/>
        </p:nvSpPr>
        <p:spPr>
          <a:xfrm>
            <a:off x="1408137" y="3155736"/>
            <a:ext cx="185661" cy="128081"/>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09" name="Google Shape;4209;p123"/>
          <p:cNvSpPr/>
          <p:nvPr/>
        </p:nvSpPr>
        <p:spPr>
          <a:xfrm>
            <a:off x="853801" y="3130546"/>
            <a:ext cx="86334" cy="185661"/>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210" name="Google Shape;4210;p123"/>
          <p:cNvGrpSpPr/>
          <p:nvPr/>
        </p:nvGrpSpPr>
        <p:grpSpPr>
          <a:xfrm>
            <a:off x="4676874" y="1329001"/>
            <a:ext cx="3628999" cy="2848200"/>
            <a:chOff x="4331274" y="1329001"/>
            <a:chExt cx="3628999" cy="2848200"/>
          </a:xfrm>
        </p:grpSpPr>
        <p:grpSp>
          <p:nvGrpSpPr>
            <p:cNvPr id="4211" name="Google Shape;4211;p123"/>
            <p:cNvGrpSpPr/>
            <p:nvPr/>
          </p:nvGrpSpPr>
          <p:grpSpPr>
            <a:xfrm rot="5400000" flipH="1">
              <a:off x="5234996" y="2541645"/>
              <a:ext cx="801000" cy="801000"/>
              <a:chOff x="5372267" y="434783"/>
              <a:chExt cx="801000" cy="801000"/>
            </a:xfrm>
          </p:grpSpPr>
          <p:sp>
            <p:nvSpPr>
              <p:cNvPr id="4212" name="Google Shape;4212;p123"/>
              <p:cNvSpPr/>
              <p:nvPr/>
            </p:nvSpPr>
            <p:spPr>
              <a:xfrm>
                <a:off x="5372267" y="434783"/>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23"/>
              <p:cNvSpPr/>
              <p:nvPr/>
            </p:nvSpPr>
            <p:spPr>
              <a:xfrm rot="10800000" flipH="1">
                <a:off x="5372267" y="434783"/>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4" name="Google Shape;4214;p123"/>
            <p:cNvSpPr/>
            <p:nvPr/>
          </p:nvSpPr>
          <p:spPr>
            <a:xfrm rot="-430288" flipH="1">
              <a:off x="5768217" y="2126655"/>
              <a:ext cx="542144" cy="1716950"/>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5" name="Google Shape;4215;p123"/>
            <p:cNvGrpSpPr/>
            <p:nvPr/>
          </p:nvGrpSpPr>
          <p:grpSpPr>
            <a:xfrm flipH="1">
              <a:off x="5061739" y="1452317"/>
              <a:ext cx="627083" cy="436814"/>
              <a:chOff x="5779976" y="1418876"/>
              <a:chExt cx="421200" cy="293400"/>
            </a:xfrm>
          </p:grpSpPr>
          <p:sp>
            <p:nvSpPr>
              <p:cNvPr id="4216" name="Google Shape;4216;p123"/>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23"/>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18" name="Google Shape;4218;p123"/>
            <p:cNvSpPr/>
            <p:nvPr/>
          </p:nvSpPr>
          <p:spPr>
            <a:xfrm>
              <a:off x="6282673" y="1329001"/>
              <a:ext cx="1677600" cy="2848200"/>
            </a:xfrm>
            <a:prstGeom prst="roundRect">
              <a:avLst>
                <a:gd name="adj" fmla="val 10049"/>
              </a:avLst>
            </a:prstGeom>
            <a:solidFill>
              <a:schemeClr val="accent6"/>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23"/>
            <p:cNvSpPr/>
            <p:nvPr/>
          </p:nvSpPr>
          <p:spPr>
            <a:xfrm>
              <a:off x="6331650" y="1860175"/>
              <a:ext cx="1577700" cy="2260500"/>
            </a:xfrm>
            <a:prstGeom prst="roundRect">
              <a:avLst>
                <a:gd name="adj" fmla="val 3424"/>
              </a:avLst>
            </a:prstGeom>
            <a:solidFill>
              <a:schemeClr val="lt1"/>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23"/>
            <p:cNvSpPr/>
            <p:nvPr/>
          </p:nvSpPr>
          <p:spPr>
            <a:xfrm>
              <a:off x="6474026" y="1445487"/>
              <a:ext cx="71135" cy="7113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23"/>
            <p:cNvSpPr/>
            <p:nvPr/>
          </p:nvSpPr>
          <p:spPr>
            <a:xfrm>
              <a:off x="6615915" y="1445487"/>
              <a:ext cx="71174" cy="7113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23"/>
            <p:cNvSpPr/>
            <p:nvPr/>
          </p:nvSpPr>
          <p:spPr>
            <a:xfrm>
              <a:off x="6757823" y="1445487"/>
              <a:ext cx="71155" cy="7113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23"/>
            <p:cNvSpPr/>
            <p:nvPr/>
          </p:nvSpPr>
          <p:spPr>
            <a:xfrm>
              <a:off x="6432549" y="1666144"/>
              <a:ext cx="721670" cy="44511"/>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23"/>
            <p:cNvSpPr/>
            <p:nvPr/>
          </p:nvSpPr>
          <p:spPr>
            <a:xfrm>
              <a:off x="6068484" y="2157656"/>
              <a:ext cx="1677629" cy="1677220"/>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23"/>
            <p:cNvSpPr/>
            <p:nvPr/>
          </p:nvSpPr>
          <p:spPr>
            <a:xfrm>
              <a:off x="6098536" y="3037212"/>
              <a:ext cx="1617509" cy="768049"/>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23"/>
            <p:cNvSpPr/>
            <p:nvPr/>
          </p:nvSpPr>
          <p:spPr>
            <a:xfrm>
              <a:off x="6098536" y="2187318"/>
              <a:ext cx="1616750" cy="849869"/>
            </a:xfrm>
            <a:custGeom>
              <a:avLst/>
              <a:gdLst/>
              <a:ahLst/>
              <a:cxnLst/>
              <a:rect l="l" t="t" r="r" b="b"/>
              <a:pathLst>
                <a:path w="83070" h="43667" extrusionOk="0">
                  <a:moveTo>
                    <a:pt x="83070" y="1"/>
                  </a:moveTo>
                  <a:lnTo>
                    <a:pt x="0" y="40"/>
                  </a:lnTo>
                  <a:lnTo>
                    <a:pt x="39" y="43666"/>
                  </a:lnTo>
                  <a:lnTo>
                    <a:pt x="83070" y="43666"/>
                  </a:lnTo>
                  <a:lnTo>
                    <a:pt x="83070" y="1"/>
                  </a:ln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23"/>
            <p:cNvSpPr/>
            <p:nvPr/>
          </p:nvSpPr>
          <p:spPr>
            <a:xfrm>
              <a:off x="6818296" y="2384386"/>
              <a:ext cx="323000" cy="448903"/>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23"/>
            <p:cNvSpPr/>
            <p:nvPr/>
          </p:nvSpPr>
          <p:spPr>
            <a:xfrm>
              <a:off x="6673371" y="2579936"/>
              <a:ext cx="122516" cy="289874"/>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23"/>
            <p:cNvSpPr/>
            <p:nvPr/>
          </p:nvSpPr>
          <p:spPr>
            <a:xfrm>
              <a:off x="6432938" y="3180249"/>
              <a:ext cx="101575" cy="1015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23"/>
            <p:cNvSpPr/>
            <p:nvPr/>
          </p:nvSpPr>
          <p:spPr>
            <a:xfrm>
              <a:off x="6432938" y="3370466"/>
              <a:ext cx="101575" cy="1015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1" name="Google Shape;4231;p123"/>
            <p:cNvGrpSpPr/>
            <p:nvPr/>
          </p:nvGrpSpPr>
          <p:grpSpPr>
            <a:xfrm>
              <a:off x="6647232" y="3130557"/>
              <a:ext cx="948437" cy="402155"/>
              <a:chOff x="5806369" y="3534407"/>
              <a:chExt cx="948437" cy="402155"/>
            </a:xfrm>
          </p:grpSpPr>
          <p:sp>
            <p:nvSpPr>
              <p:cNvPr id="4232" name="Google Shape;4232;p123"/>
              <p:cNvSpPr/>
              <p:nvPr/>
            </p:nvSpPr>
            <p:spPr>
              <a:xfrm>
                <a:off x="6432938" y="3560663"/>
                <a:ext cx="101580" cy="10158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23"/>
              <p:cNvSpPr/>
              <p:nvPr/>
            </p:nvSpPr>
            <p:spPr>
              <a:xfrm>
                <a:off x="5806369" y="3653504"/>
                <a:ext cx="948437" cy="283058"/>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23"/>
              <p:cNvSpPr/>
              <p:nvPr/>
            </p:nvSpPr>
            <p:spPr>
              <a:xfrm>
                <a:off x="5806369" y="3534407"/>
                <a:ext cx="948437" cy="119117"/>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23"/>
              <p:cNvSpPr/>
              <p:nvPr/>
            </p:nvSpPr>
            <p:spPr>
              <a:xfrm>
                <a:off x="5961201" y="3572847"/>
                <a:ext cx="37681" cy="37662"/>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23"/>
              <p:cNvSpPr/>
              <p:nvPr/>
            </p:nvSpPr>
            <p:spPr>
              <a:xfrm>
                <a:off x="6043376" y="3572847"/>
                <a:ext cx="37681" cy="37662"/>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23"/>
              <p:cNvSpPr/>
              <p:nvPr/>
            </p:nvSpPr>
            <p:spPr>
              <a:xfrm>
                <a:off x="5907949" y="3721217"/>
                <a:ext cx="145353" cy="14494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23"/>
              <p:cNvSpPr/>
              <p:nvPr/>
            </p:nvSpPr>
            <p:spPr>
              <a:xfrm>
                <a:off x="6116793" y="3740233"/>
                <a:ext cx="510197" cy="33497"/>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23"/>
              <p:cNvSpPr/>
              <p:nvPr/>
            </p:nvSpPr>
            <p:spPr>
              <a:xfrm>
                <a:off x="6116793" y="3823926"/>
                <a:ext cx="284206" cy="33497"/>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23"/>
              <p:cNvSpPr/>
              <p:nvPr/>
            </p:nvSpPr>
            <p:spPr>
              <a:xfrm>
                <a:off x="6435235" y="3823926"/>
                <a:ext cx="81416" cy="33497"/>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1" name="Google Shape;4241;p123"/>
            <p:cNvSpPr/>
            <p:nvPr/>
          </p:nvSpPr>
          <p:spPr>
            <a:xfrm>
              <a:off x="5900339" y="1446873"/>
              <a:ext cx="481230" cy="481210"/>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23"/>
            <p:cNvSpPr/>
            <p:nvPr/>
          </p:nvSpPr>
          <p:spPr>
            <a:xfrm>
              <a:off x="6055152" y="1516105"/>
              <a:ext cx="171601" cy="171212"/>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23"/>
            <p:cNvSpPr/>
            <p:nvPr/>
          </p:nvSpPr>
          <p:spPr>
            <a:xfrm>
              <a:off x="5976422" y="1724578"/>
              <a:ext cx="329461" cy="188708"/>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4" name="Google Shape;4244;p123"/>
            <p:cNvGrpSpPr/>
            <p:nvPr/>
          </p:nvGrpSpPr>
          <p:grpSpPr>
            <a:xfrm>
              <a:off x="4331274" y="2093184"/>
              <a:ext cx="1074309" cy="356822"/>
              <a:chOff x="1725115" y="1291147"/>
              <a:chExt cx="519090" cy="172403"/>
            </a:xfrm>
          </p:grpSpPr>
          <p:sp>
            <p:nvSpPr>
              <p:cNvPr id="4245" name="Google Shape;4245;p123"/>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23"/>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23"/>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123"/>
            <p:cNvSpPr/>
            <p:nvPr/>
          </p:nvSpPr>
          <p:spPr>
            <a:xfrm>
              <a:off x="5561036" y="3739088"/>
              <a:ext cx="185700" cy="1857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23"/>
            <p:cNvSpPr/>
            <p:nvPr/>
          </p:nvSpPr>
          <p:spPr>
            <a:xfrm>
              <a:off x="5885696" y="3574551"/>
              <a:ext cx="86400" cy="86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123"/>
            <p:cNvGrpSpPr/>
            <p:nvPr/>
          </p:nvGrpSpPr>
          <p:grpSpPr>
            <a:xfrm>
              <a:off x="4825565" y="3357409"/>
              <a:ext cx="546643" cy="356848"/>
              <a:chOff x="5013102" y="2654046"/>
              <a:chExt cx="546643" cy="356848"/>
            </a:xfrm>
          </p:grpSpPr>
          <p:sp>
            <p:nvSpPr>
              <p:cNvPr id="4251" name="Google Shape;4251;p123"/>
              <p:cNvSpPr/>
              <p:nvPr/>
            </p:nvSpPr>
            <p:spPr>
              <a:xfrm>
                <a:off x="5013102" y="2654046"/>
                <a:ext cx="546643" cy="356848"/>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3"/>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23"/>
              <p:cNvSpPr/>
              <p:nvPr/>
            </p:nvSpPr>
            <p:spPr>
              <a:xfrm>
                <a:off x="5106723" y="2758236"/>
                <a:ext cx="359392" cy="76161"/>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56"/>
        <p:cNvGrpSpPr/>
        <p:nvPr/>
      </p:nvGrpSpPr>
      <p:grpSpPr>
        <a:xfrm>
          <a:off x="0" y="0"/>
          <a:ext cx="0" cy="0"/>
          <a:chOff x="0" y="0"/>
          <a:chExt cx="0" cy="0"/>
        </a:xfrm>
      </p:grpSpPr>
      <p:sp>
        <p:nvSpPr>
          <p:cNvPr id="4257" name="Google Shape;4257;p1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Web-Design icon pack</a:t>
            </a:r>
            <a:endParaRPr/>
          </a:p>
        </p:txBody>
      </p:sp>
      <p:grpSp>
        <p:nvGrpSpPr>
          <p:cNvPr id="4258" name="Google Shape;4258;p124"/>
          <p:cNvGrpSpPr/>
          <p:nvPr/>
        </p:nvGrpSpPr>
        <p:grpSpPr>
          <a:xfrm>
            <a:off x="893252" y="1631484"/>
            <a:ext cx="402940" cy="353851"/>
            <a:chOff x="713620" y="1566649"/>
            <a:chExt cx="422679" cy="371185"/>
          </a:xfrm>
        </p:grpSpPr>
        <p:sp>
          <p:nvSpPr>
            <p:cNvPr id="4259" name="Google Shape;4259;p124"/>
            <p:cNvSpPr/>
            <p:nvPr/>
          </p:nvSpPr>
          <p:spPr>
            <a:xfrm>
              <a:off x="713620" y="1690368"/>
              <a:ext cx="422679" cy="247466"/>
            </a:xfrm>
            <a:custGeom>
              <a:avLst/>
              <a:gdLst/>
              <a:ahLst/>
              <a:cxnLst/>
              <a:rect l="l" t="t" r="r" b="b"/>
              <a:pathLst>
                <a:path w="15678" h="9179" extrusionOk="0">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24"/>
            <p:cNvSpPr/>
            <p:nvPr/>
          </p:nvSpPr>
          <p:spPr>
            <a:xfrm>
              <a:off x="713620" y="1566649"/>
              <a:ext cx="422679" cy="98997"/>
            </a:xfrm>
            <a:custGeom>
              <a:avLst/>
              <a:gdLst/>
              <a:ahLst/>
              <a:cxnLst/>
              <a:rect l="l" t="t" r="r" b="b"/>
              <a:pathLst>
                <a:path w="15678" h="3672" extrusionOk="0">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124"/>
          <p:cNvGrpSpPr/>
          <p:nvPr/>
        </p:nvGrpSpPr>
        <p:grpSpPr>
          <a:xfrm>
            <a:off x="1675101" y="1631484"/>
            <a:ext cx="404122" cy="355393"/>
            <a:chOff x="1533770" y="1566649"/>
            <a:chExt cx="423919" cy="372803"/>
          </a:xfrm>
        </p:grpSpPr>
        <p:sp>
          <p:nvSpPr>
            <p:cNvPr id="4262" name="Google Shape;4262;p124"/>
            <p:cNvSpPr/>
            <p:nvPr/>
          </p:nvSpPr>
          <p:spPr>
            <a:xfrm>
              <a:off x="1683479" y="1752834"/>
              <a:ext cx="199154" cy="24749"/>
            </a:xfrm>
            <a:custGeom>
              <a:avLst/>
              <a:gdLst/>
              <a:ahLst/>
              <a:cxnLst/>
              <a:rect l="l" t="t" r="r" b="b"/>
              <a:pathLst>
                <a:path w="7387" h="918" extrusionOk="0">
                  <a:moveTo>
                    <a:pt x="0" y="0"/>
                  </a:moveTo>
                  <a:lnTo>
                    <a:pt x="0" y="918"/>
                  </a:lnTo>
                  <a:lnTo>
                    <a:pt x="7387" y="918"/>
                  </a:lnTo>
                  <a:lnTo>
                    <a:pt x="738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24"/>
            <p:cNvSpPr/>
            <p:nvPr/>
          </p:nvSpPr>
          <p:spPr>
            <a:xfrm>
              <a:off x="1609231" y="1752834"/>
              <a:ext cx="49499" cy="124151"/>
            </a:xfrm>
            <a:custGeom>
              <a:avLst/>
              <a:gdLst/>
              <a:ahLst/>
              <a:cxnLst/>
              <a:rect l="l" t="t" r="r" b="b"/>
              <a:pathLst>
                <a:path w="1836" h="4605" extrusionOk="0">
                  <a:moveTo>
                    <a:pt x="0" y="0"/>
                  </a:moveTo>
                  <a:lnTo>
                    <a:pt x="0" y="4604"/>
                  </a:lnTo>
                  <a:lnTo>
                    <a:pt x="1836" y="4604"/>
                  </a:lnTo>
                  <a:lnTo>
                    <a:pt x="1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24"/>
            <p:cNvSpPr/>
            <p:nvPr/>
          </p:nvSpPr>
          <p:spPr>
            <a:xfrm>
              <a:off x="1533770" y="1690745"/>
              <a:ext cx="423919" cy="248706"/>
            </a:xfrm>
            <a:custGeom>
              <a:avLst/>
              <a:gdLst/>
              <a:ahLst/>
              <a:cxnLst/>
              <a:rect l="l" t="t" r="r" b="b"/>
              <a:pathLst>
                <a:path w="15724" h="9225" extrusionOk="0">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24"/>
            <p:cNvSpPr/>
            <p:nvPr/>
          </p:nvSpPr>
          <p:spPr>
            <a:xfrm>
              <a:off x="1758104"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24"/>
            <p:cNvSpPr/>
            <p:nvPr/>
          </p:nvSpPr>
          <p:spPr>
            <a:xfrm>
              <a:off x="1683479"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24"/>
            <p:cNvSpPr/>
            <p:nvPr/>
          </p:nvSpPr>
          <p:spPr>
            <a:xfrm>
              <a:off x="1832730" y="1802710"/>
              <a:ext cx="49903" cy="74275"/>
            </a:xfrm>
            <a:custGeom>
              <a:avLst/>
              <a:gdLst/>
              <a:ahLst/>
              <a:cxnLst/>
              <a:rect l="l" t="t" r="r" b="b"/>
              <a:pathLst>
                <a:path w="1851" h="2755" extrusionOk="0">
                  <a:moveTo>
                    <a:pt x="1" y="0"/>
                  </a:moveTo>
                  <a:lnTo>
                    <a:pt x="1" y="2754"/>
                  </a:lnTo>
                  <a:lnTo>
                    <a:pt x="1851" y="2754"/>
                  </a:lnTo>
                  <a:lnTo>
                    <a:pt x="18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24"/>
            <p:cNvSpPr/>
            <p:nvPr/>
          </p:nvSpPr>
          <p:spPr>
            <a:xfrm>
              <a:off x="1533770" y="1566649"/>
              <a:ext cx="423919" cy="99402"/>
            </a:xfrm>
            <a:custGeom>
              <a:avLst/>
              <a:gdLst/>
              <a:ahLst/>
              <a:cxnLst/>
              <a:rect l="l" t="t" r="r" b="b"/>
              <a:pathLst>
                <a:path w="15724" h="3687" extrusionOk="0">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9" name="Google Shape;4269;p124"/>
          <p:cNvGrpSpPr/>
          <p:nvPr/>
        </p:nvGrpSpPr>
        <p:grpSpPr>
          <a:xfrm>
            <a:off x="2480569" y="1631484"/>
            <a:ext cx="355779" cy="353851"/>
            <a:chOff x="2378697" y="1566649"/>
            <a:chExt cx="373207" cy="371185"/>
          </a:xfrm>
        </p:grpSpPr>
        <p:sp>
          <p:nvSpPr>
            <p:cNvPr id="4270" name="Google Shape;4270;p124"/>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24"/>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24"/>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24"/>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24"/>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24"/>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124"/>
          <p:cNvGrpSpPr/>
          <p:nvPr/>
        </p:nvGrpSpPr>
        <p:grpSpPr>
          <a:xfrm>
            <a:off x="3226462" y="1631484"/>
            <a:ext cx="367370" cy="344162"/>
            <a:chOff x="3161130" y="1566649"/>
            <a:chExt cx="385366" cy="361021"/>
          </a:xfrm>
        </p:grpSpPr>
        <p:sp>
          <p:nvSpPr>
            <p:cNvPr id="4277" name="Google Shape;4277;p124"/>
            <p:cNvSpPr/>
            <p:nvPr/>
          </p:nvSpPr>
          <p:spPr>
            <a:xfrm>
              <a:off x="3229716" y="1882620"/>
              <a:ext cx="248248" cy="45050"/>
            </a:xfrm>
            <a:custGeom>
              <a:avLst/>
              <a:gdLst/>
              <a:ahLst/>
              <a:cxnLst/>
              <a:rect l="l" t="t" r="r" b="b"/>
              <a:pathLst>
                <a:path w="9208" h="1671" extrusionOk="0">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24"/>
            <p:cNvSpPr/>
            <p:nvPr/>
          </p:nvSpPr>
          <p:spPr>
            <a:xfrm>
              <a:off x="3229716" y="1679395"/>
              <a:ext cx="45023" cy="22350"/>
            </a:xfrm>
            <a:custGeom>
              <a:avLst/>
              <a:gdLst/>
              <a:ahLst/>
              <a:cxnLst/>
              <a:rect l="l" t="t" r="r" b="b"/>
              <a:pathLst>
                <a:path w="1670" h="829" extrusionOk="0">
                  <a:moveTo>
                    <a:pt x="0" y="1"/>
                  </a:moveTo>
                  <a:lnTo>
                    <a:pt x="0" y="829"/>
                  </a:lnTo>
                  <a:lnTo>
                    <a:pt x="1669" y="829"/>
                  </a:lnTo>
                  <a:lnTo>
                    <a:pt x="166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24"/>
            <p:cNvSpPr/>
            <p:nvPr/>
          </p:nvSpPr>
          <p:spPr>
            <a:xfrm>
              <a:off x="3229716" y="1634399"/>
              <a:ext cx="45023" cy="22323"/>
            </a:xfrm>
            <a:custGeom>
              <a:avLst/>
              <a:gdLst/>
              <a:ahLst/>
              <a:cxnLst/>
              <a:rect l="l" t="t" r="r" b="b"/>
              <a:pathLst>
                <a:path w="1670" h="828" extrusionOk="0">
                  <a:moveTo>
                    <a:pt x="0" y="0"/>
                  </a:moveTo>
                  <a:lnTo>
                    <a:pt x="0" y="827"/>
                  </a:lnTo>
                  <a:lnTo>
                    <a:pt x="1669" y="827"/>
                  </a:lnTo>
                  <a:lnTo>
                    <a:pt x="166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24"/>
            <p:cNvSpPr/>
            <p:nvPr/>
          </p:nvSpPr>
          <p:spPr>
            <a:xfrm>
              <a:off x="3229716" y="1724445"/>
              <a:ext cx="45023" cy="22727"/>
            </a:xfrm>
            <a:custGeom>
              <a:avLst/>
              <a:gdLst/>
              <a:ahLst/>
              <a:cxnLst/>
              <a:rect l="l" t="t" r="r" b="b"/>
              <a:pathLst>
                <a:path w="1670" h="843" extrusionOk="0">
                  <a:moveTo>
                    <a:pt x="0" y="0"/>
                  </a:moveTo>
                  <a:lnTo>
                    <a:pt x="0" y="843"/>
                  </a:lnTo>
                  <a:lnTo>
                    <a:pt x="1669" y="843"/>
                  </a:lnTo>
                  <a:lnTo>
                    <a:pt x="166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24"/>
            <p:cNvSpPr/>
            <p:nvPr/>
          </p:nvSpPr>
          <p:spPr>
            <a:xfrm>
              <a:off x="3455236" y="1656695"/>
              <a:ext cx="22727" cy="22727"/>
            </a:xfrm>
            <a:custGeom>
              <a:avLst/>
              <a:gdLst/>
              <a:ahLst/>
              <a:cxnLst/>
              <a:rect l="l" t="t" r="r" b="b"/>
              <a:pathLst>
                <a:path w="843" h="843" extrusionOk="0">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24"/>
            <p:cNvSpPr/>
            <p:nvPr/>
          </p:nvSpPr>
          <p:spPr>
            <a:xfrm>
              <a:off x="3161130" y="1566649"/>
              <a:ext cx="385366" cy="225547"/>
            </a:xfrm>
            <a:custGeom>
              <a:avLst/>
              <a:gdLst/>
              <a:ahLst/>
              <a:cxnLst/>
              <a:rect l="l" t="t" r="r" b="b"/>
              <a:pathLst>
                <a:path w="14294" h="8366" extrusionOk="0">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24"/>
            <p:cNvSpPr/>
            <p:nvPr/>
          </p:nvSpPr>
          <p:spPr>
            <a:xfrm>
              <a:off x="3161130" y="1814869"/>
              <a:ext cx="385366" cy="45077"/>
            </a:xfrm>
            <a:custGeom>
              <a:avLst/>
              <a:gdLst/>
              <a:ahLst/>
              <a:cxnLst/>
              <a:rect l="l" t="t" r="r" b="b"/>
              <a:pathLst>
                <a:path w="14294" h="1672" extrusionOk="0">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124"/>
          <p:cNvGrpSpPr/>
          <p:nvPr/>
        </p:nvGrpSpPr>
        <p:grpSpPr>
          <a:xfrm>
            <a:off x="4008337" y="1631484"/>
            <a:ext cx="378601" cy="354982"/>
            <a:chOff x="3981307" y="1566649"/>
            <a:chExt cx="397148" cy="372372"/>
          </a:xfrm>
        </p:grpSpPr>
        <p:sp>
          <p:nvSpPr>
            <p:cNvPr id="4285" name="Google Shape;4285;p124"/>
            <p:cNvSpPr/>
            <p:nvPr/>
          </p:nvSpPr>
          <p:spPr>
            <a:xfrm>
              <a:off x="4238883" y="1892379"/>
              <a:ext cx="139572" cy="46641"/>
            </a:xfrm>
            <a:custGeom>
              <a:avLst/>
              <a:gdLst/>
              <a:ahLst/>
              <a:cxnLst/>
              <a:rect l="l" t="t" r="r" b="b"/>
              <a:pathLst>
                <a:path w="5177" h="1730" extrusionOk="0">
                  <a:moveTo>
                    <a:pt x="1" y="0"/>
                  </a:moveTo>
                  <a:lnTo>
                    <a:pt x="1" y="436"/>
                  </a:lnTo>
                  <a:cubicBezTo>
                    <a:pt x="1" y="1143"/>
                    <a:pt x="587" y="1730"/>
                    <a:pt x="1295" y="1730"/>
                  </a:cubicBezTo>
                  <a:lnTo>
                    <a:pt x="3883" y="1730"/>
                  </a:lnTo>
                  <a:cubicBezTo>
                    <a:pt x="4605" y="1730"/>
                    <a:pt x="5176" y="1143"/>
                    <a:pt x="5176" y="436"/>
                  </a:cubicBezTo>
                  <a:lnTo>
                    <a:pt x="517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24"/>
            <p:cNvSpPr/>
            <p:nvPr/>
          </p:nvSpPr>
          <p:spPr>
            <a:xfrm>
              <a:off x="4238883" y="1775939"/>
              <a:ext cx="139572" cy="93309"/>
            </a:xfrm>
            <a:custGeom>
              <a:avLst/>
              <a:gdLst/>
              <a:ahLst/>
              <a:cxnLst/>
              <a:rect l="l" t="t" r="r" b="b"/>
              <a:pathLst>
                <a:path w="5177" h="3461" extrusionOk="0">
                  <a:moveTo>
                    <a:pt x="1" y="0"/>
                  </a:moveTo>
                  <a:lnTo>
                    <a:pt x="1" y="3461"/>
                  </a:lnTo>
                  <a:lnTo>
                    <a:pt x="5176" y="3461"/>
                  </a:lnTo>
                  <a:lnTo>
                    <a:pt x="517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24"/>
            <p:cNvSpPr/>
            <p:nvPr/>
          </p:nvSpPr>
          <p:spPr>
            <a:xfrm>
              <a:off x="4238883" y="1706167"/>
              <a:ext cx="139572" cy="46695"/>
            </a:xfrm>
            <a:custGeom>
              <a:avLst/>
              <a:gdLst/>
              <a:ahLst/>
              <a:cxnLst/>
              <a:rect l="l" t="t" r="r" b="b"/>
              <a:pathLst>
                <a:path w="5177" h="1732" extrusionOk="0">
                  <a:moveTo>
                    <a:pt x="1295" y="1"/>
                  </a:moveTo>
                  <a:cubicBezTo>
                    <a:pt x="587" y="1"/>
                    <a:pt x="1" y="588"/>
                    <a:pt x="1" y="1295"/>
                  </a:cubicBezTo>
                  <a:lnTo>
                    <a:pt x="1" y="1731"/>
                  </a:lnTo>
                  <a:lnTo>
                    <a:pt x="5176" y="1731"/>
                  </a:lnTo>
                  <a:lnTo>
                    <a:pt x="5176" y="1295"/>
                  </a:lnTo>
                  <a:cubicBezTo>
                    <a:pt x="5176" y="588"/>
                    <a:pt x="4605" y="1"/>
                    <a:pt x="388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24"/>
            <p:cNvSpPr/>
            <p:nvPr/>
          </p:nvSpPr>
          <p:spPr>
            <a:xfrm>
              <a:off x="3981307" y="1566649"/>
              <a:ext cx="397148" cy="232854"/>
            </a:xfrm>
            <a:custGeom>
              <a:avLst/>
              <a:gdLst/>
              <a:ahLst/>
              <a:cxnLst/>
              <a:rect l="l" t="t" r="r" b="b"/>
              <a:pathLst>
                <a:path w="14731" h="8637" extrusionOk="0">
                  <a:moveTo>
                    <a:pt x="1294" y="0"/>
                  </a:moveTo>
                  <a:cubicBezTo>
                    <a:pt x="572" y="0"/>
                    <a:pt x="0" y="572"/>
                    <a:pt x="0" y="1294"/>
                  </a:cubicBezTo>
                  <a:lnTo>
                    <a:pt x="0" y="8636"/>
                  </a:lnTo>
                  <a:lnTo>
                    <a:pt x="8697" y="8636"/>
                  </a:lnTo>
                  <a:lnTo>
                    <a:pt x="8697" y="6470"/>
                  </a:lnTo>
                  <a:cubicBezTo>
                    <a:pt x="8697" y="5282"/>
                    <a:pt x="9660" y="4319"/>
                    <a:pt x="10849" y="4319"/>
                  </a:cubicBezTo>
                  <a:lnTo>
                    <a:pt x="13437" y="4319"/>
                  </a:lnTo>
                  <a:cubicBezTo>
                    <a:pt x="13932" y="4319"/>
                    <a:pt x="14369" y="4484"/>
                    <a:pt x="14730" y="4754"/>
                  </a:cubicBezTo>
                  <a:lnTo>
                    <a:pt x="14730" y="1294"/>
                  </a:lnTo>
                  <a:cubicBezTo>
                    <a:pt x="14730" y="572"/>
                    <a:pt x="14159" y="0"/>
                    <a:pt x="13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24"/>
            <p:cNvSpPr/>
            <p:nvPr/>
          </p:nvSpPr>
          <p:spPr>
            <a:xfrm>
              <a:off x="3981307" y="1822607"/>
              <a:ext cx="234471" cy="46641"/>
            </a:xfrm>
            <a:custGeom>
              <a:avLst/>
              <a:gdLst/>
              <a:ahLst/>
              <a:cxnLst/>
              <a:rect l="l" t="t" r="r" b="b"/>
              <a:pathLst>
                <a:path w="8697" h="1730" extrusionOk="0">
                  <a:moveTo>
                    <a:pt x="0" y="0"/>
                  </a:moveTo>
                  <a:lnTo>
                    <a:pt x="0" y="436"/>
                  </a:lnTo>
                  <a:cubicBezTo>
                    <a:pt x="0" y="1144"/>
                    <a:pt x="572" y="1730"/>
                    <a:pt x="1294" y="1730"/>
                  </a:cubicBezTo>
                  <a:lnTo>
                    <a:pt x="8697" y="1730"/>
                  </a:lnTo>
                  <a:lnTo>
                    <a:pt x="869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24"/>
            <p:cNvSpPr/>
            <p:nvPr/>
          </p:nvSpPr>
          <p:spPr>
            <a:xfrm>
              <a:off x="4051888" y="1892379"/>
              <a:ext cx="175671" cy="46641"/>
            </a:xfrm>
            <a:custGeom>
              <a:avLst/>
              <a:gdLst/>
              <a:ahLst/>
              <a:cxnLst/>
              <a:rect l="l" t="t" r="r" b="b"/>
              <a:pathLst>
                <a:path w="6516" h="1730" extrusionOk="0">
                  <a:moveTo>
                    <a:pt x="2137" y="0"/>
                  </a:moveTo>
                  <a:lnTo>
                    <a:pt x="1852" y="873"/>
                  </a:lnTo>
                  <a:lnTo>
                    <a:pt x="437" y="873"/>
                  </a:lnTo>
                  <a:cubicBezTo>
                    <a:pt x="197" y="873"/>
                    <a:pt x="0" y="1053"/>
                    <a:pt x="0" y="1294"/>
                  </a:cubicBezTo>
                  <a:cubicBezTo>
                    <a:pt x="0" y="1535"/>
                    <a:pt x="197" y="1730"/>
                    <a:pt x="437" y="1730"/>
                  </a:cubicBezTo>
                  <a:lnTo>
                    <a:pt x="6516" y="1730"/>
                  </a:lnTo>
                  <a:cubicBezTo>
                    <a:pt x="6245" y="1369"/>
                    <a:pt x="6079" y="917"/>
                    <a:pt x="6079" y="436"/>
                  </a:cubicBezTo>
                  <a:lnTo>
                    <a:pt x="607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124"/>
          <p:cNvGrpSpPr/>
          <p:nvPr/>
        </p:nvGrpSpPr>
        <p:grpSpPr>
          <a:xfrm>
            <a:off x="4801803" y="1631484"/>
            <a:ext cx="367370" cy="366984"/>
            <a:chOff x="4813643" y="1566649"/>
            <a:chExt cx="385366" cy="384962"/>
          </a:xfrm>
        </p:grpSpPr>
        <p:sp>
          <p:nvSpPr>
            <p:cNvPr id="4292" name="Google Shape;4292;p124"/>
            <p:cNvSpPr/>
            <p:nvPr/>
          </p:nvSpPr>
          <p:spPr>
            <a:xfrm>
              <a:off x="4813643" y="1709024"/>
              <a:ext cx="385366" cy="242586"/>
            </a:xfrm>
            <a:custGeom>
              <a:avLst/>
              <a:gdLst/>
              <a:ahLst/>
              <a:cxnLst/>
              <a:rect l="l" t="t" r="r" b="b"/>
              <a:pathLst>
                <a:path w="14294" h="8998" extrusionOk="0">
                  <a:moveTo>
                    <a:pt x="4213" y="1"/>
                  </a:moveTo>
                  <a:cubicBezTo>
                    <a:pt x="3477" y="617"/>
                    <a:pt x="2935" y="1429"/>
                    <a:pt x="2694" y="2362"/>
                  </a:cubicBezTo>
                  <a:cubicBezTo>
                    <a:pt x="1160" y="2679"/>
                    <a:pt x="1" y="4033"/>
                    <a:pt x="1" y="5627"/>
                  </a:cubicBezTo>
                  <a:cubicBezTo>
                    <a:pt x="1" y="7463"/>
                    <a:pt x="1535" y="8998"/>
                    <a:pt x="3371" y="8998"/>
                  </a:cubicBezTo>
                  <a:lnTo>
                    <a:pt x="10939" y="8998"/>
                  </a:lnTo>
                  <a:cubicBezTo>
                    <a:pt x="12789" y="8998"/>
                    <a:pt x="14294" y="7463"/>
                    <a:pt x="14294" y="5627"/>
                  </a:cubicBezTo>
                  <a:cubicBezTo>
                    <a:pt x="14294" y="4033"/>
                    <a:pt x="13166" y="2679"/>
                    <a:pt x="11616" y="2362"/>
                  </a:cubicBezTo>
                  <a:cubicBezTo>
                    <a:pt x="11375" y="1429"/>
                    <a:pt x="10819" y="617"/>
                    <a:pt x="10067" y="1"/>
                  </a:cubicBezTo>
                  <a:lnTo>
                    <a:pt x="10067" y="4785"/>
                  </a:lnTo>
                  <a:lnTo>
                    <a:pt x="10518" y="4785"/>
                  </a:lnTo>
                  <a:cubicBezTo>
                    <a:pt x="10759" y="4785"/>
                    <a:pt x="10939" y="4980"/>
                    <a:pt x="10939" y="5206"/>
                  </a:cubicBezTo>
                  <a:cubicBezTo>
                    <a:pt x="10939" y="5431"/>
                    <a:pt x="10759" y="5627"/>
                    <a:pt x="10518" y="5627"/>
                  </a:cubicBezTo>
                  <a:lnTo>
                    <a:pt x="3792" y="5627"/>
                  </a:lnTo>
                  <a:cubicBezTo>
                    <a:pt x="3567" y="5627"/>
                    <a:pt x="3371" y="5431"/>
                    <a:pt x="3371" y="5206"/>
                  </a:cubicBezTo>
                  <a:cubicBezTo>
                    <a:pt x="3371" y="4980"/>
                    <a:pt x="3567" y="4785"/>
                    <a:pt x="3792" y="4785"/>
                  </a:cubicBezTo>
                  <a:lnTo>
                    <a:pt x="4213" y="4785"/>
                  </a:lnTo>
                  <a:lnTo>
                    <a:pt x="421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24"/>
            <p:cNvSpPr/>
            <p:nvPr/>
          </p:nvSpPr>
          <p:spPr>
            <a:xfrm>
              <a:off x="4994976" y="1725254"/>
              <a:ext cx="22727" cy="22727"/>
            </a:xfrm>
            <a:custGeom>
              <a:avLst/>
              <a:gdLst/>
              <a:ahLst/>
              <a:cxnLst/>
              <a:rect l="l" t="t" r="r" b="b"/>
              <a:pathLst>
                <a:path w="843" h="843" extrusionOk="0">
                  <a:moveTo>
                    <a:pt x="422" y="0"/>
                  </a:moveTo>
                  <a:cubicBezTo>
                    <a:pt x="181" y="0"/>
                    <a:pt x="0" y="181"/>
                    <a:pt x="0" y="422"/>
                  </a:cubicBezTo>
                  <a:cubicBezTo>
                    <a:pt x="0" y="647"/>
                    <a:pt x="181" y="843"/>
                    <a:pt x="422" y="843"/>
                  </a:cubicBezTo>
                  <a:cubicBezTo>
                    <a:pt x="647" y="843"/>
                    <a:pt x="843" y="647"/>
                    <a:pt x="843" y="422"/>
                  </a:cubicBezTo>
                  <a:cubicBezTo>
                    <a:pt x="843" y="181"/>
                    <a:pt x="647"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24"/>
            <p:cNvSpPr/>
            <p:nvPr/>
          </p:nvSpPr>
          <p:spPr>
            <a:xfrm>
              <a:off x="4949926" y="1612481"/>
              <a:ext cx="112801" cy="45050"/>
            </a:xfrm>
            <a:custGeom>
              <a:avLst/>
              <a:gdLst/>
              <a:ahLst/>
              <a:cxnLst/>
              <a:rect l="l" t="t" r="r" b="b"/>
              <a:pathLst>
                <a:path w="4184" h="1671" extrusionOk="0">
                  <a:moveTo>
                    <a:pt x="1250" y="1"/>
                  </a:moveTo>
                  <a:cubicBezTo>
                    <a:pt x="558" y="1"/>
                    <a:pt x="1" y="557"/>
                    <a:pt x="1" y="1249"/>
                  </a:cubicBezTo>
                  <a:lnTo>
                    <a:pt x="1" y="1670"/>
                  </a:lnTo>
                  <a:lnTo>
                    <a:pt x="4183" y="1670"/>
                  </a:lnTo>
                  <a:lnTo>
                    <a:pt x="4183" y="1249"/>
                  </a:lnTo>
                  <a:cubicBezTo>
                    <a:pt x="4183" y="557"/>
                    <a:pt x="3612" y="1"/>
                    <a:pt x="292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24"/>
            <p:cNvSpPr/>
            <p:nvPr/>
          </p:nvSpPr>
          <p:spPr>
            <a:xfrm>
              <a:off x="4949926" y="1680204"/>
              <a:ext cx="112801" cy="157824"/>
            </a:xfrm>
            <a:custGeom>
              <a:avLst/>
              <a:gdLst/>
              <a:ahLst/>
              <a:cxnLst/>
              <a:rect l="l" t="t" r="r" b="b"/>
              <a:pathLst>
                <a:path w="4184" h="5854" extrusionOk="0">
                  <a:moveTo>
                    <a:pt x="2093" y="829"/>
                  </a:moveTo>
                  <a:cubicBezTo>
                    <a:pt x="2785" y="829"/>
                    <a:pt x="3341" y="1401"/>
                    <a:pt x="3341" y="2093"/>
                  </a:cubicBezTo>
                  <a:cubicBezTo>
                    <a:pt x="3341" y="2785"/>
                    <a:pt x="2785" y="3341"/>
                    <a:pt x="2093" y="3341"/>
                  </a:cubicBezTo>
                  <a:cubicBezTo>
                    <a:pt x="1401" y="3341"/>
                    <a:pt x="829" y="2785"/>
                    <a:pt x="829" y="2093"/>
                  </a:cubicBezTo>
                  <a:cubicBezTo>
                    <a:pt x="829" y="1401"/>
                    <a:pt x="1401" y="829"/>
                    <a:pt x="2093" y="829"/>
                  </a:cubicBezTo>
                  <a:close/>
                  <a:moveTo>
                    <a:pt x="2093" y="4183"/>
                  </a:moveTo>
                  <a:cubicBezTo>
                    <a:pt x="2318" y="4183"/>
                    <a:pt x="2514" y="4364"/>
                    <a:pt x="2514" y="4605"/>
                  </a:cubicBezTo>
                  <a:cubicBezTo>
                    <a:pt x="2514" y="4831"/>
                    <a:pt x="2318" y="5026"/>
                    <a:pt x="2093" y="5026"/>
                  </a:cubicBezTo>
                  <a:cubicBezTo>
                    <a:pt x="1852" y="5026"/>
                    <a:pt x="1671" y="4831"/>
                    <a:pt x="1671" y="4605"/>
                  </a:cubicBezTo>
                  <a:cubicBezTo>
                    <a:pt x="1671" y="4364"/>
                    <a:pt x="1852" y="4183"/>
                    <a:pt x="2093" y="4183"/>
                  </a:cubicBezTo>
                  <a:close/>
                  <a:moveTo>
                    <a:pt x="1" y="1"/>
                  </a:moveTo>
                  <a:lnTo>
                    <a:pt x="1" y="5854"/>
                  </a:lnTo>
                  <a:lnTo>
                    <a:pt x="4183" y="5854"/>
                  </a:lnTo>
                  <a:lnTo>
                    <a:pt x="418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24"/>
            <p:cNvSpPr/>
            <p:nvPr/>
          </p:nvSpPr>
          <p:spPr>
            <a:xfrm>
              <a:off x="4882202" y="1566649"/>
              <a:ext cx="22323" cy="45859"/>
            </a:xfrm>
            <a:custGeom>
              <a:avLst/>
              <a:gdLst/>
              <a:ahLst/>
              <a:cxnLst/>
              <a:rect l="l" t="t" r="r" b="b"/>
              <a:pathLst>
                <a:path w="828" h="1701" extrusionOk="0">
                  <a:moveTo>
                    <a:pt x="422" y="0"/>
                  </a:moveTo>
                  <a:cubicBezTo>
                    <a:pt x="181" y="0"/>
                    <a:pt x="1" y="181"/>
                    <a:pt x="1" y="407"/>
                  </a:cubicBezTo>
                  <a:lnTo>
                    <a:pt x="1" y="1279"/>
                  </a:lnTo>
                  <a:cubicBezTo>
                    <a:pt x="1" y="1505"/>
                    <a:pt x="181" y="1701"/>
                    <a:pt x="422" y="1701"/>
                  </a:cubicBezTo>
                  <a:cubicBezTo>
                    <a:pt x="647" y="1701"/>
                    <a:pt x="828" y="1505"/>
                    <a:pt x="828" y="1279"/>
                  </a:cubicBezTo>
                  <a:lnTo>
                    <a:pt x="828" y="407"/>
                  </a:lnTo>
                  <a:cubicBezTo>
                    <a:pt x="828" y="181"/>
                    <a:pt x="647"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24"/>
            <p:cNvSpPr/>
            <p:nvPr/>
          </p:nvSpPr>
          <p:spPr>
            <a:xfrm>
              <a:off x="4836370" y="1702527"/>
              <a:ext cx="22350" cy="45455"/>
            </a:xfrm>
            <a:custGeom>
              <a:avLst/>
              <a:gdLst/>
              <a:ahLst/>
              <a:cxnLst/>
              <a:rect l="l" t="t" r="r" b="b"/>
              <a:pathLst>
                <a:path w="829" h="1686" extrusionOk="0">
                  <a:moveTo>
                    <a:pt x="407" y="1"/>
                  </a:moveTo>
                  <a:cubicBezTo>
                    <a:pt x="181" y="1"/>
                    <a:pt x="0" y="196"/>
                    <a:pt x="0" y="422"/>
                  </a:cubicBezTo>
                  <a:lnTo>
                    <a:pt x="0" y="1265"/>
                  </a:lnTo>
                  <a:cubicBezTo>
                    <a:pt x="0" y="1490"/>
                    <a:pt x="181" y="1686"/>
                    <a:pt x="407" y="1686"/>
                  </a:cubicBezTo>
                  <a:cubicBezTo>
                    <a:pt x="648" y="1686"/>
                    <a:pt x="828" y="1490"/>
                    <a:pt x="828" y="1265"/>
                  </a:cubicBezTo>
                  <a:lnTo>
                    <a:pt x="828" y="422"/>
                  </a:lnTo>
                  <a:cubicBezTo>
                    <a:pt x="828" y="196"/>
                    <a:pt x="64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24"/>
            <p:cNvSpPr/>
            <p:nvPr/>
          </p:nvSpPr>
          <p:spPr>
            <a:xfrm>
              <a:off x="4882202" y="1634777"/>
              <a:ext cx="22323" cy="67777"/>
            </a:xfrm>
            <a:custGeom>
              <a:avLst/>
              <a:gdLst/>
              <a:ahLst/>
              <a:cxnLst/>
              <a:rect l="l" t="t" r="r" b="b"/>
              <a:pathLst>
                <a:path w="828" h="2514" extrusionOk="0">
                  <a:moveTo>
                    <a:pt x="422" y="1"/>
                  </a:moveTo>
                  <a:cubicBezTo>
                    <a:pt x="181" y="1"/>
                    <a:pt x="1" y="197"/>
                    <a:pt x="1" y="422"/>
                  </a:cubicBezTo>
                  <a:lnTo>
                    <a:pt x="1" y="2107"/>
                  </a:lnTo>
                  <a:cubicBezTo>
                    <a:pt x="1" y="2333"/>
                    <a:pt x="181" y="2514"/>
                    <a:pt x="422" y="2514"/>
                  </a:cubicBezTo>
                  <a:cubicBezTo>
                    <a:pt x="647" y="2514"/>
                    <a:pt x="828" y="2333"/>
                    <a:pt x="828" y="2107"/>
                  </a:cubicBezTo>
                  <a:lnTo>
                    <a:pt x="828" y="422"/>
                  </a:lnTo>
                  <a:cubicBezTo>
                    <a:pt x="828" y="197"/>
                    <a:pt x="647"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24"/>
            <p:cNvSpPr/>
            <p:nvPr/>
          </p:nvSpPr>
          <p:spPr>
            <a:xfrm>
              <a:off x="5108558" y="1566649"/>
              <a:ext cx="22727" cy="45859"/>
            </a:xfrm>
            <a:custGeom>
              <a:avLst/>
              <a:gdLst/>
              <a:ahLst/>
              <a:cxnLst/>
              <a:rect l="l" t="t" r="r" b="b"/>
              <a:pathLst>
                <a:path w="843" h="1701" extrusionOk="0">
                  <a:moveTo>
                    <a:pt x="421" y="0"/>
                  </a:moveTo>
                  <a:cubicBezTo>
                    <a:pt x="181" y="0"/>
                    <a:pt x="0" y="181"/>
                    <a:pt x="0" y="407"/>
                  </a:cubicBezTo>
                  <a:lnTo>
                    <a:pt x="0" y="1279"/>
                  </a:lnTo>
                  <a:cubicBezTo>
                    <a:pt x="0" y="1505"/>
                    <a:pt x="181" y="1701"/>
                    <a:pt x="421" y="1701"/>
                  </a:cubicBezTo>
                  <a:cubicBezTo>
                    <a:pt x="646" y="1701"/>
                    <a:pt x="843" y="1505"/>
                    <a:pt x="843" y="1279"/>
                  </a:cubicBezTo>
                  <a:lnTo>
                    <a:pt x="843" y="407"/>
                  </a:lnTo>
                  <a:cubicBezTo>
                    <a:pt x="843" y="181"/>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24"/>
            <p:cNvSpPr/>
            <p:nvPr/>
          </p:nvSpPr>
          <p:spPr>
            <a:xfrm>
              <a:off x="5108558" y="1634777"/>
              <a:ext cx="22727" cy="67777"/>
            </a:xfrm>
            <a:custGeom>
              <a:avLst/>
              <a:gdLst/>
              <a:ahLst/>
              <a:cxnLst/>
              <a:rect l="l" t="t" r="r" b="b"/>
              <a:pathLst>
                <a:path w="843" h="2514" extrusionOk="0">
                  <a:moveTo>
                    <a:pt x="421" y="1"/>
                  </a:moveTo>
                  <a:cubicBezTo>
                    <a:pt x="181" y="1"/>
                    <a:pt x="0" y="197"/>
                    <a:pt x="0" y="422"/>
                  </a:cubicBezTo>
                  <a:lnTo>
                    <a:pt x="0" y="2107"/>
                  </a:lnTo>
                  <a:cubicBezTo>
                    <a:pt x="0" y="2333"/>
                    <a:pt x="181" y="2514"/>
                    <a:pt x="421" y="2514"/>
                  </a:cubicBezTo>
                  <a:cubicBezTo>
                    <a:pt x="646" y="2514"/>
                    <a:pt x="843" y="2333"/>
                    <a:pt x="843" y="2107"/>
                  </a:cubicBezTo>
                  <a:lnTo>
                    <a:pt x="843" y="422"/>
                  </a:lnTo>
                  <a:cubicBezTo>
                    <a:pt x="843" y="197"/>
                    <a:pt x="646" y="1"/>
                    <a:pt x="42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24"/>
            <p:cNvSpPr/>
            <p:nvPr/>
          </p:nvSpPr>
          <p:spPr>
            <a:xfrm>
              <a:off x="4836370" y="1612481"/>
              <a:ext cx="22350" cy="67750"/>
            </a:xfrm>
            <a:custGeom>
              <a:avLst/>
              <a:gdLst/>
              <a:ahLst/>
              <a:cxnLst/>
              <a:rect l="l" t="t" r="r" b="b"/>
              <a:pathLst>
                <a:path w="829" h="2513" extrusionOk="0">
                  <a:moveTo>
                    <a:pt x="407" y="1"/>
                  </a:moveTo>
                  <a:cubicBezTo>
                    <a:pt x="181" y="1"/>
                    <a:pt x="0" y="181"/>
                    <a:pt x="0" y="422"/>
                  </a:cubicBezTo>
                  <a:lnTo>
                    <a:pt x="0" y="2091"/>
                  </a:lnTo>
                  <a:cubicBezTo>
                    <a:pt x="0" y="2318"/>
                    <a:pt x="181" y="2513"/>
                    <a:pt x="407" y="2513"/>
                  </a:cubicBezTo>
                  <a:cubicBezTo>
                    <a:pt x="648" y="2513"/>
                    <a:pt x="828" y="2318"/>
                    <a:pt x="828" y="2091"/>
                  </a:cubicBezTo>
                  <a:lnTo>
                    <a:pt x="828" y="422"/>
                  </a:lnTo>
                  <a:cubicBezTo>
                    <a:pt x="828" y="181"/>
                    <a:pt x="64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24"/>
            <p:cNvSpPr/>
            <p:nvPr/>
          </p:nvSpPr>
          <p:spPr>
            <a:xfrm>
              <a:off x="5153555" y="1702527"/>
              <a:ext cx="22754" cy="45455"/>
            </a:xfrm>
            <a:custGeom>
              <a:avLst/>
              <a:gdLst/>
              <a:ahLst/>
              <a:cxnLst/>
              <a:rect l="l" t="t" r="r" b="b"/>
              <a:pathLst>
                <a:path w="844" h="1686" extrusionOk="0">
                  <a:moveTo>
                    <a:pt x="422" y="1"/>
                  </a:moveTo>
                  <a:cubicBezTo>
                    <a:pt x="197" y="1"/>
                    <a:pt x="1" y="196"/>
                    <a:pt x="1" y="422"/>
                  </a:cubicBezTo>
                  <a:lnTo>
                    <a:pt x="1" y="1265"/>
                  </a:lnTo>
                  <a:cubicBezTo>
                    <a:pt x="1" y="1490"/>
                    <a:pt x="197" y="1686"/>
                    <a:pt x="422" y="1686"/>
                  </a:cubicBezTo>
                  <a:cubicBezTo>
                    <a:pt x="648" y="1686"/>
                    <a:pt x="843" y="1490"/>
                    <a:pt x="843" y="1265"/>
                  </a:cubicBezTo>
                  <a:lnTo>
                    <a:pt x="843" y="422"/>
                  </a:lnTo>
                  <a:cubicBezTo>
                    <a:pt x="843" y="196"/>
                    <a:pt x="648"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24"/>
            <p:cNvSpPr/>
            <p:nvPr/>
          </p:nvSpPr>
          <p:spPr>
            <a:xfrm>
              <a:off x="5153555" y="1612481"/>
              <a:ext cx="22754" cy="67750"/>
            </a:xfrm>
            <a:custGeom>
              <a:avLst/>
              <a:gdLst/>
              <a:ahLst/>
              <a:cxnLst/>
              <a:rect l="l" t="t" r="r" b="b"/>
              <a:pathLst>
                <a:path w="844" h="2513" extrusionOk="0">
                  <a:moveTo>
                    <a:pt x="422" y="1"/>
                  </a:moveTo>
                  <a:cubicBezTo>
                    <a:pt x="197" y="1"/>
                    <a:pt x="1" y="181"/>
                    <a:pt x="1" y="422"/>
                  </a:cubicBezTo>
                  <a:lnTo>
                    <a:pt x="1" y="2091"/>
                  </a:lnTo>
                  <a:cubicBezTo>
                    <a:pt x="1" y="2318"/>
                    <a:pt x="197" y="2513"/>
                    <a:pt x="422" y="2513"/>
                  </a:cubicBezTo>
                  <a:cubicBezTo>
                    <a:pt x="648" y="2513"/>
                    <a:pt x="843" y="2318"/>
                    <a:pt x="843" y="2091"/>
                  </a:cubicBezTo>
                  <a:lnTo>
                    <a:pt x="843" y="422"/>
                  </a:lnTo>
                  <a:cubicBezTo>
                    <a:pt x="843" y="181"/>
                    <a:pt x="648"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24"/>
          <p:cNvGrpSpPr/>
          <p:nvPr/>
        </p:nvGrpSpPr>
        <p:grpSpPr>
          <a:xfrm>
            <a:off x="5571702" y="1631484"/>
            <a:ext cx="366958" cy="301241"/>
            <a:chOff x="5621257" y="1566649"/>
            <a:chExt cx="384935" cy="315998"/>
          </a:xfrm>
        </p:grpSpPr>
        <p:sp>
          <p:nvSpPr>
            <p:cNvPr id="4305" name="Google Shape;4305;p124"/>
            <p:cNvSpPr/>
            <p:nvPr/>
          </p:nvSpPr>
          <p:spPr>
            <a:xfrm>
              <a:off x="5621257" y="1566649"/>
              <a:ext cx="112801" cy="112774"/>
            </a:xfrm>
            <a:custGeom>
              <a:avLst/>
              <a:gdLst/>
              <a:ahLst/>
              <a:cxnLst/>
              <a:rect l="l" t="t" r="r" b="b"/>
              <a:pathLst>
                <a:path w="4184" h="4183" extrusionOk="0">
                  <a:moveTo>
                    <a:pt x="422" y="0"/>
                  </a:moveTo>
                  <a:cubicBezTo>
                    <a:pt x="181" y="0"/>
                    <a:pt x="0" y="181"/>
                    <a:pt x="0" y="407"/>
                  </a:cubicBezTo>
                  <a:lnTo>
                    <a:pt x="0" y="2092"/>
                  </a:lnTo>
                  <a:cubicBezTo>
                    <a:pt x="0" y="2317"/>
                    <a:pt x="181" y="2513"/>
                    <a:pt x="422" y="2513"/>
                  </a:cubicBezTo>
                  <a:lnTo>
                    <a:pt x="843" y="2513"/>
                  </a:lnTo>
                  <a:lnTo>
                    <a:pt x="843" y="3761"/>
                  </a:lnTo>
                  <a:cubicBezTo>
                    <a:pt x="843" y="3988"/>
                    <a:pt x="1024" y="4183"/>
                    <a:pt x="1249" y="4183"/>
                  </a:cubicBezTo>
                  <a:cubicBezTo>
                    <a:pt x="1489" y="4183"/>
                    <a:pt x="1670" y="3988"/>
                    <a:pt x="1670" y="3761"/>
                  </a:cubicBezTo>
                  <a:lnTo>
                    <a:pt x="1670" y="2513"/>
                  </a:lnTo>
                  <a:lnTo>
                    <a:pt x="2091" y="2513"/>
                  </a:lnTo>
                  <a:cubicBezTo>
                    <a:pt x="2317" y="2513"/>
                    <a:pt x="2512" y="2317"/>
                    <a:pt x="2512" y="2092"/>
                  </a:cubicBezTo>
                  <a:lnTo>
                    <a:pt x="2512" y="1671"/>
                  </a:lnTo>
                  <a:lnTo>
                    <a:pt x="3762" y="1671"/>
                  </a:lnTo>
                  <a:cubicBezTo>
                    <a:pt x="4003" y="1671"/>
                    <a:pt x="4183" y="1490"/>
                    <a:pt x="4183" y="1249"/>
                  </a:cubicBezTo>
                  <a:cubicBezTo>
                    <a:pt x="4183" y="1023"/>
                    <a:pt x="4003" y="828"/>
                    <a:pt x="3762" y="828"/>
                  </a:cubicBezTo>
                  <a:lnTo>
                    <a:pt x="2512" y="828"/>
                  </a:lnTo>
                  <a:lnTo>
                    <a:pt x="2512" y="407"/>
                  </a:lnTo>
                  <a:cubicBezTo>
                    <a:pt x="2512" y="181"/>
                    <a:pt x="2317" y="0"/>
                    <a:pt x="20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24"/>
            <p:cNvSpPr/>
            <p:nvPr/>
          </p:nvSpPr>
          <p:spPr>
            <a:xfrm>
              <a:off x="5893418" y="1566649"/>
              <a:ext cx="112774" cy="112774"/>
            </a:xfrm>
            <a:custGeom>
              <a:avLst/>
              <a:gdLst/>
              <a:ahLst/>
              <a:cxnLst/>
              <a:rect l="l" t="t" r="r" b="b"/>
              <a:pathLst>
                <a:path w="4183" h="4183" extrusionOk="0">
                  <a:moveTo>
                    <a:pt x="2092" y="0"/>
                  </a:moveTo>
                  <a:cubicBezTo>
                    <a:pt x="1866" y="0"/>
                    <a:pt x="1685" y="181"/>
                    <a:pt x="1685" y="407"/>
                  </a:cubicBezTo>
                  <a:lnTo>
                    <a:pt x="1685" y="828"/>
                  </a:lnTo>
                  <a:lnTo>
                    <a:pt x="422" y="828"/>
                  </a:lnTo>
                  <a:cubicBezTo>
                    <a:pt x="197" y="828"/>
                    <a:pt x="0" y="1023"/>
                    <a:pt x="0" y="1249"/>
                  </a:cubicBezTo>
                  <a:cubicBezTo>
                    <a:pt x="0" y="1490"/>
                    <a:pt x="197" y="1671"/>
                    <a:pt x="422" y="1671"/>
                  </a:cubicBezTo>
                  <a:lnTo>
                    <a:pt x="1685" y="1671"/>
                  </a:lnTo>
                  <a:lnTo>
                    <a:pt x="1685" y="2092"/>
                  </a:lnTo>
                  <a:cubicBezTo>
                    <a:pt x="1685" y="2317"/>
                    <a:pt x="1866" y="2513"/>
                    <a:pt x="2092" y="2513"/>
                  </a:cubicBezTo>
                  <a:lnTo>
                    <a:pt x="2513" y="2513"/>
                  </a:lnTo>
                  <a:lnTo>
                    <a:pt x="2513" y="3761"/>
                  </a:lnTo>
                  <a:cubicBezTo>
                    <a:pt x="2513" y="3988"/>
                    <a:pt x="2708" y="4183"/>
                    <a:pt x="2935" y="4183"/>
                  </a:cubicBezTo>
                  <a:cubicBezTo>
                    <a:pt x="3160" y="4183"/>
                    <a:pt x="3356" y="3988"/>
                    <a:pt x="3356" y="3761"/>
                  </a:cubicBezTo>
                  <a:lnTo>
                    <a:pt x="3356" y="2513"/>
                  </a:lnTo>
                  <a:lnTo>
                    <a:pt x="3777" y="2513"/>
                  </a:lnTo>
                  <a:cubicBezTo>
                    <a:pt x="4002" y="2513"/>
                    <a:pt x="4183" y="2317"/>
                    <a:pt x="4183" y="2092"/>
                  </a:cubicBezTo>
                  <a:lnTo>
                    <a:pt x="4183" y="407"/>
                  </a:lnTo>
                  <a:cubicBezTo>
                    <a:pt x="4183" y="181"/>
                    <a:pt x="4002" y="0"/>
                    <a:pt x="377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24"/>
            <p:cNvSpPr/>
            <p:nvPr/>
          </p:nvSpPr>
          <p:spPr>
            <a:xfrm>
              <a:off x="5688980" y="1634399"/>
              <a:ext cx="249892" cy="180497"/>
            </a:xfrm>
            <a:custGeom>
              <a:avLst/>
              <a:gdLst/>
              <a:ahLst/>
              <a:cxnLst/>
              <a:rect l="l" t="t" r="r" b="b"/>
              <a:pathLst>
                <a:path w="9269" h="6695" extrusionOk="0">
                  <a:moveTo>
                    <a:pt x="422" y="0"/>
                  </a:moveTo>
                  <a:cubicBezTo>
                    <a:pt x="181" y="0"/>
                    <a:pt x="0" y="181"/>
                    <a:pt x="0" y="406"/>
                  </a:cubicBezTo>
                  <a:lnTo>
                    <a:pt x="0" y="6273"/>
                  </a:lnTo>
                  <a:cubicBezTo>
                    <a:pt x="0" y="6500"/>
                    <a:pt x="181" y="6695"/>
                    <a:pt x="422" y="6695"/>
                  </a:cubicBezTo>
                  <a:lnTo>
                    <a:pt x="8847" y="6695"/>
                  </a:lnTo>
                  <a:cubicBezTo>
                    <a:pt x="9073" y="6695"/>
                    <a:pt x="9268" y="6500"/>
                    <a:pt x="9268" y="6273"/>
                  </a:cubicBezTo>
                  <a:lnTo>
                    <a:pt x="9268" y="406"/>
                  </a:lnTo>
                  <a:cubicBezTo>
                    <a:pt x="9268" y="181"/>
                    <a:pt x="9073" y="0"/>
                    <a:pt x="884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24"/>
            <p:cNvSpPr/>
            <p:nvPr/>
          </p:nvSpPr>
          <p:spPr>
            <a:xfrm>
              <a:off x="5893418" y="1769442"/>
              <a:ext cx="112774" cy="113205"/>
            </a:xfrm>
            <a:custGeom>
              <a:avLst/>
              <a:gdLst/>
              <a:ahLst/>
              <a:cxnLst/>
              <a:rect l="l" t="t" r="r" b="b"/>
              <a:pathLst>
                <a:path w="4183" h="4199" extrusionOk="0">
                  <a:moveTo>
                    <a:pt x="2935" y="1"/>
                  </a:moveTo>
                  <a:cubicBezTo>
                    <a:pt x="2708" y="1"/>
                    <a:pt x="2513" y="197"/>
                    <a:pt x="2513" y="422"/>
                  </a:cubicBezTo>
                  <a:lnTo>
                    <a:pt x="2513" y="1686"/>
                  </a:lnTo>
                  <a:lnTo>
                    <a:pt x="2092" y="1686"/>
                  </a:lnTo>
                  <a:cubicBezTo>
                    <a:pt x="1866" y="1686"/>
                    <a:pt x="1685" y="1866"/>
                    <a:pt x="1685" y="2093"/>
                  </a:cubicBezTo>
                  <a:lnTo>
                    <a:pt x="1685" y="2514"/>
                  </a:lnTo>
                  <a:lnTo>
                    <a:pt x="422" y="2514"/>
                  </a:lnTo>
                  <a:cubicBezTo>
                    <a:pt x="197" y="2514"/>
                    <a:pt x="0" y="2709"/>
                    <a:pt x="0" y="2935"/>
                  </a:cubicBezTo>
                  <a:cubicBezTo>
                    <a:pt x="0" y="3160"/>
                    <a:pt x="197" y="3356"/>
                    <a:pt x="422" y="3356"/>
                  </a:cubicBezTo>
                  <a:lnTo>
                    <a:pt x="1685" y="3356"/>
                  </a:lnTo>
                  <a:lnTo>
                    <a:pt x="1685" y="3778"/>
                  </a:lnTo>
                  <a:cubicBezTo>
                    <a:pt x="1685" y="4003"/>
                    <a:pt x="1866" y="4199"/>
                    <a:pt x="2092" y="4199"/>
                  </a:cubicBezTo>
                  <a:lnTo>
                    <a:pt x="3777" y="4199"/>
                  </a:lnTo>
                  <a:cubicBezTo>
                    <a:pt x="4002" y="4199"/>
                    <a:pt x="4183" y="4003"/>
                    <a:pt x="4183" y="3778"/>
                  </a:cubicBezTo>
                  <a:lnTo>
                    <a:pt x="4183" y="2093"/>
                  </a:lnTo>
                  <a:cubicBezTo>
                    <a:pt x="4183" y="1866"/>
                    <a:pt x="4002" y="1686"/>
                    <a:pt x="3777" y="1686"/>
                  </a:cubicBezTo>
                  <a:lnTo>
                    <a:pt x="3356" y="1686"/>
                  </a:lnTo>
                  <a:lnTo>
                    <a:pt x="3356" y="422"/>
                  </a:lnTo>
                  <a:cubicBezTo>
                    <a:pt x="3356" y="197"/>
                    <a:pt x="3160" y="1"/>
                    <a:pt x="293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24"/>
            <p:cNvSpPr/>
            <p:nvPr/>
          </p:nvSpPr>
          <p:spPr>
            <a:xfrm>
              <a:off x="5621257" y="1769442"/>
              <a:ext cx="112801" cy="113205"/>
            </a:xfrm>
            <a:custGeom>
              <a:avLst/>
              <a:gdLst/>
              <a:ahLst/>
              <a:cxnLst/>
              <a:rect l="l" t="t" r="r" b="b"/>
              <a:pathLst>
                <a:path w="4184" h="4199" extrusionOk="0">
                  <a:moveTo>
                    <a:pt x="1249" y="1"/>
                  </a:moveTo>
                  <a:cubicBezTo>
                    <a:pt x="1024" y="1"/>
                    <a:pt x="843" y="197"/>
                    <a:pt x="843" y="422"/>
                  </a:cubicBezTo>
                  <a:lnTo>
                    <a:pt x="843" y="1686"/>
                  </a:lnTo>
                  <a:lnTo>
                    <a:pt x="422" y="1686"/>
                  </a:lnTo>
                  <a:cubicBezTo>
                    <a:pt x="181" y="1686"/>
                    <a:pt x="0" y="1866"/>
                    <a:pt x="0" y="2093"/>
                  </a:cubicBezTo>
                  <a:lnTo>
                    <a:pt x="0" y="3778"/>
                  </a:lnTo>
                  <a:cubicBezTo>
                    <a:pt x="0" y="4003"/>
                    <a:pt x="181" y="4199"/>
                    <a:pt x="422" y="4199"/>
                  </a:cubicBezTo>
                  <a:lnTo>
                    <a:pt x="2091" y="4199"/>
                  </a:lnTo>
                  <a:cubicBezTo>
                    <a:pt x="2317" y="4199"/>
                    <a:pt x="2512" y="4003"/>
                    <a:pt x="2512" y="3778"/>
                  </a:cubicBezTo>
                  <a:lnTo>
                    <a:pt x="2512" y="3356"/>
                  </a:lnTo>
                  <a:lnTo>
                    <a:pt x="3762" y="3356"/>
                  </a:lnTo>
                  <a:cubicBezTo>
                    <a:pt x="4003" y="3356"/>
                    <a:pt x="4183" y="3160"/>
                    <a:pt x="4183" y="2935"/>
                  </a:cubicBezTo>
                  <a:cubicBezTo>
                    <a:pt x="4183" y="2709"/>
                    <a:pt x="4003" y="2514"/>
                    <a:pt x="3762" y="2514"/>
                  </a:cubicBezTo>
                  <a:lnTo>
                    <a:pt x="2512" y="2514"/>
                  </a:lnTo>
                  <a:lnTo>
                    <a:pt x="2512" y="2093"/>
                  </a:lnTo>
                  <a:cubicBezTo>
                    <a:pt x="2512" y="1866"/>
                    <a:pt x="2317" y="1686"/>
                    <a:pt x="2091" y="1686"/>
                  </a:cubicBezTo>
                  <a:lnTo>
                    <a:pt x="1670" y="1686"/>
                  </a:lnTo>
                  <a:lnTo>
                    <a:pt x="1670" y="422"/>
                  </a:lnTo>
                  <a:cubicBezTo>
                    <a:pt x="1670" y="197"/>
                    <a:pt x="1489" y="1"/>
                    <a:pt x="124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24"/>
            <p:cNvSpPr/>
            <p:nvPr/>
          </p:nvSpPr>
          <p:spPr>
            <a:xfrm>
              <a:off x="5756731" y="1837192"/>
              <a:ext cx="45859" cy="22754"/>
            </a:xfrm>
            <a:custGeom>
              <a:avLst/>
              <a:gdLst/>
              <a:ahLst/>
              <a:cxnLst/>
              <a:rect l="l" t="t" r="r" b="b"/>
              <a:pathLst>
                <a:path w="1701" h="844" extrusionOk="0">
                  <a:moveTo>
                    <a:pt x="422" y="1"/>
                  </a:moveTo>
                  <a:cubicBezTo>
                    <a:pt x="181" y="1"/>
                    <a:pt x="1" y="196"/>
                    <a:pt x="1" y="422"/>
                  </a:cubicBezTo>
                  <a:cubicBezTo>
                    <a:pt x="1" y="647"/>
                    <a:pt x="181" y="843"/>
                    <a:pt x="422" y="843"/>
                  </a:cubicBezTo>
                  <a:lnTo>
                    <a:pt x="1279" y="843"/>
                  </a:lnTo>
                  <a:cubicBezTo>
                    <a:pt x="1505" y="843"/>
                    <a:pt x="1700" y="647"/>
                    <a:pt x="1700" y="422"/>
                  </a:cubicBezTo>
                  <a:cubicBezTo>
                    <a:pt x="1700" y="196"/>
                    <a:pt x="1505" y="1"/>
                    <a:pt x="12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24"/>
            <p:cNvSpPr/>
            <p:nvPr/>
          </p:nvSpPr>
          <p:spPr>
            <a:xfrm>
              <a:off x="5824886" y="1837192"/>
              <a:ext cx="46263" cy="22754"/>
            </a:xfrm>
            <a:custGeom>
              <a:avLst/>
              <a:gdLst/>
              <a:ahLst/>
              <a:cxnLst/>
              <a:rect l="l" t="t" r="r" b="b"/>
              <a:pathLst>
                <a:path w="1716" h="844" extrusionOk="0">
                  <a:moveTo>
                    <a:pt x="422" y="1"/>
                  </a:moveTo>
                  <a:cubicBezTo>
                    <a:pt x="195" y="1"/>
                    <a:pt x="0" y="196"/>
                    <a:pt x="0" y="422"/>
                  </a:cubicBezTo>
                  <a:cubicBezTo>
                    <a:pt x="0" y="647"/>
                    <a:pt x="195" y="843"/>
                    <a:pt x="422" y="843"/>
                  </a:cubicBezTo>
                  <a:lnTo>
                    <a:pt x="1294" y="843"/>
                  </a:lnTo>
                  <a:cubicBezTo>
                    <a:pt x="1519" y="843"/>
                    <a:pt x="1715" y="647"/>
                    <a:pt x="1715" y="422"/>
                  </a:cubicBezTo>
                  <a:cubicBezTo>
                    <a:pt x="1715" y="196"/>
                    <a:pt x="1519" y="1"/>
                    <a:pt x="129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24"/>
            <p:cNvSpPr/>
            <p:nvPr/>
          </p:nvSpPr>
          <p:spPr>
            <a:xfrm>
              <a:off x="5756731" y="1588971"/>
              <a:ext cx="45859" cy="22727"/>
            </a:xfrm>
            <a:custGeom>
              <a:avLst/>
              <a:gdLst/>
              <a:ahLst/>
              <a:cxnLst/>
              <a:rect l="l" t="t" r="r" b="b"/>
              <a:pathLst>
                <a:path w="1701" h="843" extrusionOk="0">
                  <a:moveTo>
                    <a:pt x="422" y="0"/>
                  </a:moveTo>
                  <a:cubicBezTo>
                    <a:pt x="181" y="0"/>
                    <a:pt x="1" y="195"/>
                    <a:pt x="1" y="421"/>
                  </a:cubicBezTo>
                  <a:cubicBezTo>
                    <a:pt x="1" y="662"/>
                    <a:pt x="181" y="843"/>
                    <a:pt x="422" y="843"/>
                  </a:cubicBezTo>
                  <a:lnTo>
                    <a:pt x="1279" y="843"/>
                  </a:lnTo>
                  <a:cubicBezTo>
                    <a:pt x="1505" y="843"/>
                    <a:pt x="1700" y="662"/>
                    <a:pt x="1700" y="421"/>
                  </a:cubicBezTo>
                  <a:cubicBezTo>
                    <a:pt x="1700" y="195"/>
                    <a:pt x="1505" y="0"/>
                    <a:pt x="127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24"/>
            <p:cNvSpPr/>
            <p:nvPr/>
          </p:nvSpPr>
          <p:spPr>
            <a:xfrm>
              <a:off x="5824886" y="1588971"/>
              <a:ext cx="46263" cy="22727"/>
            </a:xfrm>
            <a:custGeom>
              <a:avLst/>
              <a:gdLst/>
              <a:ahLst/>
              <a:cxnLst/>
              <a:rect l="l" t="t" r="r" b="b"/>
              <a:pathLst>
                <a:path w="1716" h="843" extrusionOk="0">
                  <a:moveTo>
                    <a:pt x="422" y="0"/>
                  </a:moveTo>
                  <a:cubicBezTo>
                    <a:pt x="195" y="0"/>
                    <a:pt x="0" y="195"/>
                    <a:pt x="0" y="421"/>
                  </a:cubicBezTo>
                  <a:cubicBezTo>
                    <a:pt x="0" y="662"/>
                    <a:pt x="195" y="843"/>
                    <a:pt x="422" y="843"/>
                  </a:cubicBezTo>
                  <a:lnTo>
                    <a:pt x="1294" y="843"/>
                  </a:lnTo>
                  <a:cubicBezTo>
                    <a:pt x="1519" y="843"/>
                    <a:pt x="1715" y="662"/>
                    <a:pt x="1715" y="421"/>
                  </a:cubicBezTo>
                  <a:cubicBezTo>
                    <a:pt x="1715" y="195"/>
                    <a:pt x="1519" y="0"/>
                    <a:pt x="129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24"/>
            <p:cNvSpPr/>
            <p:nvPr/>
          </p:nvSpPr>
          <p:spPr>
            <a:xfrm>
              <a:off x="5961168" y="1701718"/>
              <a:ext cx="22754" cy="45455"/>
            </a:xfrm>
            <a:custGeom>
              <a:avLst/>
              <a:gdLst/>
              <a:ahLst/>
              <a:cxnLst/>
              <a:rect l="l" t="t" r="r" b="b"/>
              <a:pathLst>
                <a:path w="844" h="1686" extrusionOk="0">
                  <a:moveTo>
                    <a:pt x="422" y="1"/>
                  </a:moveTo>
                  <a:cubicBezTo>
                    <a:pt x="195" y="1"/>
                    <a:pt x="0" y="196"/>
                    <a:pt x="0" y="422"/>
                  </a:cubicBezTo>
                  <a:lnTo>
                    <a:pt x="0" y="1265"/>
                  </a:lnTo>
                  <a:cubicBezTo>
                    <a:pt x="0" y="1490"/>
                    <a:pt x="195" y="1686"/>
                    <a:pt x="422" y="1686"/>
                  </a:cubicBezTo>
                  <a:cubicBezTo>
                    <a:pt x="647" y="1686"/>
                    <a:pt x="843" y="1490"/>
                    <a:pt x="843" y="1265"/>
                  </a:cubicBezTo>
                  <a:lnTo>
                    <a:pt x="843" y="422"/>
                  </a:lnTo>
                  <a:cubicBezTo>
                    <a:pt x="843" y="196"/>
                    <a:pt x="647"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124"/>
          <p:cNvGrpSpPr/>
          <p:nvPr/>
        </p:nvGrpSpPr>
        <p:grpSpPr>
          <a:xfrm>
            <a:off x="6338464" y="1631175"/>
            <a:ext cx="384024" cy="367293"/>
            <a:chOff x="6425581" y="1566325"/>
            <a:chExt cx="402836" cy="385285"/>
          </a:xfrm>
        </p:grpSpPr>
        <p:sp>
          <p:nvSpPr>
            <p:cNvPr id="4316" name="Google Shape;4316;p124"/>
            <p:cNvSpPr/>
            <p:nvPr/>
          </p:nvSpPr>
          <p:spPr>
            <a:xfrm>
              <a:off x="6425581" y="1885882"/>
              <a:ext cx="68991" cy="65728"/>
            </a:xfrm>
            <a:custGeom>
              <a:avLst/>
              <a:gdLst/>
              <a:ahLst/>
              <a:cxnLst/>
              <a:rect l="l" t="t" r="r" b="b"/>
              <a:pathLst>
                <a:path w="2559" h="2438" extrusionOk="0">
                  <a:moveTo>
                    <a:pt x="783" y="0"/>
                  </a:moveTo>
                  <a:lnTo>
                    <a:pt x="482" y="301"/>
                  </a:lnTo>
                  <a:cubicBezTo>
                    <a:pt x="1" y="783"/>
                    <a:pt x="1" y="1579"/>
                    <a:pt x="482" y="2077"/>
                  </a:cubicBezTo>
                  <a:cubicBezTo>
                    <a:pt x="731" y="2317"/>
                    <a:pt x="1054" y="2438"/>
                    <a:pt x="1376" y="2438"/>
                  </a:cubicBezTo>
                  <a:cubicBezTo>
                    <a:pt x="1697" y="2438"/>
                    <a:pt x="2017" y="2317"/>
                    <a:pt x="2258" y="2077"/>
                  </a:cubicBezTo>
                  <a:lnTo>
                    <a:pt x="2559" y="1776"/>
                  </a:lnTo>
                  <a:lnTo>
                    <a:pt x="78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24"/>
            <p:cNvSpPr/>
            <p:nvPr/>
          </p:nvSpPr>
          <p:spPr>
            <a:xfrm>
              <a:off x="6494545" y="1806377"/>
              <a:ext cx="79532" cy="79532"/>
            </a:xfrm>
            <a:custGeom>
              <a:avLst/>
              <a:gdLst/>
              <a:ahLst/>
              <a:cxnLst/>
              <a:rect l="l" t="t" r="r" b="b"/>
              <a:pathLst>
                <a:path w="2950" h="2950" extrusionOk="0">
                  <a:moveTo>
                    <a:pt x="1174" y="0"/>
                  </a:moveTo>
                  <a:lnTo>
                    <a:pt x="1" y="1174"/>
                  </a:lnTo>
                  <a:lnTo>
                    <a:pt x="1776" y="2949"/>
                  </a:lnTo>
                  <a:lnTo>
                    <a:pt x="2949" y="1776"/>
                  </a:lnTo>
                  <a:cubicBezTo>
                    <a:pt x="2604" y="1549"/>
                    <a:pt x="2273" y="1279"/>
                    <a:pt x="1972" y="978"/>
                  </a:cubicBezTo>
                  <a:cubicBezTo>
                    <a:pt x="1671" y="677"/>
                    <a:pt x="1400" y="346"/>
                    <a:pt x="117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24"/>
            <p:cNvSpPr/>
            <p:nvPr/>
          </p:nvSpPr>
          <p:spPr>
            <a:xfrm>
              <a:off x="6462516" y="1853827"/>
              <a:ext cx="64111" cy="64111"/>
            </a:xfrm>
            <a:custGeom>
              <a:avLst/>
              <a:gdLst/>
              <a:ahLst/>
              <a:cxnLst/>
              <a:rect l="l" t="t" r="r" b="b"/>
              <a:pathLst>
                <a:path w="2378" h="2378" extrusionOk="0">
                  <a:moveTo>
                    <a:pt x="602" y="0"/>
                  </a:moveTo>
                  <a:lnTo>
                    <a:pt x="1" y="602"/>
                  </a:lnTo>
                  <a:lnTo>
                    <a:pt x="1776" y="2377"/>
                  </a:lnTo>
                  <a:lnTo>
                    <a:pt x="2378" y="1775"/>
                  </a:lnTo>
                  <a:lnTo>
                    <a:pt x="602"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24"/>
            <p:cNvSpPr/>
            <p:nvPr/>
          </p:nvSpPr>
          <p:spPr>
            <a:xfrm>
              <a:off x="6580547" y="1633995"/>
              <a:ext cx="173622" cy="157285"/>
            </a:xfrm>
            <a:custGeom>
              <a:avLst/>
              <a:gdLst/>
              <a:ahLst/>
              <a:cxnLst/>
              <a:rect l="l" t="t" r="r" b="b"/>
              <a:pathLst>
                <a:path w="6440" h="5834" extrusionOk="0">
                  <a:moveTo>
                    <a:pt x="4817" y="1761"/>
                  </a:moveTo>
                  <a:cubicBezTo>
                    <a:pt x="4878" y="1761"/>
                    <a:pt x="4939" y="1775"/>
                    <a:pt x="4995" y="1805"/>
                  </a:cubicBezTo>
                  <a:cubicBezTo>
                    <a:pt x="5206" y="1911"/>
                    <a:pt x="5296" y="2166"/>
                    <a:pt x="5191" y="2362"/>
                  </a:cubicBezTo>
                  <a:lnTo>
                    <a:pt x="4349" y="4047"/>
                  </a:lnTo>
                  <a:cubicBezTo>
                    <a:pt x="4273" y="4182"/>
                    <a:pt x="4138" y="4272"/>
                    <a:pt x="3972" y="4272"/>
                  </a:cubicBezTo>
                  <a:cubicBezTo>
                    <a:pt x="3822" y="4272"/>
                    <a:pt x="3671" y="4182"/>
                    <a:pt x="3597" y="4047"/>
                  </a:cubicBezTo>
                  <a:lnTo>
                    <a:pt x="3145" y="3115"/>
                  </a:lnTo>
                  <a:lnTo>
                    <a:pt x="2678" y="4047"/>
                  </a:lnTo>
                  <a:cubicBezTo>
                    <a:pt x="2603" y="4183"/>
                    <a:pt x="2449" y="4250"/>
                    <a:pt x="2297" y="4250"/>
                  </a:cubicBezTo>
                  <a:cubicBezTo>
                    <a:pt x="2144" y="4250"/>
                    <a:pt x="1994" y="4183"/>
                    <a:pt x="1926" y="4047"/>
                  </a:cubicBezTo>
                  <a:lnTo>
                    <a:pt x="1083" y="2362"/>
                  </a:lnTo>
                  <a:cubicBezTo>
                    <a:pt x="993" y="2166"/>
                    <a:pt x="1069" y="1911"/>
                    <a:pt x="1280" y="1805"/>
                  </a:cubicBezTo>
                  <a:cubicBezTo>
                    <a:pt x="1340" y="1775"/>
                    <a:pt x="1403" y="1761"/>
                    <a:pt x="1465" y="1761"/>
                  </a:cubicBezTo>
                  <a:cubicBezTo>
                    <a:pt x="1618" y="1761"/>
                    <a:pt x="1761" y="1847"/>
                    <a:pt x="1836" y="1986"/>
                  </a:cubicBezTo>
                  <a:lnTo>
                    <a:pt x="2303" y="2918"/>
                  </a:lnTo>
                  <a:lnTo>
                    <a:pt x="2769" y="1986"/>
                  </a:lnTo>
                  <a:cubicBezTo>
                    <a:pt x="2837" y="1850"/>
                    <a:pt x="2987" y="1782"/>
                    <a:pt x="3137" y="1782"/>
                  </a:cubicBezTo>
                  <a:cubicBezTo>
                    <a:pt x="3288" y="1782"/>
                    <a:pt x="3438" y="1850"/>
                    <a:pt x="3506" y="1986"/>
                  </a:cubicBezTo>
                  <a:lnTo>
                    <a:pt x="3972" y="2918"/>
                  </a:lnTo>
                  <a:lnTo>
                    <a:pt x="4439" y="1986"/>
                  </a:lnTo>
                  <a:cubicBezTo>
                    <a:pt x="4514" y="1847"/>
                    <a:pt x="4665" y="1761"/>
                    <a:pt x="4817" y="1761"/>
                  </a:cubicBezTo>
                  <a:close/>
                  <a:moveTo>
                    <a:pt x="3220" y="0"/>
                  </a:moveTo>
                  <a:cubicBezTo>
                    <a:pt x="2468" y="0"/>
                    <a:pt x="1715" y="286"/>
                    <a:pt x="1144" y="858"/>
                  </a:cubicBezTo>
                  <a:cubicBezTo>
                    <a:pt x="0" y="2001"/>
                    <a:pt x="0" y="3867"/>
                    <a:pt x="1144" y="5010"/>
                  </a:cubicBezTo>
                  <a:cubicBezTo>
                    <a:pt x="1700" y="5559"/>
                    <a:pt x="2460" y="5834"/>
                    <a:pt x="3220" y="5834"/>
                  </a:cubicBezTo>
                  <a:cubicBezTo>
                    <a:pt x="3980" y="5834"/>
                    <a:pt x="4739" y="5559"/>
                    <a:pt x="5296" y="5010"/>
                  </a:cubicBezTo>
                  <a:cubicBezTo>
                    <a:pt x="6440" y="3867"/>
                    <a:pt x="6440" y="2001"/>
                    <a:pt x="5296" y="858"/>
                  </a:cubicBezTo>
                  <a:cubicBezTo>
                    <a:pt x="4724" y="286"/>
                    <a:pt x="3972" y="0"/>
                    <a:pt x="3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24"/>
            <p:cNvSpPr/>
            <p:nvPr/>
          </p:nvSpPr>
          <p:spPr>
            <a:xfrm>
              <a:off x="6506326" y="1566325"/>
              <a:ext cx="322091" cy="293514"/>
            </a:xfrm>
            <a:custGeom>
              <a:avLst/>
              <a:gdLst/>
              <a:ahLst/>
              <a:cxnLst/>
              <a:rect l="l" t="t" r="r" b="b"/>
              <a:pathLst>
                <a:path w="11947" h="10887" extrusionOk="0">
                  <a:moveTo>
                    <a:pt x="5968" y="1675"/>
                  </a:moveTo>
                  <a:cubicBezTo>
                    <a:pt x="6932" y="1675"/>
                    <a:pt x="7899" y="2043"/>
                    <a:pt x="8637" y="2780"/>
                  </a:cubicBezTo>
                  <a:cubicBezTo>
                    <a:pt x="10111" y="4255"/>
                    <a:pt x="10111" y="6648"/>
                    <a:pt x="8637" y="8106"/>
                  </a:cubicBezTo>
                  <a:cubicBezTo>
                    <a:pt x="7899" y="8844"/>
                    <a:pt x="6932" y="9212"/>
                    <a:pt x="5968" y="9212"/>
                  </a:cubicBezTo>
                  <a:cubicBezTo>
                    <a:pt x="5003" y="9212"/>
                    <a:pt x="4040" y="8844"/>
                    <a:pt x="3310" y="8106"/>
                  </a:cubicBezTo>
                  <a:cubicBezTo>
                    <a:pt x="1836" y="6648"/>
                    <a:pt x="1836" y="4255"/>
                    <a:pt x="3310" y="2780"/>
                  </a:cubicBezTo>
                  <a:cubicBezTo>
                    <a:pt x="4040" y="2043"/>
                    <a:pt x="5003" y="1675"/>
                    <a:pt x="5968" y="1675"/>
                  </a:cubicBezTo>
                  <a:close/>
                  <a:moveTo>
                    <a:pt x="5973" y="1"/>
                  </a:moveTo>
                  <a:cubicBezTo>
                    <a:pt x="4578" y="1"/>
                    <a:pt x="3182" y="531"/>
                    <a:pt x="2121" y="1592"/>
                  </a:cubicBezTo>
                  <a:cubicBezTo>
                    <a:pt x="0" y="3713"/>
                    <a:pt x="0" y="7174"/>
                    <a:pt x="2121" y="9296"/>
                  </a:cubicBezTo>
                  <a:cubicBezTo>
                    <a:pt x="3182" y="10356"/>
                    <a:pt x="4578" y="10886"/>
                    <a:pt x="5973" y="10886"/>
                  </a:cubicBezTo>
                  <a:cubicBezTo>
                    <a:pt x="7369" y="10886"/>
                    <a:pt x="8764" y="10356"/>
                    <a:pt x="9824" y="9296"/>
                  </a:cubicBezTo>
                  <a:cubicBezTo>
                    <a:pt x="11946" y="7174"/>
                    <a:pt x="11946" y="3713"/>
                    <a:pt x="9824" y="1592"/>
                  </a:cubicBezTo>
                  <a:cubicBezTo>
                    <a:pt x="8764" y="531"/>
                    <a:pt x="7369" y="1"/>
                    <a:pt x="59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24"/>
          <p:cNvGrpSpPr/>
          <p:nvPr/>
        </p:nvGrpSpPr>
        <p:grpSpPr>
          <a:xfrm>
            <a:off x="7099470" y="1631278"/>
            <a:ext cx="295433" cy="355599"/>
            <a:chOff x="7223867" y="1566433"/>
            <a:chExt cx="309905" cy="373019"/>
          </a:xfrm>
        </p:grpSpPr>
        <p:sp>
          <p:nvSpPr>
            <p:cNvPr id="4322" name="Google Shape;4322;p124"/>
            <p:cNvSpPr/>
            <p:nvPr/>
          </p:nvSpPr>
          <p:spPr>
            <a:xfrm>
              <a:off x="7384899" y="1566433"/>
              <a:ext cx="148873" cy="142915"/>
            </a:xfrm>
            <a:custGeom>
              <a:avLst/>
              <a:gdLst/>
              <a:ahLst/>
              <a:cxnLst/>
              <a:rect l="l" t="t" r="r" b="b"/>
              <a:pathLst>
                <a:path w="5522" h="5301" extrusionOk="0">
                  <a:moveTo>
                    <a:pt x="3746" y="0"/>
                  </a:moveTo>
                  <a:cubicBezTo>
                    <a:pt x="3333" y="0"/>
                    <a:pt x="2919" y="158"/>
                    <a:pt x="2603" y="475"/>
                  </a:cubicBezTo>
                  <a:lnTo>
                    <a:pt x="1460" y="1618"/>
                  </a:lnTo>
                  <a:cubicBezTo>
                    <a:pt x="1302" y="1460"/>
                    <a:pt x="1095" y="1381"/>
                    <a:pt x="888" y="1381"/>
                  </a:cubicBezTo>
                  <a:cubicBezTo>
                    <a:pt x="681" y="1381"/>
                    <a:pt x="474" y="1460"/>
                    <a:pt x="316" y="1618"/>
                  </a:cubicBezTo>
                  <a:cubicBezTo>
                    <a:pt x="1" y="1934"/>
                    <a:pt x="1" y="2445"/>
                    <a:pt x="316" y="2762"/>
                  </a:cubicBezTo>
                  <a:lnTo>
                    <a:pt x="2603" y="5063"/>
                  </a:lnTo>
                  <a:cubicBezTo>
                    <a:pt x="2761" y="5222"/>
                    <a:pt x="2968" y="5301"/>
                    <a:pt x="3175" y="5301"/>
                  </a:cubicBezTo>
                  <a:cubicBezTo>
                    <a:pt x="3382" y="5301"/>
                    <a:pt x="3589" y="5222"/>
                    <a:pt x="3746" y="5063"/>
                  </a:cubicBezTo>
                  <a:cubicBezTo>
                    <a:pt x="4063" y="4748"/>
                    <a:pt x="4063" y="4236"/>
                    <a:pt x="3746" y="3920"/>
                  </a:cubicBezTo>
                  <a:lnTo>
                    <a:pt x="4890" y="2762"/>
                  </a:lnTo>
                  <a:cubicBezTo>
                    <a:pt x="5522" y="2130"/>
                    <a:pt x="5522" y="1107"/>
                    <a:pt x="4890" y="475"/>
                  </a:cubicBezTo>
                  <a:cubicBezTo>
                    <a:pt x="4574" y="158"/>
                    <a:pt x="4160" y="0"/>
                    <a:pt x="374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24"/>
            <p:cNvSpPr/>
            <p:nvPr/>
          </p:nvSpPr>
          <p:spPr>
            <a:xfrm>
              <a:off x="7291186" y="1656695"/>
              <a:ext cx="148496" cy="91260"/>
            </a:xfrm>
            <a:custGeom>
              <a:avLst/>
              <a:gdLst/>
              <a:ahLst/>
              <a:cxnLst/>
              <a:rect l="l" t="t" r="r" b="b"/>
              <a:pathLst>
                <a:path w="5508" h="3385" extrusionOk="0">
                  <a:moveTo>
                    <a:pt x="3220" y="0"/>
                  </a:moveTo>
                  <a:lnTo>
                    <a:pt x="1" y="3220"/>
                  </a:lnTo>
                  <a:cubicBezTo>
                    <a:pt x="256" y="3332"/>
                    <a:pt x="512" y="3385"/>
                    <a:pt x="759" y="3385"/>
                  </a:cubicBezTo>
                  <a:cubicBezTo>
                    <a:pt x="1108" y="3385"/>
                    <a:pt x="1440" y="3279"/>
                    <a:pt x="1731" y="3085"/>
                  </a:cubicBezTo>
                  <a:cubicBezTo>
                    <a:pt x="2148" y="2805"/>
                    <a:pt x="2648" y="2650"/>
                    <a:pt x="3163" y="2650"/>
                  </a:cubicBezTo>
                  <a:cubicBezTo>
                    <a:pt x="3671" y="2650"/>
                    <a:pt x="4194" y="2801"/>
                    <a:pt x="4665" y="3130"/>
                  </a:cubicBezTo>
                  <a:lnTo>
                    <a:pt x="5507" y="2287"/>
                  </a:lnTo>
                  <a:lnTo>
                    <a:pt x="322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24"/>
            <p:cNvSpPr/>
            <p:nvPr/>
          </p:nvSpPr>
          <p:spPr>
            <a:xfrm>
              <a:off x="7230337" y="1749977"/>
              <a:ext cx="170819" cy="113798"/>
            </a:xfrm>
            <a:custGeom>
              <a:avLst/>
              <a:gdLst/>
              <a:ahLst/>
              <a:cxnLst/>
              <a:rect l="l" t="t" r="r" b="b"/>
              <a:pathLst>
                <a:path w="6336" h="4221" extrusionOk="0">
                  <a:moveTo>
                    <a:pt x="5419" y="1"/>
                  </a:moveTo>
                  <a:cubicBezTo>
                    <a:pt x="5057" y="1"/>
                    <a:pt x="4712" y="113"/>
                    <a:pt x="4424" y="301"/>
                  </a:cubicBezTo>
                  <a:cubicBezTo>
                    <a:pt x="3984" y="595"/>
                    <a:pt x="3484" y="738"/>
                    <a:pt x="2987" y="738"/>
                  </a:cubicBezTo>
                  <a:cubicBezTo>
                    <a:pt x="2517" y="738"/>
                    <a:pt x="2051" y="610"/>
                    <a:pt x="1641" y="362"/>
                  </a:cubicBezTo>
                  <a:lnTo>
                    <a:pt x="1461" y="542"/>
                  </a:lnTo>
                  <a:cubicBezTo>
                    <a:pt x="1040" y="963"/>
                    <a:pt x="904" y="1565"/>
                    <a:pt x="1054" y="2107"/>
                  </a:cubicBezTo>
                  <a:lnTo>
                    <a:pt x="317" y="2829"/>
                  </a:lnTo>
                  <a:cubicBezTo>
                    <a:pt x="1" y="3146"/>
                    <a:pt x="1" y="3657"/>
                    <a:pt x="317" y="3972"/>
                  </a:cubicBezTo>
                  <a:cubicBezTo>
                    <a:pt x="475" y="4138"/>
                    <a:pt x="682" y="4221"/>
                    <a:pt x="889" y="4221"/>
                  </a:cubicBezTo>
                  <a:cubicBezTo>
                    <a:pt x="1096" y="4221"/>
                    <a:pt x="1303" y="4138"/>
                    <a:pt x="1461" y="3972"/>
                  </a:cubicBezTo>
                  <a:lnTo>
                    <a:pt x="2197" y="3250"/>
                  </a:lnTo>
                  <a:cubicBezTo>
                    <a:pt x="2332" y="3284"/>
                    <a:pt x="2469" y="3301"/>
                    <a:pt x="2606" y="3301"/>
                  </a:cubicBezTo>
                  <a:cubicBezTo>
                    <a:pt x="3021" y="3301"/>
                    <a:pt x="3431" y="3146"/>
                    <a:pt x="3748" y="2829"/>
                  </a:cubicBezTo>
                  <a:lnTo>
                    <a:pt x="6336" y="257"/>
                  </a:lnTo>
                  <a:cubicBezTo>
                    <a:pt x="6034" y="79"/>
                    <a:pt x="5721" y="1"/>
                    <a:pt x="54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24"/>
            <p:cNvSpPr/>
            <p:nvPr/>
          </p:nvSpPr>
          <p:spPr>
            <a:xfrm>
              <a:off x="7223867" y="1876958"/>
              <a:ext cx="65728" cy="62493"/>
            </a:xfrm>
            <a:custGeom>
              <a:avLst/>
              <a:gdLst/>
              <a:ahLst/>
              <a:cxnLst/>
              <a:rect l="l" t="t" r="r" b="b"/>
              <a:pathLst>
                <a:path w="2438" h="2318" extrusionOk="0">
                  <a:moveTo>
                    <a:pt x="2092" y="0"/>
                  </a:moveTo>
                  <a:cubicBezTo>
                    <a:pt x="1806" y="195"/>
                    <a:pt x="1475" y="316"/>
                    <a:pt x="1129" y="316"/>
                  </a:cubicBezTo>
                  <a:cubicBezTo>
                    <a:pt x="828" y="316"/>
                    <a:pt x="557" y="241"/>
                    <a:pt x="301" y="91"/>
                  </a:cubicBezTo>
                  <a:cubicBezTo>
                    <a:pt x="136" y="452"/>
                    <a:pt x="0" y="857"/>
                    <a:pt x="0" y="1098"/>
                  </a:cubicBezTo>
                  <a:cubicBezTo>
                    <a:pt x="0" y="1760"/>
                    <a:pt x="542" y="2317"/>
                    <a:pt x="1219" y="2317"/>
                  </a:cubicBezTo>
                  <a:cubicBezTo>
                    <a:pt x="1881" y="2317"/>
                    <a:pt x="2437" y="1760"/>
                    <a:pt x="2437" y="1098"/>
                  </a:cubicBezTo>
                  <a:cubicBezTo>
                    <a:pt x="2437" y="843"/>
                    <a:pt x="2273" y="391"/>
                    <a:pt x="20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124"/>
          <p:cNvGrpSpPr/>
          <p:nvPr/>
        </p:nvGrpSpPr>
        <p:grpSpPr>
          <a:xfrm>
            <a:off x="7857366" y="1631484"/>
            <a:ext cx="379372" cy="355187"/>
            <a:chOff x="8018890" y="1566649"/>
            <a:chExt cx="397957" cy="372587"/>
          </a:xfrm>
        </p:grpSpPr>
        <p:sp>
          <p:nvSpPr>
            <p:cNvPr id="4327" name="Google Shape;4327;p124"/>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24"/>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124"/>
          <p:cNvGrpSpPr/>
          <p:nvPr/>
        </p:nvGrpSpPr>
        <p:grpSpPr>
          <a:xfrm>
            <a:off x="893252" y="2152339"/>
            <a:ext cx="450872" cy="343776"/>
            <a:chOff x="713620" y="2113020"/>
            <a:chExt cx="472959" cy="360617"/>
          </a:xfrm>
        </p:grpSpPr>
        <p:sp>
          <p:nvSpPr>
            <p:cNvPr id="4330" name="Google Shape;4330;p124"/>
            <p:cNvSpPr/>
            <p:nvPr/>
          </p:nvSpPr>
          <p:spPr>
            <a:xfrm>
              <a:off x="908730" y="2307294"/>
              <a:ext cx="83172" cy="83199"/>
            </a:xfrm>
            <a:custGeom>
              <a:avLst/>
              <a:gdLst/>
              <a:ahLst/>
              <a:cxnLst/>
              <a:rect l="l" t="t" r="r" b="b"/>
              <a:pathLst>
                <a:path w="3085" h="3086" extrusionOk="0">
                  <a:moveTo>
                    <a:pt x="1535" y="1024"/>
                  </a:moveTo>
                  <a:cubicBezTo>
                    <a:pt x="1820" y="1024"/>
                    <a:pt x="2061" y="1250"/>
                    <a:pt x="2061" y="1535"/>
                  </a:cubicBezTo>
                  <a:cubicBezTo>
                    <a:pt x="2061" y="1822"/>
                    <a:pt x="1820" y="2047"/>
                    <a:pt x="1535" y="2047"/>
                  </a:cubicBezTo>
                  <a:cubicBezTo>
                    <a:pt x="1249" y="2047"/>
                    <a:pt x="1024" y="1822"/>
                    <a:pt x="1024" y="1535"/>
                  </a:cubicBezTo>
                  <a:cubicBezTo>
                    <a:pt x="1024" y="1250"/>
                    <a:pt x="1249" y="1024"/>
                    <a:pt x="1535" y="1024"/>
                  </a:cubicBezTo>
                  <a:close/>
                  <a:moveTo>
                    <a:pt x="1535" y="1"/>
                  </a:moveTo>
                  <a:cubicBezTo>
                    <a:pt x="693" y="1"/>
                    <a:pt x="0" y="693"/>
                    <a:pt x="0" y="1535"/>
                  </a:cubicBezTo>
                  <a:cubicBezTo>
                    <a:pt x="0" y="2394"/>
                    <a:pt x="693" y="3086"/>
                    <a:pt x="1535" y="3086"/>
                  </a:cubicBezTo>
                  <a:cubicBezTo>
                    <a:pt x="2392" y="3086"/>
                    <a:pt x="3084" y="2394"/>
                    <a:pt x="3084" y="1535"/>
                  </a:cubicBezTo>
                  <a:cubicBezTo>
                    <a:pt x="3084" y="693"/>
                    <a:pt x="2392" y="1"/>
                    <a:pt x="153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24"/>
            <p:cNvSpPr/>
            <p:nvPr/>
          </p:nvSpPr>
          <p:spPr>
            <a:xfrm>
              <a:off x="825558" y="2224176"/>
              <a:ext cx="249515" cy="249461"/>
            </a:xfrm>
            <a:custGeom>
              <a:avLst/>
              <a:gdLst/>
              <a:ahLst/>
              <a:cxnLst/>
              <a:rect l="l" t="t" r="r" b="b"/>
              <a:pathLst>
                <a:path w="9255" h="9253" extrusionOk="0">
                  <a:moveTo>
                    <a:pt x="4620" y="2046"/>
                  </a:moveTo>
                  <a:cubicBezTo>
                    <a:pt x="6049" y="2046"/>
                    <a:pt x="7192" y="3204"/>
                    <a:pt x="7192" y="4618"/>
                  </a:cubicBezTo>
                  <a:cubicBezTo>
                    <a:pt x="7192" y="6033"/>
                    <a:pt x="6049" y="7192"/>
                    <a:pt x="4620" y="7192"/>
                  </a:cubicBezTo>
                  <a:cubicBezTo>
                    <a:pt x="3206" y="7192"/>
                    <a:pt x="2062" y="6033"/>
                    <a:pt x="2062" y="4618"/>
                  </a:cubicBezTo>
                  <a:cubicBezTo>
                    <a:pt x="2062" y="3204"/>
                    <a:pt x="3206" y="2046"/>
                    <a:pt x="4620" y="2046"/>
                  </a:cubicBezTo>
                  <a:close/>
                  <a:moveTo>
                    <a:pt x="4620" y="0"/>
                  </a:moveTo>
                  <a:cubicBezTo>
                    <a:pt x="2077" y="0"/>
                    <a:pt x="1" y="2076"/>
                    <a:pt x="1" y="4618"/>
                  </a:cubicBezTo>
                  <a:cubicBezTo>
                    <a:pt x="1" y="7176"/>
                    <a:pt x="2077" y="9252"/>
                    <a:pt x="4620" y="9252"/>
                  </a:cubicBezTo>
                  <a:cubicBezTo>
                    <a:pt x="7178" y="9252"/>
                    <a:pt x="9254" y="7176"/>
                    <a:pt x="9254" y="4618"/>
                  </a:cubicBezTo>
                  <a:cubicBezTo>
                    <a:pt x="9254" y="2076"/>
                    <a:pt x="7178" y="0"/>
                    <a:pt x="46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24"/>
            <p:cNvSpPr/>
            <p:nvPr/>
          </p:nvSpPr>
          <p:spPr>
            <a:xfrm>
              <a:off x="936310" y="2113020"/>
              <a:ext cx="28011" cy="83172"/>
            </a:xfrm>
            <a:custGeom>
              <a:avLst/>
              <a:gdLst/>
              <a:ahLst/>
              <a:cxnLst/>
              <a:rect l="l" t="t" r="r" b="b"/>
              <a:pathLst>
                <a:path w="1039" h="3085" extrusionOk="0">
                  <a:moveTo>
                    <a:pt x="512" y="1"/>
                  </a:moveTo>
                  <a:cubicBezTo>
                    <a:pt x="226" y="1"/>
                    <a:pt x="1" y="241"/>
                    <a:pt x="1" y="527"/>
                  </a:cubicBezTo>
                  <a:lnTo>
                    <a:pt x="1" y="2573"/>
                  </a:lnTo>
                  <a:cubicBezTo>
                    <a:pt x="1" y="2859"/>
                    <a:pt x="226" y="3084"/>
                    <a:pt x="512" y="3084"/>
                  </a:cubicBezTo>
                  <a:cubicBezTo>
                    <a:pt x="797" y="3084"/>
                    <a:pt x="1038" y="2859"/>
                    <a:pt x="1038" y="2573"/>
                  </a:cubicBezTo>
                  <a:lnTo>
                    <a:pt x="1038" y="527"/>
                  </a:lnTo>
                  <a:cubicBezTo>
                    <a:pt x="1038" y="241"/>
                    <a:pt x="797" y="1"/>
                    <a:pt x="51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24"/>
            <p:cNvSpPr/>
            <p:nvPr/>
          </p:nvSpPr>
          <p:spPr>
            <a:xfrm>
              <a:off x="767971" y="2168611"/>
              <a:ext cx="87243" cy="55538"/>
            </a:xfrm>
            <a:custGeom>
              <a:avLst/>
              <a:gdLst/>
              <a:ahLst/>
              <a:cxnLst/>
              <a:rect l="l" t="t" r="r" b="b"/>
              <a:pathLst>
                <a:path w="3236" h="2060" extrusionOk="0">
                  <a:moveTo>
                    <a:pt x="590" y="0"/>
                  </a:moveTo>
                  <a:cubicBezTo>
                    <a:pt x="401" y="0"/>
                    <a:pt x="221" y="106"/>
                    <a:pt x="136" y="286"/>
                  </a:cubicBezTo>
                  <a:cubicBezTo>
                    <a:pt x="0" y="541"/>
                    <a:pt x="106" y="842"/>
                    <a:pt x="361" y="978"/>
                  </a:cubicBezTo>
                  <a:lnTo>
                    <a:pt x="2423" y="2001"/>
                  </a:lnTo>
                  <a:cubicBezTo>
                    <a:pt x="2499" y="2041"/>
                    <a:pt x="2579" y="2060"/>
                    <a:pt x="2657" y="2060"/>
                  </a:cubicBezTo>
                  <a:cubicBezTo>
                    <a:pt x="2843" y="2060"/>
                    <a:pt x="3020" y="1955"/>
                    <a:pt x="3115" y="1775"/>
                  </a:cubicBezTo>
                  <a:cubicBezTo>
                    <a:pt x="3235" y="1519"/>
                    <a:pt x="3130" y="1203"/>
                    <a:pt x="2874" y="1083"/>
                  </a:cubicBezTo>
                  <a:lnTo>
                    <a:pt x="828" y="59"/>
                  </a:lnTo>
                  <a:cubicBezTo>
                    <a:pt x="752" y="19"/>
                    <a:pt x="670" y="0"/>
                    <a:pt x="5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24"/>
            <p:cNvSpPr/>
            <p:nvPr/>
          </p:nvSpPr>
          <p:spPr>
            <a:xfrm>
              <a:off x="1045417" y="2168611"/>
              <a:ext cx="86811" cy="55538"/>
            </a:xfrm>
            <a:custGeom>
              <a:avLst/>
              <a:gdLst/>
              <a:ahLst/>
              <a:cxnLst/>
              <a:rect l="l" t="t" r="r" b="b"/>
              <a:pathLst>
                <a:path w="3220" h="2060" extrusionOk="0">
                  <a:moveTo>
                    <a:pt x="2643" y="0"/>
                  </a:moveTo>
                  <a:cubicBezTo>
                    <a:pt x="2564" y="0"/>
                    <a:pt x="2484" y="19"/>
                    <a:pt x="2407" y="59"/>
                  </a:cubicBezTo>
                  <a:lnTo>
                    <a:pt x="347" y="1083"/>
                  </a:lnTo>
                  <a:cubicBezTo>
                    <a:pt x="106" y="1203"/>
                    <a:pt x="0" y="1519"/>
                    <a:pt x="120" y="1775"/>
                  </a:cubicBezTo>
                  <a:cubicBezTo>
                    <a:pt x="216" y="1955"/>
                    <a:pt x="393" y="2060"/>
                    <a:pt x="578" y="2060"/>
                  </a:cubicBezTo>
                  <a:cubicBezTo>
                    <a:pt x="657" y="2060"/>
                    <a:pt x="737" y="2041"/>
                    <a:pt x="813" y="2001"/>
                  </a:cubicBezTo>
                  <a:lnTo>
                    <a:pt x="2874" y="978"/>
                  </a:lnTo>
                  <a:cubicBezTo>
                    <a:pt x="3115" y="842"/>
                    <a:pt x="3220" y="541"/>
                    <a:pt x="3099" y="286"/>
                  </a:cubicBezTo>
                  <a:cubicBezTo>
                    <a:pt x="3005" y="106"/>
                    <a:pt x="2828" y="0"/>
                    <a:pt x="264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24"/>
            <p:cNvSpPr/>
            <p:nvPr/>
          </p:nvSpPr>
          <p:spPr>
            <a:xfrm>
              <a:off x="713620" y="2261057"/>
              <a:ext cx="111965" cy="175267"/>
            </a:xfrm>
            <a:custGeom>
              <a:avLst/>
              <a:gdLst/>
              <a:ahLst/>
              <a:cxnLst/>
              <a:rect l="l" t="t" r="r" b="b"/>
              <a:pathLst>
                <a:path w="4153" h="6501" extrusionOk="0">
                  <a:moveTo>
                    <a:pt x="4153" y="1"/>
                  </a:moveTo>
                  <a:cubicBezTo>
                    <a:pt x="1956" y="1204"/>
                    <a:pt x="271" y="2785"/>
                    <a:pt x="166" y="2889"/>
                  </a:cubicBezTo>
                  <a:cubicBezTo>
                    <a:pt x="60" y="2980"/>
                    <a:pt x="0" y="3116"/>
                    <a:pt x="0" y="3250"/>
                  </a:cubicBezTo>
                  <a:cubicBezTo>
                    <a:pt x="0" y="3386"/>
                    <a:pt x="60" y="3521"/>
                    <a:pt x="166" y="3627"/>
                  </a:cubicBezTo>
                  <a:cubicBezTo>
                    <a:pt x="271" y="3732"/>
                    <a:pt x="1956" y="5297"/>
                    <a:pt x="4153" y="6500"/>
                  </a:cubicBezTo>
                  <a:cubicBezTo>
                    <a:pt x="3506" y="5583"/>
                    <a:pt x="3129" y="4470"/>
                    <a:pt x="3129" y="3250"/>
                  </a:cubicBezTo>
                  <a:cubicBezTo>
                    <a:pt x="3129" y="2047"/>
                    <a:pt x="3506" y="919"/>
                    <a:pt x="41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24"/>
            <p:cNvSpPr/>
            <p:nvPr/>
          </p:nvSpPr>
          <p:spPr>
            <a:xfrm>
              <a:off x="1074614" y="2261057"/>
              <a:ext cx="111965" cy="175267"/>
            </a:xfrm>
            <a:custGeom>
              <a:avLst/>
              <a:gdLst/>
              <a:ahLst/>
              <a:cxnLst/>
              <a:rect l="l" t="t" r="r" b="b"/>
              <a:pathLst>
                <a:path w="4153" h="6501" extrusionOk="0">
                  <a:moveTo>
                    <a:pt x="0" y="1"/>
                  </a:moveTo>
                  <a:lnTo>
                    <a:pt x="0" y="1"/>
                  </a:lnTo>
                  <a:cubicBezTo>
                    <a:pt x="662" y="919"/>
                    <a:pt x="1039" y="2047"/>
                    <a:pt x="1039" y="3250"/>
                  </a:cubicBezTo>
                  <a:cubicBezTo>
                    <a:pt x="1039" y="4470"/>
                    <a:pt x="662" y="5583"/>
                    <a:pt x="0" y="6500"/>
                  </a:cubicBezTo>
                  <a:cubicBezTo>
                    <a:pt x="2213" y="5297"/>
                    <a:pt x="3898" y="3732"/>
                    <a:pt x="4002" y="3627"/>
                  </a:cubicBezTo>
                  <a:cubicBezTo>
                    <a:pt x="4108" y="3521"/>
                    <a:pt x="4153" y="3386"/>
                    <a:pt x="4153" y="3250"/>
                  </a:cubicBezTo>
                  <a:cubicBezTo>
                    <a:pt x="4153" y="3116"/>
                    <a:pt x="4108" y="2980"/>
                    <a:pt x="4002" y="2889"/>
                  </a:cubicBezTo>
                  <a:cubicBezTo>
                    <a:pt x="3898" y="2785"/>
                    <a:pt x="2213" y="1204"/>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124"/>
          <p:cNvGrpSpPr/>
          <p:nvPr/>
        </p:nvGrpSpPr>
        <p:grpSpPr>
          <a:xfrm>
            <a:off x="1675101" y="2152339"/>
            <a:ext cx="281528" cy="343776"/>
            <a:chOff x="1533770" y="2113020"/>
            <a:chExt cx="295320" cy="360617"/>
          </a:xfrm>
        </p:grpSpPr>
        <p:sp>
          <p:nvSpPr>
            <p:cNvPr id="4338" name="Google Shape;4338;p124"/>
            <p:cNvSpPr/>
            <p:nvPr/>
          </p:nvSpPr>
          <p:spPr>
            <a:xfrm>
              <a:off x="1639238" y="2240379"/>
              <a:ext cx="84385" cy="129408"/>
            </a:xfrm>
            <a:custGeom>
              <a:avLst/>
              <a:gdLst/>
              <a:ahLst/>
              <a:cxnLst/>
              <a:rect l="l" t="t" r="r" b="b"/>
              <a:pathLst>
                <a:path w="3130" h="4800" extrusionOk="0">
                  <a:moveTo>
                    <a:pt x="1565" y="1"/>
                  </a:moveTo>
                  <a:cubicBezTo>
                    <a:pt x="708" y="1"/>
                    <a:pt x="1" y="707"/>
                    <a:pt x="1" y="1566"/>
                  </a:cubicBezTo>
                  <a:cubicBezTo>
                    <a:pt x="1" y="2212"/>
                    <a:pt x="873" y="4048"/>
                    <a:pt x="1234" y="4619"/>
                  </a:cubicBezTo>
                  <a:cubicBezTo>
                    <a:pt x="1310" y="4740"/>
                    <a:pt x="1430" y="4800"/>
                    <a:pt x="1565" y="4800"/>
                  </a:cubicBezTo>
                  <a:cubicBezTo>
                    <a:pt x="1701" y="4800"/>
                    <a:pt x="1822" y="4740"/>
                    <a:pt x="1896" y="4619"/>
                  </a:cubicBezTo>
                  <a:cubicBezTo>
                    <a:pt x="2273" y="4048"/>
                    <a:pt x="3130" y="2212"/>
                    <a:pt x="3130" y="1566"/>
                  </a:cubicBezTo>
                  <a:cubicBezTo>
                    <a:pt x="3130" y="707"/>
                    <a:pt x="2438" y="1"/>
                    <a:pt x="156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24"/>
            <p:cNvSpPr/>
            <p:nvPr/>
          </p:nvSpPr>
          <p:spPr>
            <a:xfrm>
              <a:off x="1649779" y="2113020"/>
              <a:ext cx="63302" cy="64111"/>
            </a:xfrm>
            <a:custGeom>
              <a:avLst/>
              <a:gdLst/>
              <a:ahLst/>
              <a:cxnLst/>
              <a:rect l="l" t="t" r="r" b="b"/>
              <a:pathLst>
                <a:path w="2348" h="2378" extrusionOk="0">
                  <a:moveTo>
                    <a:pt x="392" y="1"/>
                  </a:moveTo>
                  <a:cubicBezTo>
                    <a:pt x="181" y="1"/>
                    <a:pt x="1" y="181"/>
                    <a:pt x="1" y="392"/>
                  </a:cubicBezTo>
                  <a:lnTo>
                    <a:pt x="1" y="2378"/>
                  </a:lnTo>
                  <a:lnTo>
                    <a:pt x="2348" y="2378"/>
                  </a:lnTo>
                  <a:lnTo>
                    <a:pt x="2348" y="392"/>
                  </a:lnTo>
                  <a:cubicBezTo>
                    <a:pt x="2348" y="181"/>
                    <a:pt x="2183" y="1"/>
                    <a:pt x="195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24"/>
            <p:cNvSpPr/>
            <p:nvPr/>
          </p:nvSpPr>
          <p:spPr>
            <a:xfrm>
              <a:off x="1649779" y="2198214"/>
              <a:ext cx="63302" cy="30033"/>
            </a:xfrm>
            <a:custGeom>
              <a:avLst/>
              <a:gdLst/>
              <a:ahLst/>
              <a:cxnLst/>
              <a:rect l="l" t="t" r="r" b="b"/>
              <a:pathLst>
                <a:path w="2348" h="1114" extrusionOk="0">
                  <a:moveTo>
                    <a:pt x="1" y="0"/>
                  </a:moveTo>
                  <a:lnTo>
                    <a:pt x="1" y="1114"/>
                  </a:lnTo>
                  <a:cubicBezTo>
                    <a:pt x="347" y="917"/>
                    <a:pt x="753" y="783"/>
                    <a:pt x="1174" y="783"/>
                  </a:cubicBezTo>
                  <a:cubicBezTo>
                    <a:pt x="1611" y="783"/>
                    <a:pt x="2002" y="917"/>
                    <a:pt x="2348" y="1114"/>
                  </a:cubicBezTo>
                  <a:lnTo>
                    <a:pt x="23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24"/>
            <p:cNvSpPr/>
            <p:nvPr/>
          </p:nvSpPr>
          <p:spPr>
            <a:xfrm>
              <a:off x="1533770" y="2346655"/>
              <a:ext cx="42219" cy="42219"/>
            </a:xfrm>
            <a:custGeom>
              <a:avLst/>
              <a:gdLst/>
              <a:ahLst/>
              <a:cxnLst/>
              <a:rect l="l" t="t" r="r" b="b"/>
              <a:pathLst>
                <a:path w="1566" h="1566" extrusionOk="0">
                  <a:moveTo>
                    <a:pt x="392" y="1"/>
                  </a:moveTo>
                  <a:cubicBezTo>
                    <a:pt x="167" y="1"/>
                    <a:pt x="1" y="181"/>
                    <a:pt x="1" y="392"/>
                  </a:cubicBezTo>
                  <a:lnTo>
                    <a:pt x="1" y="1174"/>
                  </a:lnTo>
                  <a:cubicBezTo>
                    <a:pt x="1" y="1399"/>
                    <a:pt x="167" y="1566"/>
                    <a:pt x="392" y="1566"/>
                  </a:cubicBezTo>
                  <a:lnTo>
                    <a:pt x="1565" y="1566"/>
                  </a:lnTo>
                  <a:lnTo>
                    <a:pt x="1565" y="392"/>
                  </a:lnTo>
                  <a:cubicBezTo>
                    <a:pt x="1565" y="181"/>
                    <a:pt x="1385"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24"/>
            <p:cNvSpPr/>
            <p:nvPr/>
          </p:nvSpPr>
          <p:spPr>
            <a:xfrm>
              <a:off x="1575963" y="2388848"/>
              <a:ext cx="42219" cy="42597"/>
            </a:xfrm>
            <a:custGeom>
              <a:avLst/>
              <a:gdLst/>
              <a:ahLst/>
              <a:cxnLst/>
              <a:rect l="l" t="t" r="r" b="b"/>
              <a:pathLst>
                <a:path w="1566" h="1580" extrusionOk="0">
                  <a:moveTo>
                    <a:pt x="0" y="1"/>
                  </a:moveTo>
                  <a:lnTo>
                    <a:pt x="0" y="1188"/>
                  </a:lnTo>
                  <a:cubicBezTo>
                    <a:pt x="0" y="1399"/>
                    <a:pt x="181" y="1580"/>
                    <a:pt x="392" y="1580"/>
                  </a:cubicBezTo>
                  <a:lnTo>
                    <a:pt x="1565" y="1580"/>
                  </a:lnTo>
                  <a:lnTo>
                    <a:pt x="1565" y="392"/>
                  </a:lnTo>
                  <a:cubicBezTo>
                    <a:pt x="1565" y="181"/>
                    <a:pt x="1385"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24"/>
            <p:cNvSpPr/>
            <p:nvPr/>
          </p:nvSpPr>
          <p:spPr>
            <a:xfrm>
              <a:off x="1618155" y="2431418"/>
              <a:ext cx="42192" cy="42219"/>
            </a:xfrm>
            <a:custGeom>
              <a:avLst/>
              <a:gdLst/>
              <a:ahLst/>
              <a:cxnLst/>
              <a:rect l="l" t="t" r="r" b="b"/>
              <a:pathLst>
                <a:path w="1565" h="1566" extrusionOk="0">
                  <a:moveTo>
                    <a:pt x="0" y="1"/>
                  </a:moveTo>
                  <a:lnTo>
                    <a:pt x="0" y="1174"/>
                  </a:lnTo>
                  <a:cubicBezTo>
                    <a:pt x="0" y="1385"/>
                    <a:pt x="181" y="1565"/>
                    <a:pt x="391" y="1565"/>
                  </a:cubicBezTo>
                  <a:lnTo>
                    <a:pt x="1174" y="1565"/>
                  </a:lnTo>
                  <a:cubicBezTo>
                    <a:pt x="1384" y="1565"/>
                    <a:pt x="1565" y="1385"/>
                    <a:pt x="1565" y="1174"/>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24"/>
            <p:cNvSpPr/>
            <p:nvPr/>
          </p:nvSpPr>
          <p:spPr>
            <a:xfrm>
              <a:off x="1702513" y="2431418"/>
              <a:ext cx="42219" cy="42219"/>
            </a:xfrm>
            <a:custGeom>
              <a:avLst/>
              <a:gdLst/>
              <a:ahLst/>
              <a:cxnLst/>
              <a:rect l="l" t="t" r="r" b="b"/>
              <a:pathLst>
                <a:path w="1566" h="1566" extrusionOk="0">
                  <a:moveTo>
                    <a:pt x="1" y="1"/>
                  </a:moveTo>
                  <a:lnTo>
                    <a:pt x="1" y="1174"/>
                  </a:lnTo>
                  <a:cubicBezTo>
                    <a:pt x="1" y="1385"/>
                    <a:pt x="181" y="1565"/>
                    <a:pt x="392" y="1565"/>
                  </a:cubicBezTo>
                  <a:lnTo>
                    <a:pt x="1174" y="1565"/>
                  </a:lnTo>
                  <a:cubicBezTo>
                    <a:pt x="1400" y="1565"/>
                    <a:pt x="1565" y="1385"/>
                    <a:pt x="1565" y="1174"/>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24"/>
            <p:cNvSpPr/>
            <p:nvPr/>
          </p:nvSpPr>
          <p:spPr>
            <a:xfrm>
              <a:off x="1660320" y="2388848"/>
              <a:ext cx="42219" cy="42597"/>
            </a:xfrm>
            <a:custGeom>
              <a:avLst/>
              <a:gdLst/>
              <a:ahLst/>
              <a:cxnLst/>
              <a:rect l="l" t="t" r="r" b="b"/>
              <a:pathLst>
                <a:path w="1566" h="1580" extrusionOk="0">
                  <a:moveTo>
                    <a:pt x="392" y="1"/>
                  </a:moveTo>
                  <a:cubicBezTo>
                    <a:pt x="181" y="1"/>
                    <a:pt x="1" y="181"/>
                    <a:pt x="1" y="392"/>
                  </a:cubicBezTo>
                  <a:lnTo>
                    <a:pt x="1" y="1580"/>
                  </a:lnTo>
                  <a:lnTo>
                    <a:pt x="1566" y="1580"/>
                  </a:lnTo>
                  <a:lnTo>
                    <a:pt x="1566" y="392"/>
                  </a:lnTo>
                  <a:cubicBezTo>
                    <a:pt x="1566" y="181"/>
                    <a:pt x="1401"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24"/>
            <p:cNvSpPr/>
            <p:nvPr/>
          </p:nvSpPr>
          <p:spPr>
            <a:xfrm>
              <a:off x="1744705" y="2388848"/>
              <a:ext cx="42219" cy="42597"/>
            </a:xfrm>
            <a:custGeom>
              <a:avLst/>
              <a:gdLst/>
              <a:ahLst/>
              <a:cxnLst/>
              <a:rect l="l" t="t" r="r" b="b"/>
              <a:pathLst>
                <a:path w="1566" h="1580" extrusionOk="0">
                  <a:moveTo>
                    <a:pt x="391" y="1"/>
                  </a:moveTo>
                  <a:cubicBezTo>
                    <a:pt x="181" y="1"/>
                    <a:pt x="0" y="181"/>
                    <a:pt x="0" y="392"/>
                  </a:cubicBezTo>
                  <a:lnTo>
                    <a:pt x="0" y="1580"/>
                  </a:lnTo>
                  <a:lnTo>
                    <a:pt x="1174" y="1580"/>
                  </a:lnTo>
                  <a:cubicBezTo>
                    <a:pt x="1400" y="1580"/>
                    <a:pt x="1565" y="1399"/>
                    <a:pt x="1565" y="1188"/>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24"/>
            <p:cNvSpPr/>
            <p:nvPr/>
          </p:nvSpPr>
          <p:spPr>
            <a:xfrm>
              <a:off x="1786898" y="2346655"/>
              <a:ext cx="42192" cy="42219"/>
            </a:xfrm>
            <a:custGeom>
              <a:avLst/>
              <a:gdLst/>
              <a:ahLst/>
              <a:cxnLst/>
              <a:rect l="l" t="t" r="r" b="b"/>
              <a:pathLst>
                <a:path w="1565" h="1566" extrusionOk="0">
                  <a:moveTo>
                    <a:pt x="391" y="1"/>
                  </a:moveTo>
                  <a:cubicBezTo>
                    <a:pt x="181" y="1"/>
                    <a:pt x="0" y="181"/>
                    <a:pt x="0" y="392"/>
                  </a:cubicBezTo>
                  <a:lnTo>
                    <a:pt x="0" y="1566"/>
                  </a:lnTo>
                  <a:lnTo>
                    <a:pt x="1174" y="1566"/>
                  </a:lnTo>
                  <a:cubicBezTo>
                    <a:pt x="1400" y="1566"/>
                    <a:pt x="1565" y="1399"/>
                    <a:pt x="1565" y="1174"/>
                  </a:cubicBezTo>
                  <a:lnTo>
                    <a:pt x="1565" y="392"/>
                  </a:lnTo>
                  <a:cubicBezTo>
                    <a:pt x="1565" y="181"/>
                    <a:pt x="1400"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24"/>
          <p:cNvGrpSpPr/>
          <p:nvPr/>
        </p:nvGrpSpPr>
        <p:grpSpPr>
          <a:xfrm>
            <a:off x="2486352" y="2152339"/>
            <a:ext cx="343416" cy="343776"/>
            <a:chOff x="2384763" y="2113020"/>
            <a:chExt cx="360240" cy="360617"/>
          </a:xfrm>
        </p:grpSpPr>
        <p:sp>
          <p:nvSpPr>
            <p:cNvPr id="4349" name="Google Shape;4349;p124"/>
            <p:cNvSpPr/>
            <p:nvPr/>
          </p:nvSpPr>
          <p:spPr>
            <a:xfrm>
              <a:off x="2384763" y="2113020"/>
              <a:ext cx="360240" cy="191066"/>
            </a:xfrm>
            <a:custGeom>
              <a:avLst/>
              <a:gdLst/>
              <a:ahLst/>
              <a:cxnLst/>
              <a:rect l="l" t="t" r="r" b="b"/>
              <a:pathLst>
                <a:path w="13362" h="7087" extrusionOk="0">
                  <a:moveTo>
                    <a:pt x="6689" y="3160"/>
                  </a:moveTo>
                  <a:cubicBezTo>
                    <a:pt x="6749" y="3160"/>
                    <a:pt x="6809" y="3175"/>
                    <a:pt x="6862" y="3205"/>
                  </a:cubicBezTo>
                  <a:lnTo>
                    <a:pt x="7644" y="3596"/>
                  </a:lnTo>
                  <a:cubicBezTo>
                    <a:pt x="7840" y="3702"/>
                    <a:pt x="7915" y="3927"/>
                    <a:pt x="7824" y="4123"/>
                  </a:cubicBezTo>
                  <a:cubicBezTo>
                    <a:pt x="7757" y="4246"/>
                    <a:pt x="7622" y="4337"/>
                    <a:pt x="7464" y="4337"/>
                  </a:cubicBezTo>
                  <a:cubicBezTo>
                    <a:pt x="7411" y="4337"/>
                    <a:pt x="7355" y="4326"/>
                    <a:pt x="7299" y="4304"/>
                  </a:cubicBezTo>
                  <a:lnTo>
                    <a:pt x="6681" y="4003"/>
                  </a:lnTo>
                  <a:lnTo>
                    <a:pt x="6079" y="4304"/>
                  </a:lnTo>
                  <a:cubicBezTo>
                    <a:pt x="6024" y="4329"/>
                    <a:pt x="5966" y="4341"/>
                    <a:pt x="5910" y="4341"/>
                  </a:cubicBezTo>
                  <a:cubicBezTo>
                    <a:pt x="5766" y="4341"/>
                    <a:pt x="5628" y="4263"/>
                    <a:pt x="5553" y="4123"/>
                  </a:cubicBezTo>
                  <a:cubicBezTo>
                    <a:pt x="5463" y="3927"/>
                    <a:pt x="5538" y="3702"/>
                    <a:pt x="5734" y="3596"/>
                  </a:cubicBezTo>
                  <a:lnTo>
                    <a:pt x="6516" y="3205"/>
                  </a:lnTo>
                  <a:cubicBezTo>
                    <a:pt x="6569" y="3175"/>
                    <a:pt x="6629" y="3160"/>
                    <a:pt x="6689" y="3160"/>
                  </a:cubicBezTo>
                  <a:close/>
                  <a:moveTo>
                    <a:pt x="6689" y="0"/>
                  </a:moveTo>
                  <a:cubicBezTo>
                    <a:pt x="6629" y="0"/>
                    <a:pt x="6569" y="15"/>
                    <a:pt x="6516" y="45"/>
                  </a:cubicBezTo>
                  <a:lnTo>
                    <a:pt x="227" y="3205"/>
                  </a:lnTo>
                  <a:cubicBezTo>
                    <a:pt x="91" y="3281"/>
                    <a:pt x="1" y="3415"/>
                    <a:pt x="1" y="3551"/>
                  </a:cubicBezTo>
                  <a:cubicBezTo>
                    <a:pt x="1" y="3702"/>
                    <a:pt x="91" y="3837"/>
                    <a:pt x="227" y="3912"/>
                  </a:cubicBezTo>
                  <a:lnTo>
                    <a:pt x="2679" y="5116"/>
                  </a:lnTo>
                  <a:lnTo>
                    <a:pt x="4259" y="4334"/>
                  </a:lnTo>
                  <a:cubicBezTo>
                    <a:pt x="4315" y="4308"/>
                    <a:pt x="4373" y="4296"/>
                    <a:pt x="4430" y="4296"/>
                  </a:cubicBezTo>
                  <a:cubicBezTo>
                    <a:pt x="4573" y="4296"/>
                    <a:pt x="4710" y="4374"/>
                    <a:pt x="4785" y="4514"/>
                  </a:cubicBezTo>
                  <a:cubicBezTo>
                    <a:pt x="4876" y="4739"/>
                    <a:pt x="4785" y="4950"/>
                    <a:pt x="4605" y="5040"/>
                  </a:cubicBezTo>
                  <a:lnTo>
                    <a:pt x="3552" y="5567"/>
                  </a:lnTo>
                  <a:lnTo>
                    <a:pt x="6516" y="7042"/>
                  </a:lnTo>
                  <a:cubicBezTo>
                    <a:pt x="6576" y="7072"/>
                    <a:pt x="6621" y="7086"/>
                    <a:pt x="6681" y="7086"/>
                  </a:cubicBezTo>
                  <a:cubicBezTo>
                    <a:pt x="6757" y="7086"/>
                    <a:pt x="6801" y="7072"/>
                    <a:pt x="6862" y="7042"/>
                  </a:cubicBezTo>
                  <a:lnTo>
                    <a:pt x="9826" y="5567"/>
                  </a:lnTo>
                  <a:lnTo>
                    <a:pt x="8773" y="5040"/>
                  </a:lnTo>
                  <a:cubicBezTo>
                    <a:pt x="8592" y="4950"/>
                    <a:pt x="8486" y="4739"/>
                    <a:pt x="8592" y="4514"/>
                  </a:cubicBezTo>
                  <a:cubicBezTo>
                    <a:pt x="8667" y="4374"/>
                    <a:pt x="8805" y="4296"/>
                    <a:pt x="8948" y="4296"/>
                  </a:cubicBezTo>
                  <a:cubicBezTo>
                    <a:pt x="9005" y="4296"/>
                    <a:pt x="9063" y="4308"/>
                    <a:pt x="9118" y="4334"/>
                  </a:cubicBezTo>
                  <a:lnTo>
                    <a:pt x="10699" y="5116"/>
                  </a:lnTo>
                  <a:lnTo>
                    <a:pt x="13151" y="3912"/>
                  </a:lnTo>
                  <a:cubicBezTo>
                    <a:pt x="13287" y="3837"/>
                    <a:pt x="13361" y="3702"/>
                    <a:pt x="13361" y="3551"/>
                  </a:cubicBezTo>
                  <a:cubicBezTo>
                    <a:pt x="13361" y="3415"/>
                    <a:pt x="13287" y="3281"/>
                    <a:pt x="13151" y="3205"/>
                  </a:cubicBezTo>
                  <a:lnTo>
                    <a:pt x="6862" y="45"/>
                  </a:lnTo>
                  <a:cubicBezTo>
                    <a:pt x="6809" y="15"/>
                    <a:pt x="6749" y="0"/>
                    <a:pt x="66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24"/>
            <p:cNvSpPr/>
            <p:nvPr/>
          </p:nvSpPr>
          <p:spPr>
            <a:xfrm>
              <a:off x="2384763" y="2347464"/>
              <a:ext cx="360240" cy="126173"/>
            </a:xfrm>
            <a:custGeom>
              <a:avLst/>
              <a:gdLst/>
              <a:ahLst/>
              <a:cxnLst/>
              <a:rect l="l" t="t" r="r" b="b"/>
              <a:pathLst>
                <a:path w="13362" h="4680" extrusionOk="0">
                  <a:moveTo>
                    <a:pt x="1806" y="1"/>
                  </a:moveTo>
                  <a:lnTo>
                    <a:pt x="227" y="768"/>
                  </a:lnTo>
                  <a:cubicBezTo>
                    <a:pt x="91" y="843"/>
                    <a:pt x="1" y="978"/>
                    <a:pt x="1" y="1129"/>
                  </a:cubicBezTo>
                  <a:cubicBezTo>
                    <a:pt x="1" y="1279"/>
                    <a:pt x="91" y="1400"/>
                    <a:pt x="227" y="1475"/>
                  </a:cubicBezTo>
                  <a:lnTo>
                    <a:pt x="6516" y="4635"/>
                  </a:lnTo>
                  <a:cubicBezTo>
                    <a:pt x="6576" y="4665"/>
                    <a:pt x="6621" y="4679"/>
                    <a:pt x="6681" y="4679"/>
                  </a:cubicBezTo>
                  <a:cubicBezTo>
                    <a:pt x="6757" y="4679"/>
                    <a:pt x="6801" y="4665"/>
                    <a:pt x="6862" y="4635"/>
                  </a:cubicBezTo>
                  <a:lnTo>
                    <a:pt x="13151" y="1475"/>
                  </a:lnTo>
                  <a:cubicBezTo>
                    <a:pt x="13287" y="1400"/>
                    <a:pt x="13361" y="1279"/>
                    <a:pt x="13361" y="1129"/>
                  </a:cubicBezTo>
                  <a:cubicBezTo>
                    <a:pt x="13361" y="978"/>
                    <a:pt x="13287" y="843"/>
                    <a:pt x="13151" y="768"/>
                  </a:cubicBezTo>
                  <a:lnTo>
                    <a:pt x="11571" y="1"/>
                  </a:lnTo>
                  <a:lnTo>
                    <a:pt x="7208" y="2182"/>
                  </a:lnTo>
                  <a:cubicBezTo>
                    <a:pt x="7012" y="2272"/>
                    <a:pt x="6847" y="2302"/>
                    <a:pt x="6681" y="2302"/>
                  </a:cubicBezTo>
                  <a:cubicBezTo>
                    <a:pt x="6531" y="2302"/>
                    <a:pt x="6366" y="2272"/>
                    <a:pt x="6215" y="2198"/>
                  </a:cubicBezTo>
                  <a:lnTo>
                    <a:pt x="180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24"/>
            <p:cNvSpPr/>
            <p:nvPr/>
          </p:nvSpPr>
          <p:spPr>
            <a:xfrm>
              <a:off x="2384763" y="2263106"/>
              <a:ext cx="360240" cy="125337"/>
            </a:xfrm>
            <a:custGeom>
              <a:avLst/>
              <a:gdLst/>
              <a:ahLst/>
              <a:cxnLst/>
              <a:rect l="l" t="t" r="r" b="b"/>
              <a:pathLst>
                <a:path w="13362" h="4649" extrusionOk="0">
                  <a:moveTo>
                    <a:pt x="1806" y="0"/>
                  </a:moveTo>
                  <a:lnTo>
                    <a:pt x="227" y="767"/>
                  </a:lnTo>
                  <a:cubicBezTo>
                    <a:pt x="91" y="843"/>
                    <a:pt x="1" y="978"/>
                    <a:pt x="1" y="1128"/>
                  </a:cubicBezTo>
                  <a:cubicBezTo>
                    <a:pt x="1" y="1264"/>
                    <a:pt x="91" y="1399"/>
                    <a:pt x="227" y="1475"/>
                  </a:cubicBezTo>
                  <a:lnTo>
                    <a:pt x="2679" y="2693"/>
                  </a:lnTo>
                  <a:lnTo>
                    <a:pt x="4259" y="1896"/>
                  </a:lnTo>
                  <a:cubicBezTo>
                    <a:pt x="4315" y="1871"/>
                    <a:pt x="4373" y="1858"/>
                    <a:pt x="4430" y="1858"/>
                  </a:cubicBezTo>
                  <a:cubicBezTo>
                    <a:pt x="4573" y="1858"/>
                    <a:pt x="4710" y="1936"/>
                    <a:pt x="4785" y="2077"/>
                  </a:cubicBezTo>
                  <a:cubicBezTo>
                    <a:pt x="4815" y="2137"/>
                    <a:pt x="4831" y="2197"/>
                    <a:pt x="4831" y="2242"/>
                  </a:cubicBezTo>
                  <a:cubicBezTo>
                    <a:pt x="4831" y="2392"/>
                    <a:pt x="4741" y="2528"/>
                    <a:pt x="4605" y="2603"/>
                  </a:cubicBezTo>
                  <a:lnTo>
                    <a:pt x="3552" y="3130"/>
                  </a:lnTo>
                  <a:lnTo>
                    <a:pt x="6516" y="4604"/>
                  </a:lnTo>
                  <a:cubicBezTo>
                    <a:pt x="6576" y="4634"/>
                    <a:pt x="6621" y="4649"/>
                    <a:pt x="6681" y="4649"/>
                  </a:cubicBezTo>
                  <a:cubicBezTo>
                    <a:pt x="6757" y="4649"/>
                    <a:pt x="6801" y="4634"/>
                    <a:pt x="6862" y="4604"/>
                  </a:cubicBezTo>
                  <a:lnTo>
                    <a:pt x="9826" y="3130"/>
                  </a:lnTo>
                  <a:lnTo>
                    <a:pt x="8773" y="2603"/>
                  </a:lnTo>
                  <a:cubicBezTo>
                    <a:pt x="8592" y="2512"/>
                    <a:pt x="8486" y="2302"/>
                    <a:pt x="8592" y="2077"/>
                  </a:cubicBezTo>
                  <a:cubicBezTo>
                    <a:pt x="8667" y="1936"/>
                    <a:pt x="8805" y="1858"/>
                    <a:pt x="8948" y="1858"/>
                  </a:cubicBezTo>
                  <a:cubicBezTo>
                    <a:pt x="9005" y="1858"/>
                    <a:pt x="9063" y="1871"/>
                    <a:pt x="9118" y="1896"/>
                  </a:cubicBezTo>
                  <a:lnTo>
                    <a:pt x="10699" y="2693"/>
                  </a:lnTo>
                  <a:lnTo>
                    <a:pt x="13151" y="1475"/>
                  </a:lnTo>
                  <a:cubicBezTo>
                    <a:pt x="13287" y="1399"/>
                    <a:pt x="13361" y="1264"/>
                    <a:pt x="13361" y="1128"/>
                  </a:cubicBezTo>
                  <a:cubicBezTo>
                    <a:pt x="13361" y="978"/>
                    <a:pt x="13287" y="843"/>
                    <a:pt x="13151" y="767"/>
                  </a:cubicBezTo>
                  <a:lnTo>
                    <a:pt x="11571" y="0"/>
                  </a:lnTo>
                  <a:lnTo>
                    <a:pt x="7660" y="1956"/>
                  </a:lnTo>
                  <a:cubicBezTo>
                    <a:pt x="7840" y="2047"/>
                    <a:pt x="7915" y="2287"/>
                    <a:pt x="7824" y="2468"/>
                  </a:cubicBezTo>
                  <a:cubicBezTo>
                    <a:pt x="7749" y="2608"/>
                    <a:pt x="7612" y="2686"/>
                    <a:pt x="7468" y="2686"/>
                  </a:cubicBezTo>
                  <a:cubicBezTo>
                    <a:pt x="7411" y="2686"/>
                    <a:pt x="7354" y="2674"/>
                    <a:pt x="7299" y="2648"/>
                  </a:cubicBezTo>
                  <a:lnTo>
                    <a:pt x="6681" y="2348"/>
                  </a:lnTo>
                  <a:lnTo>
                    <a:pt x="6079" y="2648"/>
                  </a:lnTo>
                  <a:cubicBezTo>
                    <a:pt x="6024" y="2674"/>
                    <a:pt x="5966" y="2686"/>
                    <a:pt x="5910" y="2686"/>
                  </a:cubicBezTo>
                  <a:cubicBezTo>
                    <a:pt x="5766" y="2686"/>
                    <a:pt x="5628" y="2608"/>
                    <a:pt x="5553" y="2468"/>
                  </a:cubicBezTo>
                  <a:cubicBezTo>
                    <a:pt x="5463" y="2287"/>
                    <a:pt x="5538" y="2047"/>
                    <a:pt x="5718" y="1956"/>
                  </a:cubicBezTo>
                  <a:lnTo>
                    <a:pt x="180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124"/>
          <p:cNvGrpSpPr/>
          <p:nvPr/>
        </p:nvGrpSpPr>
        <p:grpSpPr>
          <a:xfrm>
            <a:off x="3226462" y="2152339"/>
            <a:ext cx="368141" cy="323678"/>
            <a:chOff x="3161130" y="2113020"/>
            <a:chExt cx="386175" cy="339534"/>
          </a:xfrm>
        </p:grpSpPr>
        <p:sp>
          <p:nvSpPr>
            <p:cNvPr id="4353" name="Google Shape;4353;p124"/>
            <p:cNvSpPr/>
            <p:nvPr/>
          </p:nvSpPr>
          <p:spPr>
            <a:xfrm>
              <a:off x="3320140" y="2293922"/>
              <a:ext cx="68182" cy="22754"/>
            </a:xfrm>
            <a:custGeom>
              <a:avLst/>
              <a:gdLst/>
              <a:ahLst/>
              <a:cxnLst/>
              <a:rect l="l" t="t" r="r" b="b"/>
              <a:pathLst>
                <a:path w="2529" h="844" extrusionOk="0">
                  <a:moveTo>
                    <a:pt x="1" y="1"/>
                  </a:moveTo>
                  <a:lnTo>
                    <a:pt x="1" y="843"/>
                  </a:lnTo>
                  <a:lnTo>
                    <a:pt x="2528" y="843"/>
                  </a:lnTo>
                  <a:lnTo>
                    <a:pt x="252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24"/>
            <p:cNvSpPr/>
            <p:nvPr/>
          </p:nvSpPr>
          <p:spPr>
            <a:xfrm>
              <a:off x="3161130" y="2171442"/>
              <a:ext cx="386175" cy="281112"/>
            </a:xfrm>
            <a:custGeom>
              <a:avLst/>
              <a:gdLst/>
              <a:ahLst/>
              <a:cxnLst/>
              <a:rect l="l" t="t" r="r" b="b"/>
              <a:pathLst>
                <a:path w="14324" h="10427" extrusionOk="0">
                  <a:moveTo>
                    <a:pt x="1" y="0"/>
                  </a:moveTo>
                  <a:lnTo>
                    <a:pt x="1" y="9162"/>
                  </a:lnTo>
                  <a:cubicBezTo>
                    <a:pt x="1" y="9854"/>
                    <a:pt x="572" y="10426"/>
                    <a:pt x="1265" y="10426"/>
                  </a:cubicBezTo>
                  <a:lnTo>
                    <a:pt x="13060" y="10426"/>
                  </a:lnTo>
                  <a:cubicBezTo>
                    <a:pt x="13752" y="10426"/>
                    <a:pt x="14324" y="9854"/>
                    <a:pt x="14324" y="9162"/>
                  </a:cubicBezTo>
                  <a:lnTo>
                    <a:pt x="14324" y="0"/>
                  </a:lnTo>
                  <a:lnTo>
                    <a:pt x="12805" y="4528"/>
                  </a:lnTo>
                  <a:cubicBezTo>
                    <a:pt x="12639" y="5040"/>
                    <a:pt x="12157" y="5386"/>
                    <a:pt x="11616" y="5386"/>
                  </a:cubicBezTo>
                  <a:lnTo>
                    <a:pt x="9254" y="5386"/>
                  </a:lnTo>
                  <a:lnTo>
                    <a:pt x="9254" y="5808"/>
                  </a:lnTo>
                  <a:cubicBezTo>
                    <a:pt x="9254" y="6033"/>
                    <a:pt x="9074" y="6229"/>
                    <a:pt x="8847" y="6229"/>
                  </a:cubicBezTo>
                  <a:lnTo>
                    <a:pt x="5493" y="6229"/>
                  </a:lnTo>
                  <a:cubicBezTo>
                    <a:pt x="5252" y="6229"/>
                    <a:pt x="5072" y="6033"/>
                    <a:pt x="5072" y="5808"/>
                  </a:cubicBezTo>
                  <a:lnTo>
                    <a:pt x="5072" y="5386"/>
                  </a:lnTo>
                  <a:lnTo>
                    <a:pt x="2709" y="5386"/>
                  </a:lnTo>
                  <a:cubicBezTo>
                    <a:pt x="2167" y="5386"/>
                    <a:pt x="1686" y="5040"/>
                    <a:pt x="1521" y="4528"/>
                  </a:cubicBezTo>
                  <a:lnTo>
                    <a:pt x="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24"/>
            <p:cNvSpPr/>
            <p:nvPr/>
          </p:nvSpPr>
          <p:spPr>
            <a:xfrm>
              <a:off x="3180595" y="2113020"/>
              <a:ext cx="347245" cy="180929"/>
            </a:xfrm>
            <a:custGeom>
              <a:avLst/>
              <a:gdLst/>
              <a:ahLst/>
              <a:cxnLst/>
              <a:rect l="l" t="t" r="r" b="b"/>
              <a:pathLst>
                <a:path w="12880" h="6711" extrusionOk="0">
                  <a:moveTo>
                    <a:pt x="8125" y="843"/>
                  </a:moveTo>
                  <a:cubicBezTo>
                    <a:pt x="8352" y="843"/>
                    <a:pt x="8532" y="1038"/>
                    <a:pt x="8532" y="1264"/>
                  </a:cubicBezTo>
                  <a:lnTo>
                    <a:pt x="8532" y="1686"/>
                  </a:lnTo>
                  <a:lnTo>
                    <a:pt x="4350" y="1686"/>
                  </a:lnTo>
                  <a:lnTo>
                    <a:pt x="4350" y="1264"/>
                  </a:lnTo>
                  <a:cubicBezTo>
                    <a:pt x="4350" y="1038"/>
                    <a:pt x="4530" y="843"/>
                    <a:pt x="4771" y="843"/>
                  </a:cubicBezTo>
                  <a:close/>
                  <a:moveTo>
                    <a:pt x="4771" y="1"/>
                  </a:moveTo>
                  <a:cubicBezTo>
                    <a:pt x="4063" y="1"/>
                    <a:pt x="3507" y="572"/>
                    <a:pt x="3507" y="1264"/>
                  </a:cubicBezTo>
                  <a:lnTo>
                    <a:pt x="3507" y="1686"/>
                  </a:lnTo>
                  <a:lnTo>
                    <a:pt x="1" y="1686"/>
                  </a:lnTo>
                  <a:lnTo>
                    <a:pt x="1581" y="6424"/>
                  </a:lnTo>
                  <a:cubicBezTo>
                    <a:pt x="1641" y="6605"/>
                    <a:pt x="1806" y="6711"/>
                    <a:pt x="1987" y="6711"/>
                  </a:cubicBezTo>
                  <a:lnTo>
                    <a:pt x="4350" y="6711"/>
                  </a:lnTo>
                  <a:lnTo>
                    <a:pt x="4350" y="6290"/>
                  </a:lnTo>
                  <a:cubicBezTo>
                    <a:pt x="4350" y="6063"/>
                    <a:pt x="4530" y="5883"/>
                    <a:pt x="4771" y="5883"/>
                  </a:cubicBezTo>
                  <a:lnTo>
                    <a:pt x="8125" y="5883"/>
                  </a:lnTo>
                  <a:cubicBezTo>
                    <a:pt x="8352" y="5883"/>
                    <a:pt x="8532" y="6063"/>
                    <a:pt x="8532" y="6290"/>
                  </a:cubicBezTo>
                  <a:lnTo>
                    <a:pt x="8532" y="6711"/>
                  </a:lnTo>
                  <a:lnTo>
                    <a:pt x="10894" y="6711"/>
                  </a:lnTo>
                  <a:cubicBezTo>
                    <a:pt x="11074" y="6711"/>
                    <a:pt x="11240" y="6605"/>
                    <a:pt x="11301" y="6424"/>
                  </a:cubicBezTo>
                  <a:lnTo>
                    <a:pt x="12880" y="1686"/>
                  </a:lnTo>
                  <a:lnTo>
                    <a:pt x="9375" y="1686"/>
                  </a:lnTo>
                  <a:lnTo>
                    <a:pt x="9375" y="1264"/>
                  </a:lnTo>
                  <a:cubicBezTo>
                    <a:pt x="9375" y="572"/>
                    <a:pt x="8817" y="1"/>
                    <a:pt x="812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124"/>
          <p:cNvGrpSpPr/>
          <p:nvPr/>
        </p:nvGrpSpPr>
        <p:grpSpPr>
          <a:xfrm>
            <a:off x="3963875" y="2152339"/>
            <a:ext cx="356550" cy="356909"/>
            <a:chOff x="3934666" y="2113020"/>
            <a:chExt cx="374016" cy="374394"/>
          </a:xfrm>
        </p:grpSpPr>
        <p:sp>
          <p:nvSpPr>
            <p:cNvPr id="4357" name="Google Shape;4357;p124"/>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24"/>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24"/>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24"/>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24"/>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24"/>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24"/>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24"/>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124"/>
          <p:cNvGrpSpPr/>
          <p:nvPr/>
        </p:nvGrpSpPr>
        <p:grpSpPr>
          <a:xfrm>
            <a:off x="4801803" y="2152339"/>
            <a:ext cx="356550" cy="356909"/>
            <a:chOff x="4813643" y="2113020"/>
            <a:chExt cx="374016" cy="374394"/>
          </a:xfrm>
        </p:grpSpPr>
        <p:sp>
          <p:nvSpPr>
            <p:cNvPr id="4366" name="Google Shape;4366;p124"/>
            <p:cNvSpPr/>
            <p:nvPr/>
          </p:nvSpPr>
          <p:spPr>
            <a:xfrm>
              <a:off x="4813643" y="2244827"/>
              <a:ext cx="374016" cy="110779"/>
            </a:xfrm>
            <a:custGeom>
              <a:avLst/>
              <a:gdLst/>
              <a:ahLst/>
              <a:cxnLst/>
              <a:rect l="l" t="t" r="r" b="b"/>
              <a:pathLst>
                <a:path w="13873" h="4109" extrusionOk="0">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24"/>
            <p:cNvSpPr/>
            <p:nvPr/>
          </p:nvSpPr>
          <p:spPr>
            <a:xfrm>
              <a:off x="4878158" y="2117468"/>
              <a:ext cx="74248" cy="54810"/>
            </a:xfrm>
            <a:custGeom>
              <a:avLst/>
              <a:gdLst/>
              <a:ahLst/>
              <a:cxnLst/>
              <a:rect l="l" t="t" r="r" b="b"/>
              <a:pathLst>
                <a:path w="2754" h="2033" extrusionOk="0">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24"/>
            <p:cNvSpPr/>
            <p:nvPr/>
          </p:nvSpPr>
          <p:spPr>
            <a:xfrm>
              <a:off x="4932078" y="2196596"/>
              <a:ext cx="57640" cy="26367"/>
            </a:xfrm>
            <a:custGeom>
              <a:avLst/>
              <a:gdLst/>
              <a:ahLst/>
              <a:cxnLst/>
              <a:rect l="l" t="t" r="r" b="b"/>
              <a:pathLst>
                <a:path w="2138" h="978" extrusionOk="0">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24"/>
            <p:cNvSpPr/>
            <p:nvPr/>
          </p:nvSpPr>
          <p:spPr>
            <a:xfrm>
              <a:off x="4945882" y="2113020"/>
              <a:ext cx="43837" cy="65755"/>
            </a:xfrm>
            <a:custGeom>
              <a:avLst/>
              <a:gdLst/>
              <a:ahLst/>
              <a:cxnLst/>
              <a:rect l="l" t="t" r="r" b="b"/>
              <a:pathLst>
                <a:path w="1626" h="2439" extrusionOk="0">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24"/>
            <p:cNvSpPr/>
            <p:nvPr/>
          </p:nvSpPr>
          <p:spPr>
            <a:xfrm>
              <a:off x="5011583" y="2196596"/>
              <a:ext cx="57640" cy="26367"/>
            </a:xfrm>
            <a:custGeom>
              <a:avLst/>
              <a:gdLst/>
              <a:ahLst/>
              <a:cxnLst/>
              <a:rect l="l" t="t" r="r" b="b"/>
              <a:pathLst>
                <a:path w="2138" h="978" extrusionOk="0">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24"/>
            <p:cNvSpPr/>
            <p:nvPr/>
          </p:nvSpPr>
          <p:spPr>
            <a:xfrm>
              <a:off x="5084213" y="2176295"/>
              <a:ext cx="86029" cy="46668"/>
            </a:xfrm>
            <a:custGeom>
              <a:avLst/>
              <a:gdLst/>
              <a:ahLst/>
              <a:cxnLst/>
              <a:rect l="l" t="t" r="r" b="b"/>
              <a:pathLst>
                <a:path w="3191" h="1731" extrusionOk="0">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24"/>
            <p:cNvSpPr/>
            <p:nvPr/>
          </p:nvSpPr>
          <p:spPr>
            <a:xfrm>
              <a:off x="4831113" y="2176295"/>
              <a:ext cx="86002" cy="46668"/>
            </a:xfrm>
            <a:custGeom>
              <a:avLst/>
              <a:gdLst/>
              <a:ahLst/>
              <a:cxnLst/>
              <a:rect l="l" t="t" r="r" b="b"/>
              <a:pathLst>
                <a:path w="3190" h="1731" extrusionOk="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24"/>
            <p:cNvSpPr/>
            <p:nvPr/>
          </p:nvSpPr>
          <p:spPr>
            <a:xfrm>
              <a:off x="5011583" y="2113020"/>
              <a:ext cx="43837" cy="65755"/>
            </a:xfrm>
            <a:custGeom>
              <a:avLst/>
              <a:gdLst/>
              <a:ahLst/>
              <a:cxnLst/>
              <a:rect l="l" t="t" r="r" b="b"/>
              <a:pathLst>
                <a:path w="1626" h="2439" extrusionOk="0">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24"/>
            <p:cNvSpPr/>
            <p:nvPr/>
          </p:nvSpPr>
          <p:spPr>
            <a:xfrm>
              <a:off x="5048896" y="2117468"/>
              <a:ext cx="74275" cy="54810"/>
            </a:xfrm>
            <a:custGeom>
              <a:avLst/>
              <a:gdLst/>
              <a:ahLst/>
              <a:cxnLst/>
              <a:rect l="l" t="t" r="r" b="b"/>
              <a:pathLst>
                <a:path w="2755" h="2033" extrusionOk="0">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24"/>
            <p:cNvSpPr/>
            <p:nvPr/>
          </p:nvSpPr>
          <p:spPr>
            <a:xfrm>
              <a:off x="5011583" y="2377498"/>
              <a:ext cx="57640" cy="26367"/>
            </a:xfrm>
            <a:custGeom>
              <a:avLst/>
              <a:gdLst/>
              <a:ahLst/>
              <a:cxnLst/>
              <a:rect l="l" t="t" r="r" b="b"/>
              <a:pathLst>
                <a:path w="2138" h="978" extrusionOk="0">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24"/>
            <p:cNvSpPr/>
            <p:nvPr/>
          </p:nvSpPr>
          <p:spPr>
            <a:xfrm>
              <a:off x="5084213" y="2377498"/>
              <a:ext cx="86029" cy="46641"/>
            </a:xfrm>
            <a:custGeom>
              <a:avLst/>
              <a:gdLst/>
              <a:ahLst/>
              <a:cxnLst/>
              <a:rect l="l" t="t" r="r" b="b"/>
              <a:pathLst>
                <a:path w="3191" h="1730" extrusionOk="0">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24"/>
            <p:cNvSpPr/>
            <p:nvPr/>
          </p:nvSpPr>
          <p:spPr>
            <a:xfrm>
              <a:off x="4932078" y="2377498"/>
              <a:ext cx="57640" cy="26367"/>
            </a:xfrm>
            <a:custGeom>
              <a:avLst/>
              <a:gdLst/>
              <a:ahLst/>
              <a:cxnLst/>
              <a:rect l="l" t="t" r="r" b="b"/>
              <a:pathLst>
                <a:path w="2138" h="978" extrusionOk="0">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24"/>
            <p:cNvSpPr/>
            <p:nvPr/>
          </p:nvSpPr>
          <p:spPr>
            <a:xfrm>
              <a:off x="5011583" y="2421685"/>
              <a:ext cx="43837" cy="65728"/>
            </a:xfrm>
            <a:custGeom>
              <a:avLst/>
              <a:gdLst/>
              <a:ahLst/>
              <a:cxnLst/>
              <a:rect l="l" t="t" r="r" b="b"/>
              <a:pathLst>
                <a:path w="1626" h="2438" extrusionOk="0">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24"/>
            <p:cNvSpPr/>
            <p:nvPr/>
          </p:nvSpPr>
          <p:spPr>
            <a:xfrm>
              <a:off x="4878158" y="2428182"/>
              <a:ext cx="74248" cy="54810"/>
            </a:xfrm>
            <a:custGeom>
              <a:avLst/>
              <a:gdLst/>
              <a:ahLst/>
              <a:cxnLst/>
              <a:rect l="l" t="t" r="r" b="b"/>
              <a:pathLst>
                <a:path w="2754" h="2033" extrusionOk="0">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24"/>
            <p:cNvSpPr/>
            <p:nvPr/>
          </p:nvSpPr>
          <p:spPr>
            <a:xfrm>
              <a:off x="4831113" y="2377498"/>
              <a:ext cx="86002" cy="46641"/>
            </a:xfrm>
            <a:custGeom>
              <a:avLst/>
              <a:gdLst/>
              <a:ahLst/>
              <a:cxnLst/>
              <a:rect l="l" t="t" r="r" b="b"/>
              <a:pathLst>
                <a:path w="3190" h="1730" extrusionOk="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24"/>
            <p:cNvSpPr/>
            <p:nvPr/>
          </p:nvSpPr>
          <p:spPr>
            <a:xfrm>
              <a:off x="5048896" y="2428587"/>
              <a:ext cx="74275" cy="54405"/>
            </a:xfrm>
            <a:custGeom>
              <a:avLst/>
              <a:gdLst/>
              <a:ahLst/>
              <a:cxnLst/>
              <a:rect l="l" t="t" r="r" b="b"/>
              <a:pathLst>
                <a:path w="2755" h="2018" extrusionOk="0">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24"/>
            <p:cNvSpPr/>
            <p:nvPr/>
          </p:nvSpPr>
          <p:spPr>
            <a:xfrm>
              <a:off x="4945882" y="2421685"/>
              <a:ext cx="43837" cy="65728"/>
            </a:xfrm>
            <a:custGeom>
              <a:avLst/>
              <a:gdLst/>
              <a:ahLst/>
              <a:cxnLst/>
              <a:rect l="l" t="t" r="r" b="b"/>
              <a:pathLst>
                <a:path w="1626" h="2438" extrusionOk="0">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124"/>
          <p:cNvGrpSpPr/>
          <p:nvPr/>
        </p:nvGrpSpPr>
        <p:grpSpPr>
          <a:xfrm>
            <a:off x="5565122" y="2152442"/>
            <a:ext cx="320594" cy="356807"/>
            <a:chOff x="5614355" y="2113128"/>
            <a:chExt cx="336299" cy="374286"/>
          </a:xfrm>
        </p:grpSpPr>
        <p:sp>
          <p:nvSpPr>
            <p:cNvPr id="4384" name="Google Shape;4384;p124"/>
            <p:cNvSpPr/>
            <p:nvPr/>
          </p:nvSpPr>
          <p:spPr>
            <a:xfrm>
              <a:off x="5729151" y="2222612"/>
              <a:ext cx="67373" cy="87970"/>
            </a:xfrm>
            <a:custGeom>
              <a:avLst/>
              <a:gdLst/>
              <a:ahLst/>
              <a:cxnLst/>
              <a:rect l="l" t="t" r="r" b="b"/>
              <a:pathLst>
                <a:path w="2499" h="3263" extrusionOk="0">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24"/>
            <p:cNvSpPr/>
            <p:nvPr/>
          </p:nvSpPr>
          <p:spPr>
            <a:xfrm>
              <a:off x="5614355" y="2113128"/>
              <a:ext cx="336299" cy="374286"/>
            </a:xfrm>
            <a:custGeom>
              <a:avLst/>
              <a:gdLst/>
              <a:ahLst/>
              <a:cxnLst/>
              <a:rect l="l" t="t" r="r" b="b"/>
              <a:pathLst>
                <a:path w="12474" h="13883" extrusionOk="0">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124"/>
          <p:cNvGrpSpPr/>
          <p:nvPr/>
        </p:nvGrpSpPr>
        <p:grpSpPr>
          <a:xfrm>
            <a:off x="6341574" y="2156580"/>
            <a:ext cx="366984" cy="367010"/>
            <a:chOff x="6428843" y="2117468"/>
            <a:chExt cx="384962" cy="384989"/>
          </a:xfrm>
        </p:grpSpPr>
        <p:sp>
          <p:nvSpPr>
            <p:cNvPr id="4387" name="Google Shape;4387;p124"/>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24"/>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24"/>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24"/>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24"/>
          <p:cNvGrpSpPr/>
          <p:nvPr/>
        </p:nvGrpSpPr>
        <p:grpSpPr>
          <a:xfrm>
            <a:off x="7099470" y="2152339"/>
            <a:ext cx="355393" cy="355367"/>
            <a:chOff x="7223867" y="2113020"/>
            <a:chExt cx="372803" cy="372776"/>
          </a:xfrm>
        </p:grpSpPr>
        <p:sp>
          <p:nvSpPr>
            <p:cNvPr id="4392" name="Google Shape;4392;p124"/>
            <p:cNvSpPr/>
            <p:nvPr/>
          </p:nvSpPr>
          <p:spPr>
            <a:xfrm>
              <a:off x="7381664" y="2228220"/>
              <a:ext cx="17874" cy="38148"/>
            </a:xfrm>
            <a:custGeom>
              <a:avLst/>
              <a:gdLst/>
              <a:ahLst/>
              <a:cxnLst/>
              <a:rect l="l" t="t" r="r" b="b"/>
              <a:pathLst>
                <a:path w="663" h="1415" extrusionOk="0">
                  <a:moveTo>
                    <a:pt x="662" y="1"/>
                  </a:moveTo>
                  <a:cubicBezTo>
                    <a:pt x="392" y="256"/>
                    <a:pt x="151" y="737"/>
                    <a:pt x="0" y="1355"/>
                  </a:cubicBezTo>
                  <a:cubicBezTo>
                    <a:pt x="211" y="1385"/>
                    <a:pt x="422" y="1415"/>
                    <a:pt x="662" y="1415"/>
                  </a:cubicBezTo>
                  <a:lnTo>
                    <a:pt x="66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24"/>
            <p:cNvSpPr/>
            <p:nvPr/>
          </p:nvSpPr>
          <p:spPr>
            <a:xfrm>
              <a:off x="7381664" y="2332447"/>
              <a:ext cx="17874" cy="38148"/>
            </a:xfrm>
            <a:custGeom>
              <a:avLst/>
              <a:gdLst/>
              <a:ahLst/>
              <a:cxnLst/>
              <a:rect l="l" t="t" r="r" b="b"/>
              <a:pathLst>
                <a:path w="663" h="1415" extrusionOk="0">
                  <a:moveTo>
                    <a:pt x="662" y="1"/>
                  </a:moveTo>
                  <a:cubicBezTo>
                    <a:pt x="422" y="16"/>
                    <a:pt x="211" y="46"/>
                    <a:pt x="0" y="61"/>
                  </a:cubicBezTo>
                  <a:cubicBezTo>
                    <a:pt x="151" y="693"/>
                    <a:pt x="392" y="1174"/>
                    <a:pt x="662" y="1415"/>
                  </a:cubicBezTo>
                  <a:lnTo>
                    <a:pt x="66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24"/>
            <p:cNvSpPr/>
            <p:nvPr/>
          </p:nvSpPr>
          <p:spPr>
            <a:xfrm>
              <a:off x="7420998" y="2332447"/>
              <a:ext cx="17874" cy="38148"/>
            </a:xfrm>
            <a:custGeom>
              <a:avLst/>
              <a:gdLst/>
              <a:ahLst/>
              <a:cxnLst/>
              <a:rect l="l" t="t" r="r" b="b"/>
              <a:pathLst>
                <a:path w="663" h="1415" extrusionOk="0">
                  <a:moveTo>
                    <a:pt x="0" y="1"/>
                  </a:moveTo>
                  <a:lnTo>
                    <a:pt x="0" y="1415"/>
                  </a:lnTo>
                  <a:cubicBezTo>
                    <a:pt x="271" y="1174"/>
                    <a:pt x="512" y="693"/>
                    <a:pt x="662" y="61"/>
                  </a:cubicBezTo>
                  <a:cubicBezTo>
                    <a:pt x="452" y="46"/>
                    <a:pt x="241" y="16"/>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24"/>
            <p:cNvSpPr/>
            <p:nvPr/>
          </p:nvSpPr>
          <p:spPr>
            <a:xfrm>
              <a:off x="7333810" y="2275670"/>
              <a:ext cx="22727" cy="47881"/>
            </a:xfrm>
            <a:custGeom>
              <a:avLst/>
              <a:gdLst/>
              <a:ahLst/>
              <a:cxnLst/>
              <a:rect l="l" t="t" r="r" b="b"/>
              <a:pathLst>
                <a:path w="843" h="1776" extrusionOk="0">
                  <a:moveTo>
                    <a:pt x="165" y="0"/>
                  </a:moveTo>
                  <a:cubicBezTo>
                    <a:pt x="60" y="271"/>
                    <a:pt x="0" y="572"/>
                    <a:pt x="0" y="889"/>
                  </a:cubicBezTo>
                  <a:cubicBezTo>
                    <a:pt x="0" y="1204"/>
                    <a:pt x="60" y="1490"/>
                    <a:pt x="165" y="1776"/>
                  </a:cubicBezTo>
                  <a:cubicBezTo>
                    <a:pt x="361" y="1685"/>
                    <a:pt x="586" y="1595"/>
                    <a:pt x="843" y="1535"/>
                  </a:cubicBezTo>
                  <a:cubicBezTo>
                    <a:pt x="827" y="1324"/>
                    <a:pt x="812" y="1114"/>
                    <a:pt x="812" y="889"/>
                  </a:cubicBezTo>
                  <a:cubicBezTo>
                    <a:pt x="812" y="662"/>
                    <a:pt x="827" y="452"/>
                    <a:pt x="843" y="241"/>
                  </a:cubicBezTo>
                  <a:cubicBezTo>
                    <a:pt x="586" y="166"/>
                    <a:pt x="361" y="91"/>
                    <a:pt x="16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24"/>
            <p:cNvSpPr/>
            <p:nvPr/>
          </p:nvSpPr>
          <p:spPr>
            <a:xfrm>
              <a:off x="7420998" y="2228220"/>
              <a:ext cx="17874" cy="38148"/>
            </a:xfrm>
            <a:custGeom>
              <a:avLst/>
              <a:gdLst/>
              <a:ahLst/>
              <a:cxnLst/>
              <a:rect l="l" t="t" r="r" b="b"/>
              <a:pathLst>
                <a:path w="663" h="1415" extrusionOk="0">
                  <a:moveTo>
                    <a:pt x="0" y="1"/>
                  </a:moveTo>
                  <a:lnTo>
                    <a:pt x="0" y="1415"/>
                  </a:lnTo>
                  <a:cubicBezTo>
                    <a:pt x="241" y="1415"/>
                    <a:pt x="452" y="1385"/>
                    <a:pt x="662" y="1355"/>
                  </a:cubicBezTo>
                  <a:cubicBezTo>
                    <a:pt x="512" y="737"/>
                    <a:pt x="271" y="256"/>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24"/>
            <p:cNvSpPr/>
            <p:nvPr/>
          </p:nvSpPr>
          <p:spPr>
            <a:xfrm>
              <a:off x="7420998" y="2286211"/>
              <a:ext cx="21918" cy="26394"/>
            </a:xfrm>
            <a:custGeom>
              <a:avLst/>
              <a:gdLst/>
              <a:ahLst/>
              <a:cxnLst/>
              <a:rect l="l" t="t" r="r" b="b"/>
              <a:pathLst>
                <a:path w="813" h="979" extrusionOk="0">
                  <a:moveTo>
                    <a:pt x="798" y="0"/>
                  </a:moveTo>
                  <a:cubicBezTo>
                    <a:pt x="542" y="46"/>
                    <a:pt x="287" y="61"/>
                    <a:pt x="0" y="76"/>
                  </a:cubicBezTo>
                  <a:lnTo>
                    <a:pt x="0" y="903"/>
                  </a:lnTo>
                  <a:cubicBezTo>
                    <a:pt x="287" y="919"/>
                    <a:pt x="542" y="949"/>
                    <a:pt x="798" y="979"/>
                  </a:cubicBezTo>
                  <a:cubicBezTo>
                    <a:pt x="813" y="829"/>
                    <a:pt x="813" y="662"/>
                    <a:pt x="813" y="498"/>
                  </a:cubicBezTo>
                  <a:cubicBezTo>
                    <a:pt x="813" y="331"/>
                    <a:pt x="813" y="167"/>
                    <a:pt x="79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24"/>
            <p:cNvSpPr/>
            <p:nvPr/>
          </p:nvSpPr>
          <p:spPr>
            <a:xfrm>
              <a:off x="7377593" y="2286211"/>
              <a:ext cx="21945" cy="26394"/>
            </a:xfrm>
            <a:custGeom>
              <a:avLst/>
              <a:gdLst/>
              <a:ahLst/>
              <a:cxnLst/>
              <a:rect l="l" t="t" r="r" b="b"/>
              <a:pathLst>
                <a:path w="814" h="979" extrusionOk="0">
                  <a:moveTo>
                    <a:pt x="15" y="0"/>
                  </a:moveTo>
                  <a:cubicBezTo>
                    <a:pt x="15" y="167"/>
                    <a:pt x="1" y="331"/>
                    <a:pt x="1" y="498"/>
                  </a:cubicBezTo>
                  <a:cubicBezTo>
                    <a:pt x="1" y="662"/>
                    <a:pt x="15" y="829"/>
                    <a:pt x="15" y="979"/>
                  </a:cubicBezTo>
                  <a:cubicBezTo>
                    <a:pt x="272" y="949"/>
                    <a:pt x="543" y="919"/>
                    <a:pt x="813" y="903"/>
                  </a:cubicBezTo>
                  <a:lnTo>
                    <a:pt x="813" y="76"/>
                  </a:lnTo>
                  <a:cubicBezTo>
                    <a:pt x="543" y="61"/>
                    <a:pt x="272" y="46"/>
                    <a:pt x="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24"/>
            <p:cNvSpPr/>
            <p:nvPr/>
          </p:nvSpPr>
          <p:spPr>
            <a:xfrm>
              <a:off x="7452245" y="2338540"/>
              <a:ext cx="20678" cy="24776"/>
            </a:xfrm>
            <a:custGeom>
              <a:avLst/>
              <a:gdLst/>
              <a:ahLst/>
              <a:cxnLst/>
              <a:rect l="l" t="t" r="r" b="b"/>
              <a:pathLst>
                <a:path w="767" h="919" extrusionOk="0">
                  <a:moveTo>
                    <a:pt x="316" y="1"/>
                  </a:moveTo>
                  <a:cubicBezTo>
                    <a:pt x="241" y="346"/>
                    <a:pt x="121" y="647"/>
                    <a:pt x="0" y="918"/>
                  </a:cubicBezTo>
                  <a:cubicBezTo>
                    <a:pt x="301" y="723"/>
                    <a:pt x="556" y="467"/>
                    <a:pt x="767" y="166"/>
                  </a:cubicBezTo>
                  <a:cubicBezTo>
                    <a:pt x="632" y="106"/>
                    <a:pt x="482" y="61"/>
                    <a:pt x="3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24"/>
            <p:cNvSpPr/>
            <p:nvPr/>
          </p:nvSpPr>
          <p:spPr>
            <a:xfrm>
              <a:off x="7347586" y="2338540"/>
              <a:ext cx="20705" cy="24776"/>
            </a:xfrm>
            <a:custGeom>
              <a:avLst/>
              <a:gdLst/>
              <a:ahLst/>
              <a:cxnLst/>
              <a:rect l="l" t="t" r="r" b="b"/>
              <a:pathLst>
                <a:path w="768" h="919" extrusionOk="0">
                  <a:moveTo>
                    <a:pt x="452" y="1"/>
                  </a:moveTo>
                  <a:cubicBezTo>
                    <a:pt x="286" y="61"/>
                    <a:pt x="135" y="106"/>
                    <a:pt x="1" y="166"/>
                  </a:cubicBezTo>
                  <a:cubicBezTo>
                    <a:pt x="211" y="467"/>
                    <a:pt x="466" y="723"/>
                    <a:pt x="767" y="918"/>
                  </a:cubicBezTo>
                  <a:cubicBezTo>
                    <a:pt x="647" y="647"/>
                    <a:pt x="527" y="346"/>
                    <a:pt x="45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24"/>
            <p:cNvSpPr/>
            <p:nvPr/>
          </p:nvSpPr>
          <p:spPr>
            <a:xfrm>
              <a:off x="7223867" y="2113020"/>
              <a:ext cx="372803" cy="372776"/>
            </a:xfrm>
            <a:custGeom>
              <a:avLst/>
              <a:gdLst/>
              <a:ahLst/>
              <a:cxnLst/>
              <a:rect l="l" t="t" r="r" b="b"/>
              <a:pathLst>
                <a:path w="13828" h="13827" extrusionOk="0">
                  <a:moveTo>
                    <a:pt x="6921" y="3281"/>
                  </a:moveTo>
                  <a:cubicBezTo>
                    <a:pt x="8967" y="3281"/>
                    <a:pt x="10562" y="4996"/>
                    <a:pt x="10562" y="6922"/>
                  </a:cubicBezTo>
                  <a:cubicBezTo>
                    <a:pt x="10562" y="8832"/>
                    <a:pt x="8967" y="10563"/>
                    <a:pt x="6921" y="10563"/>
                  </a:cubicBezTo>
                  <a:cubicBezTo>
                    <a:pt x="4860" y="10563"/>
                    <a:pt x="3266" y="8847"/>
                    <a:pt x="3266" y="6922"/>
                  </a:cubicBezTo>
                  <a:cubicBezTo>
                    <a:pt x="3266" y="4725"/>
                    <a:pt x="5101" y="3281"/>
                    <a:pt x="6921" y="3281"/>
                  </a:cubicBezTo>
                  <a:close/>
                  <a:moveTo>
                    <a:pt x="6109" y="1"/>
                  </a:moveTo>
                  <a:cubicBezTo>
                    <a:pt x="5928" y="1"/>
                    <a:pt x="5778" y="121"/>
                    <a:pt x="5717" y="286"/>
                  </a:cubicBezTo>
                  <a:lnTo>
                    <a:pt x="5176" y="1957"/>
                  </a:lnTo>
                  <a:cubicBezTo>
                    <a:pt x="4995" y="2017"/>
                    <a:pt x="4815" y="2091"/>
                    <a:pt x="4634" y="2167"/>
                  </a:cubicBezTo>
                  <a:lnTo>
                    <a:pt x="3085" y="1399"/>
                  </a:lnTo>
                  <a:cubicBezTo>
                    <a:pt x="3030" y="1372"/>
                    <a:pt x="2969" y="1359"/>
                    <a:pt x="2908" y="1359"/>
                  </a:cubicBezTo>
                  <a:cubicBezTo>
                    <a:pt x="2801" y="1359"/>
                    <a:pt x="2694" y="1399"/>
                    <a:pt x="2618" y="1475"/>
                  </a:cubicBezTo>
                  <a:lnTo>
                    <a:pt x="1475" y="2619"/>
                  </a:lnTo>
                  <a:cubicBezTo>
                    <a:pt x="1354" y="2739"/>
                    <a:pt x="1324" y="2934"/>
                    <a:pt x="1400" y="3084"/>
                  </a:cubicBezTo>
                  <a:lnTo>
                    <a:pt x="2167" y="4635"/>
                  </a:lnTo>
                  <a:lnTo>
                    <a:pt x="1942" y="5176"/>
                  </a:lnTo>
                  <a:lnTo>
                    <a:pt x="287" y="5718"/>
                  </a:lnTo>
                  <a:cubicBezTo>
                    <a:pt x="120" y="5778"/>
                    <a:pt x="0" y="5929"/>
                    <a:pt x="0" y="6109"/>
                  </a:cubicBezTo>
                  <a:lnTo>
                    <a:pt x="0" y="7734"/>
                  </a:lnTo>
                  <a:cubicBezTo>
                    <a:pt x="0" y="7899"/>
                    <a:pt x="120" y="8065"/>
                    <a:pt x="287" y="8110"/>
                  </a:cubicBezTo>
                  <a:lnTo>
                    <a:pt x="1942" y="8667"/>
                  </a:lnTo>
                  <a:lnTo>
                    <a:pt x="2167" y="9208"/>
                  </a:lnTo>
                  <a:lnTo>
                    <a:pt x="1400" y="10743"/>
                  </a:lnTo>
                  <a:cubicBezTo>
                    <a:pt x="1324" y="10908"/>
                    <a:pt x="1354" y="11088"/>
                    <a:pt x="1475" y="11209"/>
                  </a:cubicBezTo>
                  <a:lnTo>
                    <a:pt x="2618" y="12352"/>
                  </a:lnTo>
                  <a:cubicBezTo>
                    <a:pt x="2695" y="12440"/>
                    <a:pt x="2804" y="12483"/>
                    <a:pt x="2911" y="12483"/>
                  </a:cubicBezTo>
                  <a:cubicBezTo>
                    <a:pt x="2971" y="12483"/>
                    <a:pt x="3031" y="12470"/>
                    <a:pt x="3085" y="12443"/>
                  </a:cubicBezTo>
                  <a:lnTo>
                    <a:pt x="4634" y="11660"/>
                  </a:lnTo>
                  <a:cubicBezTo>
                    <a:pt x="4815" y="11750"/>
                    <a:pt x="4995" y="11826"/>
                    <a:pt x="5176" y="11886"/>
                  </a:cubicBezTo>
                  <a:lnTo>
                    <a:pt x="5717" y="13556"/>
                  </a:lnTo>
                  <a:cubicBezTo>
                    <a:pt x="5778" y="13722"/>
                    <a:pt x="5928" y="13827"/>
                    <a:pt x="6109" y="13827"/>
                  </a:cubicBezTo>
                  <a:lnTo>
                    <a:pt x="7719" y="13827"/>
                  </a:lnTo>
                  <a:cubicBezTo>
                    <a:pt x="7900" y="13827"/>
                    <a:pt x="8050" y="13722"/>
                    <a:pt x="8110" y="13556"/>
                  </a:cubicBezTo>
                  <a:lnTo>
                    <a:pt x="8652" y="11886"/>
                  </a:lnTo>
                  <a:cubicBezTo>
                    <a:pt x="8832" y="11826"/>
                    <a:pt x="9013" y="11750"/>
                    <a:pt x="9193" y="11660"/>
                  </a:cubicBezTo>
                  <a:lnTo>
                    <a:pt x="10743" y="12443"/>
                  </a:lnTo>
                  <a:cubicBezTo>
                    <a:pt x="10796" y="12470"/>
                    <a:pt x="10856" y="12483"/>
                    <a:pt x="10916" y="12483"/>
                  </a:cubicBezTo>
                  <a:cubicBezTo>
                    <a:pt x="11024" y="12483"/>
                    <a:pt x="11132" y="12440"/>
                    <a:pt x="11210" y="12352"/>
                  </a:cubicBezTo>
                  <a:lnTo>
                    <a:pt x="12353" y="11209"/>
                  </a:lnTo>
                  <a:cubicBezTo>
                    <a:pt x="12473" y="11088"/>
                    <a:pt x="12503" y="10908"/>
                    <a:pt x="12428" y="10743"/>
                  </a:cubicBezTo>
                  <a:lnTo>
                    <a:pt x="11661" y="9193"/>
                  </a:lnTo>
                  <a:cubicBezTo>
                    <a:pt x="11751" y="9028"/>
                    <a:pt x="11826" y="8847"/>
                    <a:pt x="11886" y="8667"/>
                  </a:cubicBezTo>
                  <a:lnTo>
                    <a:pt x="13557" y="8110"/>
                  </a:lnTo>
                  <a:cubicBezTo>
                    <a:pt x="13721" y="8065"/>
                    <a:pt x="13827" y="7899"/>
                    <a:pt x="13827" y="7734"/>
                  </a:cubicBezTo>
                  <a:lnTo>
                    <a:pt x="13827" y="6109"/>
                  </a:lnTo>
                  <a:cubicBezTo>
                    <a:pt x="13827" y="5929"/>
                    <a:pt x="13721" y="5778"/>
                    <a:pt x="13557" y="5718"/>
                  </a:cubicBezTo>
                  <a:lnTo>
                    <a:pt x="11886" y="5176"/>
                  </a:lnTo>
                  <a:cubicBezTo>
                    <a:pt x="11826" y="4996"/>
                    <a:pt x="11751" y="4815"/>
                    <a:pt x="11661" y="4635"/>
                  </a:cubicBezTo>
                  <a:lnTo>
                    <a:pt x="12428" y="3084"/>
                  </a:lnTo>
                  <a:cubicBezTo>
                    <a:pt x="12503" y="2934"/>
                    <a:pt x="12473" y="2739"/>
                    <a:pt x="12353" y="2619"/>
                  </a:cubicBezTo>
                  <a:lnTo>
                    <a:pt x="11210" y="1475"/>
                  </a:lnTo>
                  <a:cubicBezTo>
                    <a:pt x="11133" y="1399"/>
                    <a:pt x="11026" y="1359"/>
                    <a:pt x="10920" y="1359"/>
                  </a:cubicBezTo>
                  <a:cubicBezTo>
                    <a:pt x="10859" y="1359"/>
                    <a:pt x="10798" y="1372"/>
                    <a:pt x="10743" y="1399"/>
                  </a:cubicBezTo>
                  <a:lnTo>
                    <a:pt x="9193" y="2167"/>
                  </a:lnTo>
                  <a:cubicBezTo>
                    <a:pt x="9013" y="2091"/>
                    <a:pt x="8832" y="2017"/>
                    <a:pt x="8652" y="1957"/>
                  </a:cubicBezTo>
                  <a:lnTo>
                    <a:pt x="8110" y="286"/>
                  </a:lnTo>
                  <a:cubicBezTo>
                    <a:pt x="8050" y="121"/>
                    <a:pt x="7900"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24"/>
            <p:cNvSpPr/>
            <p:nvPr/>
          </p:nvSpPr>
          <p:spPr>
            <a:xfrm>
              <a:off x="7347586" y="2235526"/>
              <a:ext cx="20705" cy="24749"/>
            </a:xfrm>
            <a:custGeom>
              <a:avLst/>
              <a:gdLst/>
              <a:ahLst/>
              <a:cxnLst/>
              <a:rect l="l" t="t" r="r" b="b"/>
              <a:pathLst>
                <a:path w="768" h="918" extrusionOk="0">
                  <a:moveTo>
                    <a:pt x="767" y="0"/>
                  </a:moveTo>
                  <a:lnTo>
                    <a:pt x="767" y="0"/>
                  </a:lnTo>
                  <a:cubicBezTo>
                    <a:pt x="466" y="211"/>
                    <a:pt x="211" y="466"/>
                    <a:pt x="1" y="753"/>
                  </a:cubicBezTo>
                  <a:cubicBezTo>
                    <a:pt x="135" y="813"/>
                    <a:pt x="286" y="873"/>
                    <a:pt x="452" y="918"/>
                  </a:cubicBezTo>
                  <a:cubicBezTo>
                    <a:pt x="527" y="587"/>
                    <a:pt x="647" y="286"/>
                    <a:pt x="7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24"/>
            <p:cNvSpPr/>
            <p:nvPr/>
          </p:nvSpPr>
          <p:spPr>
            <a:xfrm>
              <a:off x="7463973" y="2275670"/>
              <a:ext cx="22754" cy="47881"/>
            </a:xfrm>
            <a:custGeom>
              <a:avLst/>
              <a:gdLst/>
              <a:ahLst/>
              <a:cxnLst/>
              <a:rect l="l" t="t" r="r" b="b"/>
              <a:pathLst>
                <a:path w="844" h="1776" extrusionOk="0">
                  <a:moveTo>
                    <a:pt x="693" y="0"/>
                  </a:moveTo>
                  <a:cubicBezTo>
                    <a:pt x="482" y="91"/>
                    <a:pt x="257" y="166"/>
                    <a:pt x="1" y="241"/>
                  </a:cubicBezTo>
                  <a:cubicBezTo>
                    <a:pt x="17" y="452"/>
                    <a:pt x="31" y="662"/>
                    <a:pt x="31" y="889"/>
                  </a:cubicBezTo>
                  <a:cubicBezTo>
                    <a:pt x="31" y="1114"/>
                    <a:pt x="17" y="1324"/>
                    <a:pt x="1" y="1535"/>
                  </a:cubicBezTo>
                  <a:cubicBezTo>
                    <a:pt x="257" y="1595"/>
                    <a:pt x="482" y="1685"/>
                    <a:pt x="693" y="1776"/>
                  </a:cubicBezTo>
                  <a:cubicBezTo>
                    <a:pt x="783" y="1490"/>
                    <a:pt x="844" y="1204"/>
                    <a:pt x="844" y="889"/>
                  </a:cubicBezTo>
                  <a:cubicBezTo>
                    <a:pt x="844" y="572"/>
                    <a:pt x="783" y="271"/>
                    <a:pt x="69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24"/>
            <p:cNvSpPr/>
            <p:nvPr/>
          </p:nvSpPr>
          <p:spPr>
            <a:xfrm>
              <a:off x="7452245" y="2235526"/>
              <a:ext cx="20678" cy="24749"/>
            </a:xfrm>
            <a:custGeom>
              <a:avLst/>
              <a:gdLst/>
              <a:ahLst/>
              <a:cxnLst/>
              <a:rect l="l" t="t" r="r" b="b"/>
              <a:pathLst>
                <a:path w="767" h="918" extrusionOk="0">
                  <a:moveTo>
                    <a:pt x="0" y="0"/>
                  </a:moveTo>
                  <a:lnTo>
                    <a:pt x="0" y="0"/>
                  </a:lnTo>
                  <a:cubicBezTo>
                    <a:pt x="121" y="286"/>
                    <a:pt x="241" y="587"/>
                    <a:pt x="316" y="918"/>
                  </a:cubicBezTo>
                  <a:cubicBezTo>
                    <a:pt x="482" y="873"/>
                    <a:pt x="632" y="813"/>
                    <a:pt x="767" y="753"/>
                  </a:cubicBezTo>
                  <a:cubicBezTo>
                    <a:pt x="556" y="466"/>
                    <a:pt x="301" y="211"/>
                    <a:pt x="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124"/>
          <p:cNvGrpSpPr/>
          <p:nvPr/>
        </p:nvGrpSpPr>
        <p:grpSpPr>
          <a:xfrm>
            <a:off x="7857366" y="2152339"/>
            <a:ext cx="344933" cy="323678"/>
            <a:chOff x="8018890" y="2113020"/>
            <a:chExt cx="361830" cy="339534"/>
          </a:xfrm>
        </p:grpSpPr>
        <p:sp>
          <p:nvSpPr>
            <p:cNvPr id="4406" name="Google Shape;4406;p124"/>
            <p:cNvSpPr/>
            <p:nvPr/>
          </p:nvSpPr>
          <p:spPr>
            <a:xfrm>
              <a:off x="8147058" y="2250947"/>
              <a:ext cx="105899" cy="148469"/>
            </a:xfrm>
            <a:custGeom>
              <a:avLst/>
              <a:gdLst/>
              <a:ahLst/>
              <a:cxnLst/>
              <a:rect l="l" t="t" r="r" b="b"/>
              <a:pathLst>
                <a:path w="3928" h="5507" extrusionOk="0">
                  <a:moveTo>
                    <a:pt x="2754" y="2362"/>
                  </a:moveTo>
                  <a:cubicBezTo>
                    <a:pt x="2965" y="2362"/>
                    <a:pt x="3145" y="2542"/>
                    <a:pt x="3145" y="2753"/>
                  </a:cubicBezTo>
                  <a:cubicBezTo>
                    <a:pt x="3145" y="2963"/>
                    <a:pt x="2965" y="3144"/>
                    <a:pt x="2754" y="3144"/>
                  </a:cubicBezTo>
                  <a:lnTo>
                    <a:pt x="1174" y="3144"/>
                  </a:lnTo>
                  <a:cubicBezTo>
                    <a:pt x="963" y="3144"/>
                    <a:pt x="783" y="2963"/>
                    <a:pt x="783" y="2753"/>
                  </a:cubicBezTo>
                  <a:cubicBezTo>
                    <a:pt x="783" y="2542"/>
                    <a:pt x="963" y="2362"/>
                    <a:pt x="1174" y="2362"/>
                  </a:cubicBezTo>
                  <a:close/>
                  <a:moveTo>
                    <a:pt x="2754" y="3926"/>
                  </a:moveTo>
                  <a:cubicBezTo>
                    <a:pt x="2965" y="3926"/>
                    <a:pt x="3145" y="4107"/>
                    <a:pt x="3145" y="4333"/>
                  </a:cubicBezTo>
                  <a:cubicBezTo>
                    <a:pt x="3145" y="4544"/>
                    <a:pt x="2965" y="4724"/>
                    <a:pt x="2754" y="4724"/>
                  </a:cubicBezTo>
                  <a:lnTo>
                    <a:pt x="1174" y="4724"/>
                  </a:lnTo>
                  <a:cubicBezTo>
                    <a:pt x="963" y="4724"/>
                    <a:pt x="783" y="4544"/>
                    <a:pt x="783" y="4333"/>
                  </a:cubicBezTo>
                  <a:cubicBezTo>
                    <a:pt x="783" y="4107"/>
                    <a:pt x="963" y="3926"/>
                    <a:pt x="1174" y="3926"/>
                  </a:cubicBezTo>
                  <a:close/>
                  <a:moveTo>
                    <a:pt x="0" y="0"/>
                  </a:moveTo>
                  <a:lnTo>
                    <a:pt x="0" y="5507"/>
                  </a:lnTo>
                  <a:lnTo>
                    <a:pt x="3928" y="5507"/>
                  </a:lnTo>
                  <a:lnTo>
                    <a:pt x="3928" y="1579"/>
                  </a:lnTo>
                  <a:lnTo>
                    <a:pt x="2754" y="1579"/>
                  </a:lnTo>
                  <a:cubicBezTo>
                    <a:pt x="2528" y="1579"/>
                    <a:pt x="2363" y="1399"/>
                    <a:pt x="2363" y="1174"/>
                  </a:cubicBezTo>
                  <a:lnTo>
                    <a:pt x="236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24"/>
            <p:cNvSpPr/>
            <p:nvPr/>
          </p:nvSpPr>
          <p:spPr>
            <a:xfrm>
              <a:off x="8231847" y="2265937"/>
              <a:ext cx="6093" cy="6120"/>
            </a:xfrm>
            <a:custGeom>
              <a:avLst/>
              <a:gdLst/>
              <a:ahLst/>
              <a:cxnLst/>
              <a:rect l="l" t="t" r="r" b="b"/>
              <a:pathLst>
                <a:path w="226" h="227" extrusionOk="0">
                  <a:moveTo>
                    <a:pt x="0" y="0"/>
                  </a:moveTo>
                  <a:lnTo>
                    <a:pt x="0" y="226"/>
                  </a:lnTo>
                  <a:lnTo>
                    <a:pt x="226" y="226"/>
                  </a:lnTo>
                  <a:lnTo>
                    <a:pt x="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24"/>
            <p:cNvSpPr/>
            <p:nvPr/>
          </p:nvSpPr>
          <p:spPr>
            <a:xfrm>
              <a:off x="8018890" y="2113020"/>
              <a:ext cx="361830" cy="339534"/>
            </a:xfrm>
            <a:custGeom>
              <a:avLst/>
              <a:gdLst/>
              <a:ahLst/>
              <a:cxnLst/>
              <a:rect l="l" t="t" r="r" b="b"/>
              <a:pathLst>
                <a:path w="13421" h="12594" extrusionOk="0">
                  <a:moveTo>
                    <a:pt x="7508" y="4334"/>
                  </a:moveTo>
                  <a:cubicBezTo>
                    <a:pt x="7568" y="4334"/>
                    <a:pt x="7703" y="4378"/>
                    <a:pt x="7779" y="4454"/>
                  </a:cubicBezTo>
                  <a:lnTo>
                    <a:pt x="9358" y="6019"/>
                  </a:lnTo>
                  <a:cubicBezTo>
                    <a:pt x="9418" y="6093"/>
                    <a:pt x="9464" y="6229"/>
                    <a:pt x="9464" y="6290"/>
                  </a:cubicBezTo>
                  <a:lnTo>
                    <a:pt x="9464" y="11014"/>
                  </a:lnTo>
                  <a:cubicBezTo>
                    <a:pt x="9464" y="11225"/>
                    <a:pt x="9298" y="11405"/>
                    <a:pt x="9073" y="11405"/>
                  </a:cubicBezTo>
                  <a:lnTo>
                    <a:pt x="4363" y="11405"/>
                  </a:lnTo>
                  <a:cubicBezTo>
                    <a:pt x="4138" y="11405"/>
                    <a:pt x="3958" y="11225"/>
                    <a:pt x="3958" y="11014"/>
                  </a:cubicBezTo>
                  <a:lnTo>
                    <a:pt x="3958" y="4725"/>
                  </a:lnTo>
                  <a:cubicBezTo>
                    <a:pt x="3958" y="4514"/>
                    <a:pt x="4138" y="4334"/>
                    <a:pt x="4363" y="4334"/>
                  </a:cubicBezTo>
                  <a:close/>
                  <a:moveTo>
                    <a:pt x="1189" y="1"/>
                  </a:moveTo>
                  <a:cubicBezTo>
                    <a:pt x="542" y="1"/>
                    <a:pt x="0" y="527"/>
                    <a:pt x="0" y="1189"/>
                  </a:cubicBezTo>
                  <a:lnTo>
                    <a:pt x="0" y="11405"/>
                  </a:lnTo>
                  <a:cubicBezTo>
                    <a:pt x="0" y="12051"/>
                    <a:pt x="542" y="12593"/>
                    <a:pt x="1189" y="12593"/>
                  </a:cubicBezTo>
                  <a:lnTo>
                    <a:pt x="12247" y="12593"/>
                  </a:lnTo>
                  <a:cubicBezTo>
                    <a:pt x="12895" y="12593"/>
                    <a:pt x="13421" y="12051"/>
                    <a:pt x="13421" y="11405"/>
                  </a:cubicBezTo>
                  <a:lnTo>
                    <a:pt x="13421" y="3145"/>
                  </a:lnTo>
                  <a:lnTo>
                    <a:pt x="5567" y="3145"/>
                  </a:lnTo>
                  <a:cubicBezTo>
                    <a:pt x="5432" y="3145"/>
                    <a:pt x="5312" y="3084"/>
                    <a:pt x="5236" y="2980"/>
                  </a:cubicBezTo>
                  <a:lnTo>
                    <a:pt x="4138" y="527"/>
                  </a:lnTo>
                  <a:cubicBezTo>
                    <a:pt x="3912" y="196"/>
                    <a:pt x="3551" y="1"/>
                    <a:pt x="314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24"/>
            <p:cNvSpPr/>
            <p:nvPr/>
          </p:nvSpPr>
          <p:spPr>
            <a:xfrm>
              <a:off x="8156791" y="2134507"/>
              <a:ext cx="223930" cy="42219"/>
            </a:xfrm>
            <a:custGeom>
              <a:avLst/>
              <a:gdLst/>
              <a:ahLst/>
              <a:cxnLst/>
              <a:rect l="l" t="t" r="r" b="b"/>
              <a:pathLst>
                <a:path w="8306" h="1566" extrusionOk="0">
                  <a:moveTo>
                    <a:pt x="0" y="0"/>
                  </a:moveTo>
                  <a:lnTo>
                    <a:pt x="708" y="1565"/>
                  </a:lnTo>
                  <a:lnTo>
                    <a:pt x="8306" y="1565"/>
                  </a:lnTo>
                  <a:lnTo>
                    <a:pt x="8306" y="1174"/>
                  </a:lnTo>
                  <a:cubicBezTo>
                    <a:pt x="8306" y="528"/>
                    <a:pt x="7780" y="0"/>
                    <a:pt x="713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124"/>
          <p:cNvGrpSpPr/>
          <p:nvPr/>
        </p:nvGrpSpPr>
        <p:grpSpPr>
          <a:xfrm>
            <a:off x="893252" y="2744747"/>
            <a:ext cx="355393" cy="355367"/>
            <a:chOff x="713620" y="2734448"/>
            <a:chExt cx="372803" cy="372776"/>
          </a:xfrm>
        </p:grpSpPr>
        <p:sp>
          <p:nvSpPr>
            <p:cNvPr id="4411" name="Google Shape;4411;p124"/>
            <p:cNvSpPr/>
            <p:nvPr/>
          </p:nvSpPr>
          <p:spPr>
            <a:xfrm>
              <a:off x="860444" y="2932388"/>
              <a:ext cx="210126" cy="43837"/>
            </a:xfrm>
            <a:custGeom>
              <a:avLst/>
              <a:gdLst/>
              <a:ahLst/>
              <a:cxnLst/>
              <a:rect l="l" t="t" r="r" b="b"/>
              <a:pathLst>
                <a:path w="7794" h="1626" extrusionOk="0">
                  <a:moveTo>
                    <a:pt x="0" y="0"/>
                  </a:moveTo>
                  <a:lnTo>
                    <a:pt x="1204" y="1625"/>
                  </a:lnTo>
                  <a:lnTo>
                    <a:pt x="6590" y="1625"/>
                  </a:lnTo>
                  <a:lnTo>
                    <a:pt x="779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24"/>
            <p:cNvSpPr/>
            <p:nvPr/>
          </p:nvSpPr>
          <p:spPr>
            <a:xfrm>
              <a:off x="844646" y="2946569"/>
              <a:ext cx="241777" cy="160655"/>
            </a:xfrm>
            <a:custGeom>
              <a:avLst/>
              <a:gdLst/>
              <a:ahLst/>
              <a:cxnLst/>
              <a:rect l="l" t="t" r="r" b="b"/>
              <a:pathLst>
                <a:path w="8968" h="5959" extrusionOk="0">
                  <a:moveTo>
                    <a:pt x="6951" y="2708"/>
                  </a:moveTo>
                  <a:cubicBezTo>
                    <a:pt x="7613" y="2708"/>
                    <a:pt x="8155" y="3266"/>
                    <a:pt x="8155" y="3928"/>
                  </a:cubicBezTo>
                  <a:cubicBezTo>
                    <a:pt x="8155" y="4604"/>
                    <a:pt x="7613" y="5146"/>
                    <a:pt x="6951" y="5146"/>
                  </a:cubicBezTo>
                  <a:cubicBezTo>
                    <a:pt x="6274" y="5146"/>
                    <a:pt x="5732" y="4604"/>
                    <a:pt x="5732" y="3928"/>
                  </a:cubicBezTo>
                  <a:cubicBezTo>
                    <a:pt x="5732" y="3266"/>
                    <a:pt x="6274" y="2708"/>
                    <a:pt x="6951" y="2708"/>
                  </a:cubicBezTo>
                  <a:close/>
                  <a:moveTo>
                    <a:pt x="0" y="0"/>
                  </a:moveTo>
                  <a:lnTo>
                    <a:pt x="0" y="5553"/>
                  </a:lnTo>
                  <a:cubicBezTo>
                    <a:pt x="0" y="5778"/>
                    <a:pt x="181" y="5958"/>
                    <a:pt x="406" y="5958"/>
                  </a:cubicBezTo>
                  <a:lnTo>
                    <a:pt x="8560" y="5958"/>
                  </a:lnTo>
                  <a:cubicBezTo>
                    <a:pt x="8787" y="5958"/>
                    <a:pt x="8967" y="5778"/>
                    <a:pt x="8967" y="5553"/>
                  </a:cubicBezTo>
                  <a:lnTo>
                    <a:pt x="8967" y="0"/>
                  </a:lnTo>
                  <a:lnTo>
                    <a:pt x="7643" y="1791"/>
                  </a:lnTo>
                  <a:cubicBezTo>
                    <a:pt x="7553" y="1866"/>
                    <a:pt x="7463" y="1912"/>
                    <a:pt x="7357" y="1912"/>
                  </a:cubicBezTo>
                  <a:lnTo>
                    <a:pt x="1625" y="1912"/>
                  </a:lnTo>
                  <a:cubicBezTo>
                    <a:pt x="1519" y="1912"/>
                    <a:pt x="1415" y="1866"/>
                    <a:pt x="1339" y="1791"/>
                  </a:cubicBezTo>
                  <a:lnTo>
                    <a:pt x="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24"/>
            <p:cNvSpPr/>
            <p:nvPr/>
          </p:nvSpPr>
          <p:spPr>
            <a:xfrm>
              <a:off x="1021072" y="3041468"/>
              <a:ext cx="21918" cy="21945"/>
            </a:xfrm>
            <a:custGeom>
              <a:avLst/>
              <a:gdLst/>
              <a:ahLst/>
              <a:cxnLst/>
              <a:rect l="l" t="t" r="r" b="b"/>
              <a:pathLst>
                <a:path w="813" h="814" extrusionOk="0">
                  <a:moveTo>
                    <a:pt x="407" y="1"/>
                  </a:moveTo>
                  <a:cubicBezTo>
                    <a:pt x="181" y="1"/>
                    <a:pt x="0" y="181"/>
                    <a:pt x="0" y="408"/>
                  </a:cubicBezTo>
                  <a:cubicBezTo>
                    <a:pt x="0" y="633"/>
                    <a:pt x="181" y="813"/>
                    <a:pt x="407" y="813"/>
                  </a:cubicBezTo>
                  <a:cubicBezTo>
                    <a:pt x="618" y="813"/>
                    <a:pt x="813" y="633"/>
                    <a:pt x="813" y="408"/>
                  </a:cubicBezTo>
                  <a:cubicBezTo>
                    <a:pt x="813" y="181"/>
                    <a:pt x="61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24"/>
            <p:cNvSpPr/>
            <p:nvPr/>
          </p:nvSpPr>
          <p:spPr>
            <a:xfrm>
              <a:off x="779322" y="2801363"/>
              <a:ext cx="21918" cy="21918"/>
            </a:xfrm>
            <a:custGeom>
              <a:avLst/>
              <a:gdLst/>
              <a:ahLst/>
              <a:cxnLst/>
              <a:rect l="l" t="t" r="r" b="b"/>
              <a:pathLst>
                <a:path w="813" h="813" extrusionOk="0">
                  <a:moveTo>
                    <a:pt x="407" y="0"/>
                  </a:moveTo>
                  <a:cubicBezTo>
                    <a:pt x="181" y="0"/>
                    <a:pt x="0" y="181"/>
                    <a:pt x="0" y="407"/>
                  </a:cubicBezTo>
                  <a:cubicBezTo>
                    <a:pt x="0" y="632"/>
                    <a:pt x="181" y="812"/>
                    <a:pt x="407" y="812"/>
                  </a:cubicBezTo>
                  <a:cubicBezTo>
                    <a:pt x="632" y="812"/>
                    <a:pt x="813" y="632"/>
                    <a:pt x="813" y="407"/>
                  </a:cubicBezTo>
                  <a:cubicBezTo>
                    <a:pt x="813" y="181"/>
                    <a:pt x="632" y="0"/>
                    <a:pt x="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24"/>
            <p:cNvSpPr/>
            <p:nvPr/>
          </p:nvSpPr>
          <p:spPr>
            <a:xfrm>
              <a:off x="720090" y="3041468"/>
              <a:ext cx="59258" cy="59258"/>
            </a:xfrm>
            <a:custGeom>
              <a:avLst/>
              <a:gdLst/>
              <a:ahLst/>
              <a:cxnLst/>
              <a:rect l="l" t="t" r="r" b="b"/>
              <a:pathLst>
                <a:path w="2198" h="2198" extrusionOk="0">
                  <a:moveTo>
                    <a:pt x="1" y="1"/>
                  </a:moveTo>
                  <a:lnTo>
                    <a:pt x="2197" y="2197"/>
                  </a:lnTo>
                  <a:lnTo>
                    <a:pt x="21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24"/>
            <p:cNvSpPr/>
            <p:nvPr/>
          </p:nvSpPr>
          <p:spPr>
            <a:xfrm>
              <a:off x="713620" y="2734448"/>
              <a:ext cx="262051" cy="372776"/>
            </a:xfrm>
            <a:custGeom>
              <a:avLst/>
              <a:gdLst/>
              <a:ahLst/>
              <a:cxnLst/>
              <a:rect l="l" t="t" r="r" b="b"/>
              <a:pathLst>
                <a:path w="9720" h="13827" extrusionOk="0">
                  <a:moveTo>
                    <a:pt x="7703" y="1670"/>
                  </a:moveTo>
                  <a:cubicBezTo>
                    <a:pt x="7930" y="1670"/>
                    <a:pt x="8110" y="1850"/>
                    <a:pt x="8110" y="2076"/>
                  </a:cubicBezTo>
                  <a:cubicBezTo>
                    <a:pt x="8110" y="2301"/>
                    <a:pt x="7930" y="2482"/>
                    <a:pt x="7703" y="2482"/>
                  </a:cubicBezTo>
                  <a:lnTo>
                    <a:pt x="5266" y="2482"/>
                  </a:lnTo>
                  <a:cubicBezTo>
                    <a:pt x="5041" y="2482"/>
                    <a:pt x="4860" y="2301"/>
                    <a:pt x="4860" y="2076"/>
                  </a:cubicBezTo>
                  <a:cubicBezTo>
                    <a:pt x="4860" y="1850"/>
                    <a:pt x="5041" y="1670"/>
                    <a:pt x="5266" y="1670"/>
                  </a:cubicBezTo>
                  <a:close/>
                  <a:moveTo>
                    <a:pt x="2844" y="1670"/>
                  </a:moveTo>
                  <a:cubicBezTo>
                    <a:pt x="3506" y="1670"/>
                    <a:pt x="4062" y="2211"/>
                    <a:pt x="4062" y="2889"/>
                  </a:cubicBezTo>
                  <a:cubicBezTo>
                    <a:pt x="4062" y="3551"/>
                    <a:pt x="3506" y="4107"/>
                    <a:pt x="2844" y="4107"/>
                  </a:cubicBezTo>
                  <a:cubicBezTo>
                    <a:pt x="2167" y="4107"/>
                    <a:pt x="1625" y="3551"/>
                    <a:pt x="1625" y="2889"/>
                  </a:cubicBezTo>
                  <a:cubicBezTo>
                    <a:pt x="1625" y="2211"/>
                    <a:pt x="2167" y="1670"/>
                    <a:pt x="2844" y="1670"/>
                  </a:cubicBezTo>
                  <a:close/>
                  <a:moveTo>
                    <a:pt x="7703" y="3294"/>
                  </a:moveTo>
                  <a:cubicBezTo>
                    <a:pt x="7930" y="3294"/>
                    <a:pt x="8110" y="3475"/>
                    <a:pt x="8110" y="3701"/>
                  </a:cubicBezTo>
                  <a:cubicBezTo>
                    <a:pt x="8110" y="3926"/>
                    <a:pt x="7930" y="4107"/>
                    <a:pt x="7703" y="4107"/>
                  </a:cubicBezTo>
                  <a:lnTo>
                    <a:pt x="5266" y="4107"/>
                  </a:lnTo>
                  <a:cubicBezTo>
                    <a:pt x="5041" y="4107"/>
                    <a:pt x="4860" y="3926"/>
                    <a:pt x="4860" y="3701"/>
                  </a:cubicBezTo>
                  <a:cubicBezTo>
                    <a:pt x="4860" y="3475"/>
                    <a:pt x="5041" y="3294"/>
                    <a:pt x="5266" y="3294"/>
                  </a:cubicBezTo>
                  <a:close/>
                  <a:moveTo>
                    <a:pt x="7703" y="4905"/>
                  </a:moveTo>
                  <a:cubicBezTo>
                    <a:pt x="7930" y="4905"/>
                    <a:pt x="8110" y="5100"/>
                    <a:pt x="8110" y="5311"/>
                  </a:cubicBezTo>
                  <a:cubicBezTo>
                    <a:pt x="8110" y="5537"/>
                    <a:pt x="7930" y="5717"/>
                    <a:pt x="7703" y="5717"/>
                  </a:cubicBezTo>
                  <a:lnTo>
                    <a:pt x="2032" y="5717"/>
                  </a:lnTo>
                  <a:cubicBezTo>
                    <a:pt x="1805" y="5717"/>
                    <a:pt x="1625" y="5537"/>
                    <a:pt x="1625" y="5311"/>
                  </a:cubicBezTo>
                  <a:cubicBezTo>
                    <a:pt x="1625" y="5100"/>
                    <a:pt x="1805" y="4905"/>
                    <a:pt x="2032" y="4905"/>
                  </a:cubicBezTo>
                  <a:close/>
                  <a:moveTo>
                    <a:pt x="2844" y="6530"/>
                  </a:moveTo>
                  <a:cubicBezTo>
                    <a:pt x="3069" y="6530"/>
                    <a:pt x="3250" y="6710"/>
                    <a:pt x="3250" y="6935"/>
                  </a:cubicBezTo>
                  <a:cubicBezTo>
                    <a:pt x="3250" y="7162"/>
                    <a:pt x="3069" y="7342"/>
                    <a:pt x="2844" y="7342"/>
                  </a:cubicBezTo>
                  <a:lnTo>
                    <a:pt x="2032" y="7342"/>
                  </a:lnTo>
                  <a:cubicBezTo>
                    <a:pt x="1805" y="7342"/>
                    <a:pt x="1625" y="7162"/>
                    <a:pt x="1625" y="6935"/>
                  </a:cubicBezTo>
                  <a:cubicBezTo>
                    <a:pt x="1625" y="6710"/>
                    <a:pt x="1805" y="6530"/>
                    <a:pt x="2032" y="6530"/>
                  </a:cubicBezTo>
                  <a:close/>
                  <a:moveTo>
                    <a:pt x="2844" y="8155"/>
                  </a:moveTo>
                  <a:cubicBezTo>
                    <a:pt x="3069" y="8155"/>
                    <a:pt x="3250" y="8335"/>
                    <a:pt x="3250" y="8560"/>
                  </a:cubicBezTo>
                  <a:cubicBezTo>
                    <a:pt x="3250" y="8787"/>
                    <a:pt x="3069" y="8967"/>
                    <a:pt x="2844" y="8967"/>
                  </a:cubicBezTo>
                  <a:lnTo>
                    <a:pt x="2032" y="8967"/>
                  </a:lnTo>
                  <a:cubicBezTo>
                    <a:pt x="1805" y="8967"/>
                    <a:pt x="1625" y="8787"/>
                    <a:pt x="1625" y="8560"/>
                  </a:cubicBezTo>
                  <a:cubicBezTo>
                    <a:pt x="1625" y="8335"/>
                    <a:pt x="1805" y="8155"/>
                    <a:pt x="2032" y="8155"/>
                  </a:cubicBezTo>
                  <a:close/>
                  <a:moveTo>
                    <a:pt x="407" y="0"/>
                  </a:moveTo>
                  <a:cubicBezTo>
                    <a:pt x="181" y="0"/>
                    <a:pt x="0" y="181"/>
                    <a:pt x="0" y="406"/>
                  </a:cubicBezTo>
                  <a:lnTo>
                    <a:pt x="0" y="10576"/>
                  </a:lnTo>
                  <a:lnTo>
                    <a:pt x="2844" y="10576"/>
                  </a:lnTo>
                  <a:cubicBezTo>
                    <a:pt x="3069" y="10576"/>
                    <a:pt x="3250" y="10757"/>
                    <a:pt x="3250" y="10983"/>
                  </a:cubicBezTo>
                  <a:lnTo>
                    <a:pt x="3250" y="13826"/>
                  </a:lnTo>
                  <a:lnTo>
                    <a:pt x="4062" y="13826"/>
                  </a:lnTo>
                  <a:lnTo>
                    <a:pt x="4062" y="7748"/>
                  </a:lnTo>
                  <a:cubicBezTo>
                    <a:pt x="4062" y="7071"/>
                    <a:pt x="4604" y="6530"/>
                    <a:pt x="5266" y="6530"/>
                  </a:cubicBezTo>
                  <a:lnTo>
                    <a:pt x="9719" y="6530"/>
                  </a:lnTo>
                  <a:lnTo>
                    <a:pt x="9719" y="406"/>
                  </a:lnTo>
                  <a:cubicBezTo>
                    <a:pt x="9719" y="181"/>
                    <a:pt x="9539" y="0"/>
                    <a:pt x="931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124"/>
          <p:cNvGrpSpPr/>
          <p:nvPr/>
        </p:nvGrpSpPr>
        <p:grpSpPr>
          <a:xfrm>
            <a:off x="1675101" y="2744747"/>
            <a:ext cx="349225" cy="349173"/>
            <a:chOff x="1533770" y="2734448"/>
            <a:chExt cx="366332" cy="366279"/>
          </a:xfrm>
        </p:grpSpPr>
        <p:sp>
          <p:nvSpPr>
            <p:cNvPr id="4418" name="Google Shape;4418;p124"/>
            <p:cNvSpPr/>
            <p:nvPr/>
          </p:nvSpPr>
          <p:spPr>
            <a:xfrm>
              <a:off x="1598663" y="3024861"/>
              <a:ext cx="21541" cy="21514"/>
            </a:xfrm>
            <a:custGeom>
              <a:avLst/>
              <a:gdLst/>
              <a:ahLst/>
              <a:cxnLst/>
              <a:rect l="l" t="t" r="r" b="b"/>
              <a:pathLst>
                <a:path w="799" h="798" extrusionOk="0">
                  <a:moveTo>
                    <a:pt x="1" y="1"/>
                  </a:moveTo>
                  <a:lnTo>
                    <a:pt x="1" y="797"/>
                  </a:lnTo>
                  <a:lnTo>
                    <a:pt x="799" y="797"/>
                  </a:lnTo>
                  <a:lnTo>
                    <a:pt x="79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24"/>
            <p:cNvSpPr/>
            <p:nvPr/>
          </p:nvSpPr>
          <p:spPr>
            <a:xfrm>
              <a:off x="1727666" y="3003347"/>
              <a:ext cx="21541" cy="21541"/>
            </a:xfrm>
            <a:custGeom>
              <a:avLst/>
              <a:gdLst/>
              <a:ahLst/>
              <a:cxnLst/>
              <a:rect l="l" t="t" r="r" b="b"/>
              <a:pathLst>
                <a:path w="799" h="799" extrusionOk="0">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24"/>
            <p:cNvSpPr/>
            <p:nvPr/>
          </p:nvSpPr>
          <p:spPr>
            <a:xfrm>
              <a:off x="1533770" y="2928317"/>
              <a:ext cx="366332" cy="172409"/>
            </a:xfrm>
            <a:custGeom>
              <a:avLst/>
              <a:gdLst/>
              <a:ahLst/>
              <a:cxnLst/>
              <a:rect l="l" t="t" r="r" b="b"/>
              <a:pathLst>
                <a:path w="13588" h="6395" extrusionOk="0">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24"/>
            <p:cNvSpPr/>
            <p:nvPr/>
          </p:nvSpPr>
          <p:spPr>
            <a:xfrm>
              <a:off x="1813669" y="3003347"/>
              <a:ext cx="21110" cy="21541"/>
            </a:xfrm>
            <a:custGeom>
              <a:avLst/>
              <a:gdLst/>
              <a:ahLst/>
              <a:cxnLst/>
              <a:rect l="l" t="t" r="r" b="b"/>
              <a:pathLst>
                <a:path w="783" h="799" extrusionOk="0">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24"/>
            <p:cNvSpPr/>
            <p:nvPr/>
          </p:nvSpPr>
          <p:spPr>
            <a:xfrm>
              <a:off x="1600712" y="2831801"/>
              <a:ext cx="60876" cy="21487"/>
            </a:xfrm>
            <a:custGeom>
              <a:avLst/>
              <a:gdLst/>
              <a:ahLst/>
              <a:cxnLst/>
              <a:rect l="l" t="t" r="r" b="b"/>
              <a:pathLst>
                <a:path w="2258" h="797" extrusionOk="0">
                  <a:moveTo>
                    <a:pt x="1129" y="0"/>
                  </a:moveTo>
                  <a:cubicBezTo>
                    <a:pt x="603" y="0"/>
                    <a:pt x="166" y="331"/>
                    <a:pt x="1" y="797"/>
                  </a:cubicBezTo>
                  <a:lnTo>
                    <a:pt x="2258" y="797"/>
                  </a:lnTo>
                  <a:cubicBezTo>
                    <a:pt x="2092" y="331"/>
                    <a:pt x="1640" y="0"/>
                    <a:pt x="112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24"/>
            <p:cNvSpPr/>
            <p:nvPr/>
          </p:nvSpPr>
          <p:spPr>
            <a:xfrm>
              <a:off x="1727666" y="2810286"/>
              <a:ext cx="21541" cy="21541"/>
            </a:xfrm>
            <a:custGeom>
              <a:avLst/>
              <a:gdLst/>
              <a:ahLst/>
              <a:cxnLst/>
              <a:rect l="l" t="t" r="r" b="b"/>
              <a:pathLst>
                <a:path w="799" h="799" extrusionOk="0">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24"/>
            <p:cNvSpPr/>
            <p:nvPr/>
          </p:nvSpPr>
          <p:spPr>
            <a:xfrm>
              <a:off x="1620177" y="2788799"/>
              <a:ext cx="21514" cy="21514"/>
            </a:xfrm>
            <a:custGeom>
              <a:avLst/>
              <a:gdLst/>
              <a:ahLst/>
              <a:cxnLst/>
              <a:rect l="l" t="t" r="r" b="b"/>
              <a:pathLst>
                <a:path w="798" h="798" extrusionOk="0">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24"/>
            <p:cNvSpPr/>
            <p:nvPr/>
          </p:nvSpPr>
          <p:spPr>
            <a:xfrm>
              <a:off x="1533770" y="2734448"/>
              <a:ext cx="366332" cy="172382"/>
            </a:xfrm>
            <a:custGeom>
              <a:avLst/>
              <a:gdLst/>
              <a:ahLst/>
              <a:cxnLst/>
              <a:rect l="l" t="t" r="r" b="b"/>
              <a:pathLst>
                <a:path w="13588" h="6394" extrusionOk="0">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24"/>
            <p:cNvSpPr/>
            <p:nvPr/>
          </p:nvSpPr>
          <p:spPr>
            <a:xfrm>
              <a:off x="1813669" y="2810286"/>
              <a:ext cx="21110" cy="21541"/>
            </a:xfrm>
            <a:custGeom>
              <a:avLst/>
              <a:gdLst/>
              <a:ahLst/>
              <a:cxnLst/>
              <a:rect l="l" t="t" r="r" b="b"/>
              <a:pathLst>
                <a:path w="783" h="799" extrusionOk="0">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124"/>
          <p:cNvGrpSpPr/>
          <p:nvPr/>
        </p:nvGrpSpPr>
        <p:grpSpPr>
          <a:xfrm>
            <a:off x="2480569" y="2744747"/>
            <a:ext cx="342234" cy="320954"/>
            <a:chOff x="2378697" y="2734448"/>
            <a:chExt cx="358999" cy="336676"/>
          </a:xfrm>
        </p:grpSpPr>
        <p:sp>
          <p:nvSpPr>
            <p:cNvPr id="4428" name="Google Shape;4428;p124"/>
            <p:cNvSpPr/>
            <p:nvPr/>
          </p:nvSpPr>
          <p:spPr>
            <a:xfrm>
              <a:off x="2442376" y="3028932"/>
              <a:ext cx="231640" cy="42192"/>
            </a:xfrm>
            <a:custGeom>
              <a:avLst/>
              <a:gdLst/>
              <a:ahLst/>
              <a:cxnLst/>
              <a:rect l="l" t="t" r="r" b="b"/>
              <a:pathLst>
                <a:path w="8592" h="1565" extrusionOk="0">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24"/>
            <p:cNvSpPr/>
            <p:nvPr/>
          </p:nvSpPr>
          <p:spPr>
            <a:xfrm>
              <a:off x="2652907" y="2797723"/>
              <a:ext cx="21110" cy="20678"/>
            </a:xfrm>
            <a:custGeom>
              <a:avLst/>
              <a:gdLst/>
              <a:ahLst/>
              <a:cxnLst/>
              <a:rect l="l" t="t" r="r" b="b"/>
              <a:pathLst>
                <a:path w="783" h="767" extrusionOk="0">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24"/>
            <p:cNvSpPr/>
            <p:nvPr/>
          </p:nvSpPr>
          <p:spPr>
            <a:xfrm>
              <a:off x="2378697" y="2734448"/>
              <a:ext cx="358999" cy="210531"/>
            </a:xfrm>
            <a:custGeom>
              <a:avLst/>
              <a:gdLst/>
              <a:ahLst/>
              <a:cxnLst/>
              <a:rect l="l" t="t" r="r" b="b"/>
              <a:pathLst>
                <a:path w="13316" h="7809" extrusionOk="0">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24"/>
            <p:cNvSpPr/>
            <p:nvPr/>
          </p:nvSpPr>
          <p:spPr>
            <a:xfrm>
              <a:off x="2526734" y="2902759"/>
              <a:ext cx="62925" cy="42219"/>
            </a:xfrm>
            <a:custGeom>
              <a:avLst/>
              <a:gdLst/>
              <a:ahLst/>
              <a:cxnLst/>
              <a:rect l="l" t="t" r="r" b="b"/>
              <a:pathLst>
                <a:path w="2334" h="1566" extrusionOk="0">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24"/>
            <p:cNvSpPr/>
            <p:nvPr/>
          </p:nvSpPr>
          <p:spPr>
            <a:xfrm>
              <a:off x="2463459" y="2839484"/>
              <a:ext cx="189475" cy="105494"/>
            </a:xfrm>
            <a:custGeom>
              <a:avLst/>
              <a:gdLst/>
              <a:ahLst/>
              <a:cxnLst/>
              <a:rect l="l" t="t" r="r" b="b"/>
              <a:pathLst>
                <a:path w="7028" h="3913" extrusionOk="0">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24"/>
            <p:cNvSpPr/>
            <p:nvPr/>
          </p:nvSpPr>
          <p:spPr>
            <a:xfrm>
              <a:off x="2378697" y="2966034"/>
              <a:ext cx="358999" cy="41815"/>
            </a:xfrm>
            <a:custGeom>
              <a:avLst/>
              <a:gdLst/>
              <a:ahLst/>
              <a:cxnLst/>
              <a:rect l="l" t="t" r="r" b="b"/>
              <a:pathLst>
                <a:path w="13316" h="1551" extrusionOk="0">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24"/>
          <p:cNvGrpSpPr/>
          <p:nvPr/>
        </p:nvGrpSpPr>
        <p:grpSpPr>
          <a:xfrm>
            <a:off x="3219498" y="2744747"/>
            <a:ext cx="363155" cy="349173"/>
            <a:chOff x="3153824" y="2734448"/>
            <a:chExt cx="380945" cy="366279"/>
          </a:xfrm>
        </p:grpSpPr>
        <p:sp>
          <p:nvSpPr>
            <p:cNvPr id="4435" name="Google Shape;4435;p124"/>
            <p:cNvSpPr/>
            <p:nvPr/>
          </p:nvSpPr>
          <p:spPr>
            <a:xfrm>
              <a:off x="3153824" y="2856172"/>
              <a:ext cx="236924" cy="244554"/>
            </a:xfrm>
            <a:custGeom>
              <a:avLst/>
              <a:gdLst/>
              <a:ahLst/>
              <a:cxnLst/>
              <a:rect l="l" t="t" r="r" b="b"/>
              <a:pathLst>
                <a:path w="8788" h="9071" extrusionOk="0">
                  <a:moveTo>
                    <a:pt x="6572" y="0"/>
                  </a:moveTo>
                  <a:cubicBezTo>
                    <a:pt x="5851" y="0"/>
                    <a:pt x="5133" y="267"/>
                    <a:pt x="4605" y="796"/>
                  </a:cubicBezTo>
                  <a:lnTo>
                    <a:pt x="1100" y="4316"/>
                  </a:lnTo>
                  <a:cubicBezTo>
                    <a:pt x="1" y="5399"/>
                    <a:pt x="1" y="7160"/>
                    <a:pt x="1100" y="8258"/>
                  </a:cubicBezTo>
                  <a:cubicBezTo>
                    <a:pt x="1641" y="8800"/>
                    <a:pt x="2352" y="9070"/>
                    <a:pt x="3063" y="9070"/>
                  </a:cubicBezTo>
                  <a:cubicBezTo>
                    <a:pt x="3774" y="9070"/>
                    <a:pt x="4484" y="8800"/>
                    <a:pt x="5026" y="8258"/>
                  </a:cubicBezTo>
                  <a:lnTo>
                    <a:pt x="8111" y="5189"/>
                  </a:lnTo>
                  <a:lnTo>
                    <a:pt x="8111" y="5189"/>
                  </a:lnTo>
                  <a:cubicBezTo>
                    <a:pt x="7956" y="5206"/>
                    <a:pt x="7810" y="5213"/>
                    <a:pt x="7672" y="5213"/>
                  </a:cubicBezTo>
                  <a:cubicBezTo>
                    <a:pt x="6838" y="5213"/>
                    <a:pt x="6334" y="4940"/>
                    <a:pt x="6139" y="4888"/>
                  </a:cubicBezTo>
                  <a:lnTo>
                    <a:pt x="3913" y="7130"/>
                  </a:lnTo>
                  <a:cubicBezTo>
                    <a:pt x="3680" y="7363"/>
                    <a:pt x="3371" y="7480"/>
                    <a:pt x="3063" y="7480"/>
                  </a:cubicBezTo>
                  <a:cubicBezTo>
                    <a:pt x="2755" y="7480"/>
                    <a:pt x="2446" y="7363"/>
                    <a:pt x="2213" y="7130"/>
                  </a:cubicBezTo>
                  <a:cubicBezTo>
                    <a:pt x="1746" y="6663"/>
                    <a:pt x="1746" y="5911"/>
                    <a:pt x="2213" y="5445"/>
                  </a:cubicBezTo>
                  <a:lnTo>
                    <a:pt x="5734" y="1925"/>
                  </a:lnTo>
                  <a:cubicBezTo>
                    <a:pt x="5961" y="1697"/>
                    <a:pt x="6269" y="1580"/>
                    <a:pt x="6578" y="1580"/>
                  </a:cubicBezTo>
                  <a:cubicBezTo>
                    <a:pt x="6882" y="1580"/>
                    <a:pt x="7187" y="1693"/>
                    <a:pt x="7419" y="1925"/>
                  </a:cubicBezTo>
                  <a:cubicBezTo>
                    <a:pt x="7449" y="1969"/>
                    <a:pt x="7479" y="2015"/>
                    <a:pt x="7509" y="2045"/>
                  </a:cubicBezTo>
                  <a:cubicBezTo>
                    <a:pt x="7690" y="2029"/>
                    <a:pt x="7840" y="2059"/>
                    <a:pt x="7975" y="1925"/>
                  </a:cubicBezTo>
                  <a:lnTo>
                    <a:pt x="8787" y="1112"/>
                  </a:lnTo>
                  <a:cubicBezTo>
                    <a:pt x="8713" y="1006"/>
                    <a:pt x="8637" y="901"/>
                    <a:pt x="8547" y="796"/>
                  </a:cubicBezTo>
                  <a:cubicBezTo>
                    <a:pt x="8007" y="264"/>
                    <a:pt x="7288" y="0"/>
                    <a:pt x="657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24"/>
            <p:cNvSpPr/>
            <p:nvPr/>
          </p:nvSpPr>
          <p:spPr>
            <a:xfrm>
              <a:off x="3301483" y="2734448"/>
              <a:ext cx="233285" cy="240888"/>
            </a:xfrm>
            <a:custGeom>
              <a:avLst/>
              <a:gdLst/>
              <a:ahLst/>
              <a:cxnLst/>
              <a:rect l="l" t="t" r="r" b="b"/>
              <a:pathLst>
                <a:path w="8653" h="8935" extrusionOk="0">
                  <a:moveTo>
                    <a:pt x="5603" y="0"/>
                  </a:moveTo>
                  <a:cubicBezTo>
                    <a:pt x="4890" y="0"/>
                    <a:pt x="4176" y="271"/>
                    <a:pt x="3627" y="813"/>
                  </a:cubicBezTo>
                  <a:lnTo>
                    <a:pt x="693" y="3746"/>
                  </a:lnTo>
                  <a:cubicBezTo>
                    <a:pt x="845" y="3729"/>
                    <a:pt x="990" y="3721"/>
                    <a:pt x="1126" y="3721"/>
                  </a:cubicBezTo>
                  <a:cubicBezTo>
                    <a:pt x="1954" y="3721"/>
                    <a:pt x="2468" y="3995"/>
                    <a:pt x="2648" y="4047"/>
                  </a:cubicBezTo>
                  <a:lnTo>
                    <a:pt x="4755" y="1940"/>
                  </a:lnTo>
                  <a:cubicBezTo>
                    <a:pt x="4988" y="1707"/>
                    <a:pt x="5293" y="1591"/>
                    <a:pt x="5598" y="1591"/>
                  </a:cubicBezTo>
                  <a:cubicBezTo>
                    <a:pt x="5902" y="1591"/>
                    <a:pt x="6207" y="1707"/>
                    <a:pt x="6440" y="1940"/>
                  </a:cubicBezTo>
                  <a:cubicBezTo>
                    <a:pt x="6907" y="2407"/>
                    <a:pt x="6907" y="3160"/>
                    <a:pt x="6440" y="3625"/>
                  </a:cubicBezTo>
                  <a:lnTo>
                    <a:pt x="3717" y="6364"/>
                  </a:lnTo>
                  <a:lnTo>
                    <a:pt x="3070" y="7011"/>
                  </a:lnTo>
                  <a:cubicBezTo>
                    <a:pt x="2842" y="7239"/>
                    <a:pt x="2535" y="7355"/>
                    <a:pt x="2226" y="7355"/>
                  </a:cubicBezTo>
                  <a:cubicBezTo>
                    <a:pt x="1922" y="7355"/>
                    <a:pt x="1616" y="7242"/>
                    <a:pt x="1385" y="7011"/>
                  </a:cubicBezTo>
                  <a:cubicBezTo>
                    <a:pt x="1340" y="6966"/>
                    <a:pt x="1310" y="6921"/>
                    <a:pt x="1280" y="6891"/>
                  </a:cubicBezTo>
                  <a:cubicBezTo>
                    <a:pt x="1114" y="6905"/>
                    <a:pt x="949" y="6875"/>
                    <a:pt x="813" y="7011"/>
                  </a:cubicBezTo>
                  <a:lnTo>
                    <a:pt x="0" y="7824"/>
                  </a:lnTo>
                  <a:cubicBezTo>
                    <a:pt x="76" y="7928"/>
                    <a:pt x="151" y="8034"/>
                    <a:pt x="257" y="8139"/>
                  </a:cubicBezTo>
                  <a:cubicBezTo>
                    <a:pt x="789" y="8672"/>
                    <a:pt x="1504" y="8935"/>
                    <a:pt x="2219" y="8935"/>
                  </a:cubicBezTo>
                  <a:cubicBezTo>
                    <a:pt x="2940" y="8935"/>
                    <a:pt x="3662" y="8668"/>
                    <a:pt x="4199" y="8139"/>
                  </a:cubicBezTo>
                  <a:lnTo>
                    <a:pt x="7569" y="4754"/>
                  </a:lnTo>
                  <a:cubicBezTo>
                    <a:pt x="8652" y="3671"/>
                    <a:pt x="8652" y="1896"/>
                    <a:pt x="7569" y="813"/>
                  </a:cubicBezTo>
                  <a:cubicBezTo>
                    <a:pt x="7027" y="271"/>
                    <a:pt x="6316" y="0"/>
                    <a:pt x="560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24"/>
          <p:cNvGrpSpPr/>
          <p:nvPr/>
        </p:nvGrpSpPr>
        <p:grpSpPr>
          <a:xfrm>
            <a:off x="4008337" y="2744747"/>
            <a:ext cx="228944" cy="355367"/>
            <a:chOff x="3981307" y="2734448"/>
            <a:chExt cx="240160" cy="372776"/>
          </a:xfrm>
        </p:grpSpPr>
        <p:sp>
          <p:nvSpPr>
            <p:cNvPr id="4438" name="Google Shape;4438;p124"/>
            <p:cNvSpPr/>
            <p:nvPr/>
          </p:nvSpPr>
          <p:spPr>
            <a:xfrm>
              <a:off x="4046631" y="2844337"/>
              <a:ext cx="109538" cy="87270"/>
            </a:xfrm>
            <a:custGeom>
              <a:avLst/>
              <a:gdLst/>
              <a:ahLst/>
              <a:cxnLst/>
              <a:rect l="l" t="t" r="r" b="b"/>
              <a:pathLst>
                <a:path w="4063" h="3237" extrusionOk="0">
                  <a:moveTo>
                    <a:pt x="2031" y="1"/>
                  </a:moveTo>
                  <a:cubicBezTo>
                    <a:pt x="918" y="1"/>
                    <a:pt x="0" y="904"/>
                    <a:pt x="0" y="2017"/>
                  </a:cubicBezTo>
                  <a:cubicBezTo>
                    <a:pt x="0" y="2484"/>
                    <a:pt x="165" y="2890"/>
                    <a:pt x="422" y="3236"/>
                  </a:cubicBezTo>
                  <a:cubicBezTo>
                    <a:pt x="587" y="3010"/>
                    <a:pt x="783" y="2845"/>
                    <a:pt x="1023" y="2709"/>
                  </a:cubicBezTo>
                  <a:cubicBezTo>
                    <a:pt x="887" y="2514"/>
                    <a:pt x="813" y="2273"/>
                    <a:pt x="813" y="2017"/>
                  </a:cubicBezTo>
                  <a:cubicBezTo>
                    <a:pt x="813" y="1355"/>
                    <a:pt x="1354" y="813"/>
                    <a:pt x="2031" y="813"/>
                  </a:cubicBezTo>
                  <a:cubicBezTo>
                    <a:pt x="2693" y="813"/>
                    <a:pt x="3250" y="1355"/>
                    <a:pt x="3250" y="2017"/>
                  </a:cubicBezTo>
                  <a:cubicBezTo>
                    <a:pt x="3250" y="2273"/>
                    <a:pt x="3174" y="2514"/>
                    <a:pt x="3040" y="2709"/>
                  </a:cubicBezTo>
                  <a:cubicBezTo>
                    <a:pt x="3265" y="2845"/>
                    <a:pt x="3475" y="3010"/>
                    <a:pt x="3641" y="3236"/>
                  </a:cubicBezTo>
                  <a:cubicBezTo>
                    <a:pt x="3897" y="2890"/>
                    <a:pt x="4063" y="2484"/>
                    <a:pt x="4063" y="2017"/>
                  </a:cubicBezTo>
                  <a:cubicBezTo>
                    <a:pt x="4063" y="904"/>
                    <a:pt x="3144" y="1"/>
                    <a:pt x="203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24"/>
            <p:cNvSpPr/>
            <p:nvPr/>
          </p:nvSpPr>
          <p:spPr>
            <a:xfrm>
              <a:off x="4074588" y="2931579"/>
              <a:ext cx="53570" cy="21918"/>
            </a:xfrm>
            <a:custGeom>
              <a:avLst/>
              <a:gdLst/>
              <a:ahLst/>
              <a:cxnLst/>
              <a:rect l="l" t="t" r="r" b="b"/>
              <a:pathLst>
                <a:path w="1987" h="813" extrusionOk="0">
                  <a:moveTo>
                    <a:pt x="994" y="0"/>
                  </a:moveTo>
                  <a:cubicBezTo>
                    <a:pt x="588" y="0"/>
                    <a:pt x="212" y="211"/>
                    <a:pt x="1" y="542"/>
                  </a:cubicBezTo>
                  <a:cubicBezTo>
                    <a:pt x="287" y="707"/>
                    <a:pt x="633" y="813"/>
                    <a:pt x="994" y="813"/>
                  </a:cubicBezTo>
                  <a:cubicBezTo>
                    <a:pt x="1355" y="813"/>
                    <a:pt x="1702" y="707"/>
                    <a:pt x="1987" y="542"/>
                  </a:cubicBezTo>
                  <a:cubicBezTo>
                    <a:pt x="1762" y="211"/>
                    <a:pt x="1401" y="0"/>
                    <a:pt x="99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24"/>
            <p:cNvSpPr/>
            <p:nvPr/>
          </p:nvSpPr>
          <p:spPr>
            <a:xfrm>
              <a:off x="4090441" y="2888147"/>
              <a:ext cx="21918" cy="21541"/>
            </a:xfrm>
            <a:custGeom>
              <a:avLst/>
              <a:gdLst/>
              <a:ahLst/>
              <a:cxnLst/>
              <a:rect l="l" t="t" r="r" b="b"/>
              <a:pathLst>
                <a:path w="813" h="799" extrusionOk="0">
                  <a:moveTo>
                    <a:pt x="406" y="1"/>
                  </a:moveTo>
                  <a:cubicBezTo>
                    <a:pt x="181" y="1"/>
                    <a:pt x="0" y="181"/>
                    <a:pt x="0" y="392"/>
                  </a:cubicBezTo>
                  <a:cubicBezTo>
                    <a:pt x="0" y="618"/>
                    <a:pt x="181" y="799"/>
                    <a:pt x="406" y="799"/>
                  </a:cubicBezTo>
                  <a:cubicBezTo>
                    <a:pt x="632" y="799"/>
                    <a:pt x="813" y="618"/>
                    <a:pt x="813" y="392"/>
                  </a:cubicBezTo>
                  <a:cubicBezTo>
                    <a:pt x="813" y="181"/>
                    <a:pt x="632" y="1"/>
                    <a:pt x="40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24"/>
            <p:cNvSpPr/>
            <p:nvPr/>
          </p:nvSpPr>
          <p:spPr>
            <a:xfrm>
              <a:off x="3981307" y="3063387"/>
              <a:ext cx="240160" cy="43837"/>
            </a:xfrm>
            <a:custGeom>
              <a:avLst/>
              <a:gdLst/>
              <a:ahLst/>
              <a:cxnLst/>
              <a:rect l="l" t="t" r="r" b="b"/>
              <a:pathLst>
                <a:path w="8908" h="1626" extrusionOk="0">
                  <a:moveTo>
                    <a:pt x="0" y="0"/>
                  </a:moveTo>
                  <a:lnTo>
                    <a:pt x="0" y="407"/>
                  </a:lnTo>
                  <a:cubicBezTo>
                    <a:pt x="0" y="1069"/>
                    <a:pt x="542" y="1625"/>
                    <a:pt x="1220" y="1625"/>
                  </a:cubicBezTo>
                  <a:lnTo>
                    <a:pt x="7689" y="1625"/>
                  </a:lnTo>
                  <a:cubicBezTo>
                    <a:pt x="8366" y="1625"/>
                    <a:pt x="8907" y="1069"/>
                    <a:pt x="8907" y="407"/>
                  </a:cubicBezTo>
                  <a:lnTo>
                    <a:pt x="890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24"/>
            <p:cNvSpPr/>
            <p:nvPr/>
          </p:nvSpPr>
          <p:spPr>
            <a:xfrm>
              <a:off x="3981307" y="2734448"/>
              <a:ext cx="240160" cy="43837"/>
            </a:xfrm>
            <a:custGeom>
              <a:avLst/>
              <a:gdLst/>
              <a:ahLst/>
              <a:cxnLst/>
              <a:rect l="l" t="t" r="r" b="b"/>
              <a:pathLst>
                <a:path w="8908" h="1626" extrusionOk="0">
                  <a:moveTo>
                    <a:pt x="1220" y="0"/>
                  </a:moveTo>
                  <a:cubicBezTo>
                    <a:pt x="542" y="0"/>
                    <a:pt x="0" y="542"/>
                    <a:pt x="0" y="1218"/>
                  </a:cubicBezTo>
                  <a:lnTo>
                    <a:pt x="0" y="1625"/>
                  </a:lnTo>
                  <a:lnTo>
                    <a:pt x="8907" y="1625"/>
                  </a:lnTo>
                  <a:lnTo>
                    <a:pt x="8907" y="1218"/>
                  </a:lnTo>
                  <a:cubicBezTo>
                    <a:pt x="8907" y="542"/>
                    <a:pt x="8366" y="0"/>
                    <a:pt x="76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24"/>
            <p:cNvSpPr/>
            <p:nvPr/>
          </p:nvSpPr>
          <p:spPr>
            <a:xfrm>
              <a:off x="3981307" y="2799718"/>
              <a:ext cx="240160" cy="241777"/>
            </a:xfrm>
            <a:custGeom>
              <a:avLst/>
              <a:gdLst/>
              <a:ahLst/>
              <a:cxnLst/>
              <a:rect l="l" t="t" r="r" b="b"/>
              <a:pathLst>
                <a:path w="8908" h="8968" extrusionOk="0">
                  <a:moveTo>
                    <a:pt x="4454" y="843"/>
                  </a:moveTo>
                  <a:cubicBezTo>
                    <a:pt x="6019" y="843"/>
                    <a:pt x="7282" y="2123"/>
                    <a:pt x="7282" y="3672"/>
                  </a:cubicBezTo>
                  <a:cubicBezTo>
                    <a:pt x="7282" y="5252"/>
                    <a:pt x="5974" y="6516"/>
                    <a:pt x="4454" y="6516"/>
                  </a:cubicBezTo>
                  <a:cubicBezTo>
                    <a:pt x="2935" y="6516"/>
                    <a:pt x="1625" y="5237"/>
                    <a:pt x="1625" y="3672"/>
                  </a:cubicBezTo>
                  <a:cubicBezTo>
                    <a:pt x="1625" y="2123"/>
                    <a:pt x="2889" y="843"/>
                    <a:pt x="4454" y="843"/>
                  </a:cubicBezTo>
                  <a:close/>
                  <a:moveTo>
                    <a:pt x="2829" y="7329"/>
                  </a:moveTo>
                  <a:cubicBezTo>
                    <a:pt x="3055" y="7329"/>
                    <a:pt x="3236" y="7509"/>
                    <a:pt x="3236" y="7734"/>
                  </a:cubicBezTo>
                  <a:cubicBezTo>
                    <a:pt x="3236" y="7960"/>
                    <a:pt x="3055" y="8141"/>
                    <a:pt x="2829" y="8141"/>
                  </a:cubicBezTo>
                  <a:cubicBezTo>
                    <a:pt x="2604" y="8141"/>
                    <a:pt x="2423" y="7960"/>
                    <a:pt x="2423" y="7734"/>
                  </a:cubicBezTo>
                  <a:cubicBezTo>
                    <a:pt x="2423" y="7509"/>
                    <a:pt x="2604" y="7329"/>
                    <a:pt x="2829" y="7329"/>
                  </a:cubicBezTo>
                  <a:close/>
                  <a:moveTo>
                    <a:pt x="4454" y="7329"/>
                  </a:moveTo>
                  <a:cubicBezTo>
                    <a:pt x="4680" y="7329"/>
                    <a:pt x="4861" y="7509"/>
                    <a:pt x="4861" y="7734"/>
                  </a:cubicBezTo>
                  <a:cubicBezTo>
                    <a:pt x="4861" y="7960"/>
                    <a:pt x="4680" y="8141"/>
                    <a:pt x="4454" y="8141"/>
                  </a:cubicBezTo>
                  <a:cubicBezTo>
                    <a:pt x="4229" y="8141"/>
                    <a:pt x="4048" y="7960"/>
                    <a:pt x="4048" y="7734"/>
                  </a:cubicBezTo>
                  <a:cubicBezTo>
                    <a:pt x="4048" y="7509"/>
                    <a:pt x="4229" y="7329"/>
                    <a:pt x="4454" y="7329"/>
                  </a:cubicBezTo>
                  <a:close/>
                  <a:moveTo>
                    <a:pt x="6079" y="7329"/>
                  </a:moveTo>
                  <a:cubicBezTo>
                    <a:pt x="6305" y="7329"/>
                    <a:pt x="6486" y="7509"/>
                    <a:pt x="6486" y="7734"/>
                  </a:cubicBezTo>
                  <a:cubicBezTo>
                    <a:pt x="6486" y="7960"/>
                    <a:pt x="6305" y="8141"/>
                    <a:pt x="6079" y="8141"/>
                  </a:cubicBezTo>
                  <a:cubicBezTo>
                    <a:pt x="5854" y="8141"/>
                    <a:pt x="5673" y="7960"/>
                    <a:pt x="5673" y="7734"/>
                  </a:cubicBezTo>
                  <a:cubicBezTo>
                    <a:pt x="5673" y="7509"/>
                    <a:pt x="5854" y="7329"/>
                    <a:pt x="6079" y="7329"/>
                  </a:cubicBezTo>
                  <a:close/>
                  <a:moveTo>
                    <a:pt x="0" y="1"/>
                  </a:moveTo>
                  <a:lnTo>
                    <a:pt x="0" y="8968"/>
                  </a:lnTo>
                  <a:lnTo>
                    <a:pt x="8907" y="8968"/>
                  </a:lnTo>
                  <a:lnTo>
                    <a:pt x="890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124"/>
          <p:cNvGrpSpPr/>
          <p:nvPr/>
        </p:nvGrpSpPr>
        <p:grpSpPr>
          <a:xfrm>
            <a:off x="4801803" y="2744747"/>
            <a:ext cx="312472" cy="355367"/>
            <a:chOff x="4813643" y="2734448"/>
            <a:chExt cx="327780" cy="372776"/>
          </a:xfrm>
        </p:grpSpPr>
        <p:sp>
          <p:nvSpPr>
            <p:cNvPr id="4445" name="Google Shape;4445;p124"/>
            <p:cNvSpPr/>
            <p:nvPr/>
          </p:nvSpPr>
          <p:spPr>
            <a:xfrm>
              <a:off x="4988478" y="2889765"/>
              <a:ext cx="65324" cy="111587"/>
            </a:xfrm>
            <a:custGeom>
              <a:avLst/>
              <a:gdLst/>
              <a:ahLst/>
              <a:cxnLst/>
              <a:rect l="l" t="t" r="r" b="b"/>
              <a:pathLst>
                <a:path w="2423" h="4139" extrusionOk="0">
                  <a:moveTo>
                    <a:pt x="2422" y="1"/>
                  </a:moveTo>
                  <a:lnTo>
                    <a:pt x="1" y="1385"/>
                  </a:lnTo>
                  <a:lnTo>
                    <a:pt x="1" y="4139"/>
                  </a:lnTo>
                  <a:lnTo>
                    <a:pt x="2422" y="2739"/>
                  </a:lnTo>
                  <a:lnTo>
                    <a:pt x="242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24"/>
            <p:cNvSpPr/>
            <p:nvPr/>
          </p:nvSpPr>
          <p:spPr>
            <a:xfrm>
              <a:off x="4912613" y="2834227"/>
              <a:ext cx="129839" cy="73843"/>
            </a:xfrm>
            <a:custGeom>
              <a:avLst/>
              <a:gdLst/>
              <a:ahLst/>
              <a:cxnLst/>
              <a:rect l="l" t="t" r="r" b="b"/>
              <a:pathLst>
                <a:path w="4816" h="2739" extrusionOk="0">
                  <a:moveTo>
                    <a:pt x="2408" y="0"/>
                  </a:moveTo>
                  <a:lnTo>
                    <a:pt x="1" y="1369"/>
                  </a:lnTo>
                  <a:lnTo>
                    <a:pt x="2408" y="2739"/>
                  </a:lnTo>
                  <a:lnTo>
                    <a:pt x="4815" y="1369"/>
                  </a:lnTo>
                  <a:lnTo>
                    <a:pt x="240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24"/>
            <p:cNvSpPr/>
            <p:nvPr/>
          </p:nvSpPr>
          <p:spPr>
            <a:xfrm>
              <a:off x="5075667" y="2839888"/>
              <a:ext cx="65755" cy="161868"/>
            </a:xfrm>
            <a:custGeom>
              <a:avLst/>
              <a:gdLst/>
              <a:ahLst/>
              <a:cxnLst/>
              <a:rect l="l" t="t" r="r" b="b"/>
              <a:pathLst>
                <a:path w="2439" h="6004" extrusionOk="0">
                  <a:moveTo>
                    <a:pt x="2438" y="1"/>
                  </a:moveTo>
                  <a:lnTo>
                    <a:pt x="1" y="1385"/>
                  </a:lnTo>
                  <a:lnTo>
                    <a:pt x="1" y="4619"/>
                  </a:lnTo>
                  <a:lnTo>
                    <a:pt x="2438" y="6003"/>
                  </a:lnTo>
                  <a:lnTo>
                    <a:pt x="243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24"/>
            <p:cNvSpPr/>
            <p:nvPr/>
          </p:nvSpPr>
          <p:spPr>
            <a:xfrm>
              <a:off x="4813643" y="2839888"/>
              <a:ext cx="65728" cy="161868"/>
            </a:xfrm>
            <a:custGeom>
              <a:avLst/>
              <a:gdLst/>
              <a:ahLst/>
              <a:cxnLst/>
              <a:rect l="l" t="t" r="r" b="b"/>
              <a:pathLst>
                <a:path w="2438" h="6004" extrusionOk="0">
                  <a:moveTo>
                    <a:pt x="1" y="1"/>
                  </a:moveTo>
                  <a:lnTo>
                    <a:pt x="1" y="6003"/>
                  </a:lnTo>
                  <a:lnTo>
                    <a:pt x="2438" y="4619"/>
                  </a:lnTo>
                  <a:lnTo>
                    <a:pt x="2438" y="1385"/>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24"/>
            <p:cNvSpPr/>
            <p:nvPr/>
          </p:nvSpPr>
          <p:spPr>
            <a:xfrm>
              <a:off x="4900858" y="2889765"/>
              <a:ext cx="65755" cy="111587"/>
            </a:xfrm>
            <a:custGeom>
              <a:avLst/>
              <a:gdLst/>
              <a:ahLst/>
              <a:cxnLst/>
              <a:rect l="l" t="t" r="r" b="b"/>
              <a:pathLst>
                <a:path w="2439" h="4139" extrusionOk="0">
                  <a:moveTo>
                    <a:pt x="1" y="1"/>
                  </a:moveTo>
                  <a:lnTo>
                    <a:pt x="1" y="2739"/>
                  </a:lnTo>
                  <a:lnTo>
                    <a:pt x="2438" y="4139"/>
                  </a:lnTo>
                  <a:lnTo>
                    <a:pt x="2438" y="1385"/>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24"/>
            <p:cNvSpPr/>
            <p:nvPr/>
          </p:nvSpPr>
          <p:spPr>
            <a:xfrm>
              <a:off x="4824616" y="2983073"/>
              <a:ext cx="141998" cy="124151"/>
            </a:xfrm>
            <a:custGeom>
              <a:avLst/>
              <a:gdLst/>
              <a:ahLst/>
              <a:cxnLst/>
              <a:rect l="l" t="t" r="r" b="b"/>
              <a:pathLst>
                <a:path w="5267" h="4605" extrusionOk="0">
                  <a:moveTo>
                    <a:pt x="2452" y="0"/>
                  </a:moveTo>
                  <a:lnTo>
                    <a:pt x="0" y="1400"/>
                  </a:lnTo>
                  <a:lnTo>
                    <a:pt x="5266" y="4604"/>
                  </a:lnTo>
                  <a:lnTo>
                    <a:pt x="5266" y="1611"/>
                  </a:lnTo>
                  <a:lnTo>
                    <a:pt x="2452"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24"/>
            <p:cNvSpPr/>
            <p:nvPr/>
          </p:nvSpPr>
          <p:spPr>
            <a:xfrm>
              <a:off x="4988478" y="2983073"/>
              <a:ext cx="141998" cy="124151"/>
            </a:xfrm>
            <a:custGeom>
              <a:avLst/>
              <a:gdLst/>
              <a:ahLst/>
              <a:cxnLst/>
              <a:rect l="l" t="t" r="r" b="b"/>
              <a:pathLst>
                <a:path w="5267" h="4605" extrusionOk="0">
                  <a:moveTo>
                    <a:pt x="2814" y="0"/>
                  </a:moveTo>
                  <a:lnTo>
                    <a:pt x="1" y="1611"/>
                  </a:lnTo>
                  <a:lnTo>
                    <a:pt x="1" y="4604"/>
                  </a:lnTo>
                  <a:lnTo>
                    <a:pt x="5267" y="1400"/>
                  </a:lnTo>
                  <a:lnTo>
                    <a:pt x="281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24"/>
            <p:cNvSpPr/>
            <p:nvPr/>
          </p:nvSpPr>
          <p:spPr>
            <a:xfrm>
              <a:off x="4988478" y="2734448"/>
              <a:ext cx="141998" cy="124151"/>
            </a:xfrm>
            <a:custGeom>
              <a:avLst/>
              <a:gdLst/>
              <a:ahLst/>
              <a:cxnLst/>
              <a:rect l="l" t="t" r="r" b="b"/>
              <a:pathLst>
                <a:path w="5267" h="4605" extrusionOk="0">
                  <a:moveTo>
                    <a:pt x="1" y="0"/>
                  </a:moveTo>
                  <a:lnTo>
                    <a:pt x="1" y="2994"/>
                  </a:lnTo>
                  <a:lnTo>
                    <a:pt x="2814" y="4604"/>
                  </a:lnTo>
                  <a:lnTo>
                    <a:pt x="5267" y="3204"/>
                  </a:lnTo>
                  <a:lnTo>
                    <a:pt x="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24"/>
            <p:cNvSpPr/>
            <p:nvPr/>
          </p:nvSpPr>
          <p:spPr>
            <a:xfrm>
              <a:off x="4824616" y="2734448"/>
              <a:ext cx="141998" cy="124151"/>
            </a:xfrm>
            <a:custGeom>
              <a:avLst/>
              <a:gdLst/>
              <a:ahLst/>
              <a:cxnLst/>
              <a:rect l="l" t="t" r="r" b="b"/>
              <a:pathLst>
                <a:path w="5267" h="4605" extrusionOk="0">
                  <a:moveTo>
                    <a:pt x="5266" y="0"/>
                  </a:moveTo>
                  <a:lnTo>
                    <a:pt x="0" y="3204"/>
                  </a:lnTo>
                  <a:lnTo>
                    <a:pt x="2452" y="4604"/>
                  </a:lnTo>
                  <a:lnTo>
                    <a:pt x="5266" y="2994"/>
                  </a:lnTo>
                  <a:lnTo>
                    <a:pt x="526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124"/>
          <p:cNvGrpSpPr/>
          <p:nvPr/>
        </p:nvGrpSpPr>
        <p:grpSpPr>
          <a:xfrm>
            <a:off x="5571702" y="2744747"/>
            <a:ext cx="345729" cy="345704"/>
            <a:chOff x="5621257" y="2734448"/>
            <a:chExt cx="362666" cy="362639"/>
          </a:xfrm>
        </p:grpSpPr>
        <p:sp>
          <p:nvSpPr>
            <p:cNvPr id="4455" name="Google Shape;4455;p124"/>
            <p:cNvSpPr/>
            <p:nvPr/>
          </p:nvSpPr>
          <p:spPr>
            <a:xfrm>
              <a:off x="5791994" y="2802576"/>
              <a:ext cx="16688" cy="33673"/>
            </a:xfrm>
            <a:custGeom>
              <a:avLst/>
              <a:gdLst/>
              <a:ahLst/>
              <a:cxnLst/>
              <a:rect l="l" t="t" r="r" b="b"/>
              <a:pathLst>
                <a:path w="619" h="1249" extrusionOk="0">
                  <a:moveTo>
                    <a:pt x="1" y="1"/>
                  </a:moveTo>
                  <a:lnTo>
                    <a:pt x="1" y="1249"/>
                  </a:lnTo>
                  <a:lnTo>
                    <a:pt x="618" y="617"/>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24"/>
            <p:cNvSpPr/>
            <p:nvPr/>
          </p:nvSpPr>
          <p:spPr>
            <a:xfrm>
              <a:off x="5621257" y="2734448"/>
              <a:ext cx="362666" cy="212553"/>
            </a:xfrm>
            <a:custGeom>
              <a:avLst/>
              <a:gdLst/>
              <a:ahLst/>
              <a:cxnLst/>
              <a:rect l="l" t="t" r="r" b="b"/>
              <a:pathLst>
                <a:path w="13452" h="7884" extrusionOk="0">
                  <a:moveTo>
                    <a:pt x="5922" y="1177"/>
                  </a:moveTo>
                  <a:cubicBezTo>
                    <a:pt x="6032" y="1177"/>
                    <a:pt x="6141" y="1221"/>
                    <a:pt x="6214" y="1294"/>
                  </a:cubicBezTo>
                  <a:lnTo>
                    <a:pt x="7794" y="2873"/>
                  </a:lnTo>
                  <a:cubicBezTo>
                    <a:pt x="7944" y="3024"/>
                    <a:pt x="7944" y="3280"/>
                    <a:pt x="7794" y="3430"/>
                  </a:cubicBezTo>
                  <a:lnTo>
                    <a:pt x="6214" y="5010"/>
                  </a:lnTo>
                  <a:cubicBezTo>
                    <a:pt x="6135" y="5079"/>
                    <a:pt x="6036" y="5116"/>
                    <a:pt x="5935" y="5116"/>
                  </a:cubicBezTo>
                  <a:cubicBezTo>
                    <a:pt x="5883" y="5116"/>
                    <a:pt x="5829" y="5106"/>
                    <a:pt x="5778" y="5085"/>
                  </a:cubicBezTo>
                  <a:cubicBezTo>
                    <a:pt x="5642" y="5025"/>
                    <a:pt x="5537" y="4889"/>
                    <a:pt x="5537" y="4724"/>
                  </a:cubicBezTo>
                  <a:lnTo>
                    <a:pt x="5537" y="1579"/>
                  </a:lnTo>
                  <a:cubicBezTo>
                    <a:pt x="5537" y="1414"/>
                    <a:pt x="5642" y="1264"/>
                    <a:pt x="5778" y="1204"/>
                  </a:cubicBezTo>
                  <a:cubicBezTo>
                    <a:pt x="5824" y="1185"/>
                    <a:pt x="5873" y="1177"/>
                    <a:pt x="5922" y="1177"/>
                  </a:cubicBezTo>
                  <a:close/>
                  <a:moveTo>
                    <a:pt x="9870" y="5116"/>
                  </a:moveTo>
                  <a:cubicBezTo>
                    <a:pt x="10095" y="5116"/>
                    <a:pt x="10276" y="5296"/>
                    <a:pt x="10276" y="5507"/>
                  </a:cubicBezTo>
                  <a:lnTo>
                    <a:pt x="10276" y="5912"/>
                  </a:lnTo>
                  <a:lnTo>
                    <a:pt x="11479" y="5912"/>
                  </a:lnTo>
                  <a:cubicBezTo>
                    <a:pt x="11690" y="5912"/>
                    <a:pt x="11871" y="6078"/>
                    <a:pt x="11871" y="6304"/>
                  </a:cubicBezTo>
                  <a:cubicBezTo>
                    <a:pt x="11871" y="6514"/>
                    <a:pt x="11690" y="6695"/>
                    <a:pt x="11479" y="6695"/>
                  </a:cubicBezTo>
                  <a:lnTo>
                    <a:pt x="1971" y="6695"/>
                  </a:lnTo>
                  <a:cubicBezTo>
                    <a:pt x="1746" y="6695"/>
                    <a:pt x="1580" y="6514"/>
                    <a:pt x="1580" y="6304"/>
                  </a:cubicBezTo>
                  <a:lnTo>
                    <a:pt x="1580" y="5507"/>
                  </a:lnTo>
                  <a:cubicBezTo>
                    <a:pt x="1580" y="5296"/>
                    <a:pt x="1746" y="5116"/>
                    <a:pt x="1971" y="5116"/>
                  </a:cubicBezTo>
                  <a:cubicBezTo>
                    <a:pt x="2181" y="5116"/>
                    <a:pt x="2362" y="5296"/>
                    <a:pt x="2362" y="5507"/>
                  </a:cubicBezTo>
                  <a:lnTo>
                    <a:pt x="2362" y="5912"/>
                  </a:lnTo>
                  <a:lnTo>
                    <a:pt x="3972" y="5912"/>
                  </a:lnTo>
                  <a:lnTo>
                    <a:pt x="3972" y="5507"/>
                  </a:lnTo>
                  <a:cubicBezTo>
                    <a:pt x="3972" y="5296"/>
                    <a:pt x="4137" y="5116"/>
                    <a:pt x="4364" y="5116"/>
                  </a:cubicBezTo>
                  <a:cubicBezTo>
                    <a:pt x="4574" y="5116"/>
                    <a:pt x="4755" y="5296"/>
                    <a:pt x="4755" y="5507"/>
                  </a:cubicBezTo>
                  <a:lnTo>
                    <a:pt x="4755" y="5912"/>
                  </a:lnTo>
                  <a:lnTo>
                    <a:pt x="7899" y="5912"/>
                  </a:lnTo>
                  <a:lnTo>
                    <a:pt x="7899" y="5507"/>
                  </a:lnTo>
                  <a:cubicBezTo>
                    <a:pt x="7899" y="5296"/>
                    <a:pt x="8079" y="5116"/>
                    <a:pt x="8306" y="5116"/>
                  </a:cubicBezTo>
                  <a:cubicBezTo>
                    <a:pt x="8516" y="5116"/>
                    <a:pt x="8697" y="5296"/>
                    <a:pt x="8697" y="5507"/>
                  </a:cubicBezTo>
                  <a:lnTo>
                    <a:pt x="8697" y="5912"/>
                  </a:lnTo>
                  <a:lnTo>
                    <a:pt x="9479" y="5912"/>
                  </a:lnTo>
                  <a:lnTo>
                    <a:pt x="9479" y="5507"/>
                  </a:lnTo>
                  <a:cubicBezTo>
                    <a:pt x="9479" y="5296"/>
                    <a:pt x="9660" y="5116"/>
                    <a:pt x="9870" y="5116"/>
                  </a:cubicBezTo>
                  <a:close/>
                  <a:moveTo>
                    <a:pt x="1174" y="0"/>
                  </a:moveTo>
                  <a:cubicBezTo>
                    <a:pt x="526" y="0"/>
                    <a:pt x="0" y="526"/>
                    <a:pt x="0" y="1174"/>
                  </a:cubicBezTo>
                  <a:lnTo>
                    <a:pt x="0" y="6695"/>
                  </a:lnTo>
                  <a:cubicBezTo>
                    <a:pt x="0" y="7342"/>
                    <a:pt x="526" y="7884"/>
                    <a:pt x="1174" y="7884"/>
                  </a:cubicBezTo>
                  <a:lnTo>
                    <a:pt x="12262" y="7884"/>
                  </a:lnTo>
                  <a:cubicBezTo>
                    <a:pt x="12924" y="7884"/>
                    <a:pt x="13451" y="7342"/>
                    <a:pt x="13451" y="6695"/>
                  </a:cubicBezTo>
                  <a:lnTo>
                    <a:pt x="13451" y="1174"/>
                  </a:lnTo>
                  <a:cubicBezTo>
                    <a:pt x="13451" y="526"/>
                    <a:pt x="12924" y="0"/>
                    <a:pt x="1226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24"/>
            <p:cNvSpPr/>
            <p:nvPr/>
          </p:nvSpPr>
          <p:spPr>
            <a:xfrm>
              <a:off x="5685745" y="2968083"/>
              <a:ext cx="233662" cy="129004"/>
            </a:xfrm>
            <a:custGeom>
              <a:avLst/>
              <a:gdLst/>
              <a:ahLst/>
              <a:cxnLst/>
              <a:rect l="l" t="t" r="r" b="b"/>
              <a:pathLst>
                <a:path w="8667" h="4785" extrusionOk="0">
                  <a:moveTo>
                    <a:pt x="0" y="0"/>
                  </a:moveTo>
                  <a:lnTo>
                    <a:pt x="0" y="1204"/>
                  </a:lnTo>
                  <a:cubicBezTo>
                    <a:pt x="0" y="1429"/>
                    <a:pt x="181" y="1595"/>
                    <a:pt x="391" y="1595"/>
                  </a:cubicBezTo>
                  <a:lnTo>
                    <a:pt x="993" y="1595"/>
                  </a:lnTo>
                  <a:cubicBezTo>
                    <a:pt x="1039" y="1715"/>
                    <a:pt x="1083" y="1836"/>
                    <a:pt x="1144" y="1941"/>
                  </a:cubicBezTo>
                  <a:lnTo>
                    <a:pt x="708" y="2377"/>
                  </a:lnTo>
                  <a:cubicBezTo>
                    <a:pt x="557" y="2528"/>
                    <a:pt x="557" y="2769"/>
                    <a:pt x="708" y="2933"/>
                  </a:cubicBezTo>
                  <a:lnTo>
                    <a:pt x="1821" y="4047"/>
                  </a:lnTo>
                  <a:cubicBezTo>
                    <a:pt x="1896" y="4122"/>
                    <a:pt x="1998" y="4160"/>
                    <a:pt x="2099" y="4160"/>
                  </a:cubicBezTo>
                  <a:cubicBezTo>
                    <a:pt x="2201" y="4160"/>
                    <a:pt x="2302" y="4122"/>
                    <a:pt x="2377" y="4047"/>
                  </a:cubicBezTo>
                  <a:lnTo>
                    <a:pt x="2814" y="3611"/>
                  </a:lnTo>
                  <a:cubicBezTo>
                    <a:pt x="2919" y="3656"/>
                    <a:pt x="3039" y="3716"/>
                    <a:pt x="3145" y="3746"/>
                  </a:cubicBezTo>
                  <a:lnTo>
                    <a:pt x="3145" y="4393"/>
                  </a:lnTo>
                  <a:cubicBezTo>
                    <a:pt x="3145" y="4604"/>
                    <a:pt x="3326" y="4785"/>
                    <a:pt x="3536" y="4785"/>
                  </a:cubicBezTo>
                  <a:lnTo>
                    <a:pt x="5116" y="4785"/>
                  </a:lnTo>
                  <a:cubicBezTo>
                    <a:pt x="5342" y="4785"/>
                    <a:pt x="5507" y="4604"/>
                    <a:pt x="5507" y="4393"/>
                  </a:cubicBezTo>
                  <a:lnTo>
                    <a:pt x="5507" y="3746"/>
                  </a:lnTo>
                  <a:cubicBezTo>
                    <a:pt x="5627" y="3716"/>
                    <a:pt x="5747" y="3656"/>
                    <a:pt x="5853" y="3611"/>
                  </a:cubicBezTo>
                  <a:lnTo>
                    <a:pt x="6275" y="4047"/>
                  </a:lnTo>
                  <a:cubicBezTo>
                    <a:pt x="6357" y="4122"/>
                    <a:pt x="6458" y="4160"/>
                    <a:pt x="6560" y="4160"/>
                  </a:cubicBezTo>
                  <a:cubicBezTo>
                    <a:pt x="6662" y="4160"/>
                    <a:pt x="6763" y="4122"/>
                    <a:pt x="6846" y="4047"/>
                  </a:cubicBezTo>
                  <a:lnTo>
                    <a:pt x="7960" y="2933"/>
                  </a:lnTo>
                  <a:cubicBezTo>
                    <a:pt x="8110" y="2769"/>
                    <a:pt x="8110" y="2528"/>
                    <a:pt x="7960" y="2377"/>
                  </a:cubicBezTo>
                  <a:lnTo>
                    <a:pt x="7523" y="1941"/>
                  </a:lnTo>
                  <a:cubicBezTo>
                    <a:pt x="7569" y="1836"/>
                    <a:pt x="7629" y="1715"/>
                    <a:pt x="7659" y="1595"/>
                  </a:cubicBezTo>
                  <a:lnTo>
                    <a:pt x="8275" y="1595"/>
                  </a:lnTo>
                  <a:cubicBezTo>
                    <a:pt x="8486" y="1595"/>
                    <a:pt x="8666" y="1429"/>
                    <a:pt x="8666" y="1204"/>
                  </a:cubicBezTo>
                  <a:lnTo>
                    <a:pt x="8666" y="0"/>
                  </a:lnTo>
                  <a:lnTo>
                    <a:pt x="6245" y="0"/>
                  </a:lnTo>
                  <a:cubicBezTo>
                    <a:pt x="6275" y="135"/>
                    <a:pt x="6305" y="255"/>
                    <a:pt x="6305" y="391"/>
                  </a:cubicBezTo>
                  <a:cubicBezTo>
                    <a:pt x="6305" y="1475"/>
                    <a:pt x="5416" y="2392"/>
                    <a:pt x="4333" y="2392"/>
                  </a:cubicBezTo>
                  <a:cubicBezTo>
                    <a:pt x="3250" y="2392"/>
                    <a:pt x="2363" y="1475"/>
                    <a:pt x="2363" y="391"/>
                  </a:cubicBezTo>
                  <a:cubicBezTo>
                    <a:pt x="2363" y="255"/>
                    <a:pt x="2393" y="135"/>
                    <a:pt x="2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124"/>
          <p:cNvGrpSpPr/>
          <p:nvPr/>
        </p:nvGrpSpPr>
        <p:grpSpPr>
          <a:xfrm>
            <a:off x="6341574" y="2744747"/>
            <a:ext cx="366984" cy="366958"/>
            <a:chOff x="6428843" y="2734448"/>
            <a:chExt cx="384962" cy="384935"/>
          </a:xfrm>
        </p:grpSpPr>
        <p:sp>
          <p:nvSpPr>
            <p:cNvPr id="4459" name="Google Shape;4459;p124"/>
            <p:cNvSpPr/>
            <p:nvPr/>
          </p:nvSpPr>
          <p:spPr>
            <a:xfrm>
              <a:off x="6428843" y="2734448"/>
              <a:ext cx="112774" cy="112774"/>
            </a:xfrm>
            <a:custGeom>
              <a:avLst/>
              <a:gdLst/>
              <a:ahLst/>
              <a:cxnLst/>
              <a:rect l="l" t="t" r="r" b="b"/>
              <a:pathLst>
                <a:path w="4183" h="4183" extrusionOk="0">
                  <a:moveTo>
                    <a:pt x="421" y="0"/>
                  </a:moveTo>
                  <a:cubicBezTo>
                    <a:pt x="181" y="0"/>
                    <a:pt x="0" y="181"/>
                    <a:pt x="0" y="421"/>
                  </a:cubicBezTo>
                  <a:lnTo>
                    <a:pt x="0" y="2091"/>
                  </a:lnTo>
                  <a:cubicBezTo>
                    <a:pt x="0" y="2317"/>
                    <a:pt x="181" y="2512"/>
                    <a:pt x="421" y="2512"/>
                  </a:cubicBezTo>
                  <a:lnTo>
                    <a:pt x="828" y="2512"/>
                  </a:lnTo>
                  <a:lnTo>
                    <a:pt x="828" y="3761"/>
                  </a:lnTo>
                  <a:cubicBezTo>
                    <a:pt x="828" y="4002"/>
                    <a:pt x="1023" y="4183"/>
                    <a:pt x="1250" y="4183"/>
                  </a:cubicBezTo>
                  <a:cubicBezTo>
                    <a:pt x="1490" y="4183"/>
                    <a:pt x="1671" y="4002"/>
                    <a:pt x="1671" y="3761"/>
                  </a:cubicBezTo>
                  <a:lnTo>
                    <a:pt x="1671" y="2512"/>
                  </a:lnTo>
                  <a:lnTo>
                    <a:pt x="2092" y="2512"/>
                  </a:lnTo>
                  <a:cubicBezTo>
                    <a:pt x="2317" y="2512"/>
                    <a:pt x="2513" y="2317"/>
                    <a:pt x="2513" y="2091"/>
                  </a:cubicBezTo>
                  <a:lnTo>
                    <a:pt x="2513" y="1670"/>
                  </a:lnTo>
                  <a:lnTo>
                    <a:pt x="3762" y="1670"/>
                  </a:lnTo>
                  <a:cubicBezTo>
                    <a:pt x="4002" y="1670"/>
                    <a:pt x="4183" y="1489"/>
                    <a:pt x="4183" y="1248"/>
                  </a:cubicBezTo>
                  <a:cubicBezTo>
                    <a:pt x="4183" y="1023"/>
                    <a:pt x="4002" y="827"/>
                    <a:pt x="3762" y="827"/>
                  </a:cubicBezTo>
                  <a:lnTo>
                    <a:pt x="2513" y="827"/>
                  </a:lnTo>
                  <a:lnTo>
                    <a:pt x="2513" y="421"/>
                  </a:lnTo>
                  <a:cubicBezTo>
                    <a:pt x="2513" y="181"/>
                    <a:pt x="2317" y="0"/>
                    <a:pt x="20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24"/>
            <p:cNvSpPr/>
            <p:nvPr/>
          </p:nvSpPr>
          <p:spPr>
            <a:xfrm>
              <a:off x="6701032" y="2734448"/>
              <a:ext cx="112774" cy="112774"/>
            </a:xfrm>
            <a:custGeom>
              <a:avLst/>
              <a:gdLst/>
              <a:ahLst/>
              <a:cxnLst/>
              <a:rect l="l" t="t" r="r" b="b"/>
              <a:pathLst>
                <a:path w="4183" h="4183" extrusionOk="0">
                  <a:moveTo>
                    <a:pt x="2091" y="0"/>
                  </a:moveTo>
                  <a:cubicBezTo>
                    <a:pt x="1866" y="0"/>
                    <a:pt x="1670" y="181"/>
                    <a:pt x="1670" y="421"/>
                  </a:cubicBezTo>
                  <a:lnTo>
                    <a:pt x="1670" y="827"/>
                  </a:lnTo>
                  <a:lnTo>
                    <a:pt x="422" y="827"/>
                  </a:lnTo>
                  <a:cubicBezTo>
                    <a:pt x="195" y="827"/>
                    <a:pt x="0" y="1023"/>
                    <a:pt x="0" y="1248"/>
                  </a:cubicBezTo>
                  <a:cubicBezTo>
                    <a:pt x="0" y="1489"/>
                    <a:pt x="195" y="1670"/>
                    <a:pt x="422" y="1670"/>
                  </a:cubicBezTo>
                  <a:lnTo>
                    <a:pt x="1670" y="1670"/>
                  </a:lnTo>
                  <a:lnTo>
                    <a:pt x="1670" y="2091"/>
                  </a:lnTo>
                  <a:cubicBezTo>
                    <a:pt x="1670" y="2317"/>
                    <a:pt x="1866" y="2512"/>
                    <a:pt x="2091" y="2512"/>
                  </a:cubicBezTo>
                  <a:lnTo>
                    <a:pt x="2512" y="2512"/>
                  </a:lnTo>
                  <a:lnTo>
                    <a:pt x="2512" y="3761"/>
                  </a:lnTo>
                  <a:cubicBezTo>
                    <a:pt x="2512" y="4002"/>
                    <a:pt x="2708" y="4183"/>
                    <a:pt x="2933" y="4183"/>
                  </a:cubicBezTo>
                  <a:cubicBezTo>
                    <a:pt x="3160" y="4183"/>
                    <a:pt x="3355" y="4002"/>
                    <a:pt x="3355" y="3761"/>
                  </a:cubicBezTo>
                  <a:lnTo>
                    <a:pt x="3355" y="2512"/>
                  </a:lnTo>
                  <a:lnTo>
                    <a:pt x="3776" y="2512"/>
                  </a:lnTo>
                  <a:cubicBezTo>
                    <a:pt x="4002" y="2512"/>
                    <a:pt x="4183" y="2317"/>
                    <a:pt x="4183" y="2091"/>
                  </a:cubicBezTo>
                  <a:lnTo>
                    <a:pt x="4183" y="421"/>
                  </a:lnTo>
                  <a:cubicBezTo>
                    <a:pt x="4183" y="181"/>
                    <a:pt x="4002" y="0"/>
                    <a:pt x="377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24"/>
            <p:cNvSpPr/>
            <p:nvPr/>
          </p:nvSpPr>
          <p:spPr>
            <a:xfrm>
              <a:off x="6701032" y="3006582"/>
              <a:ext cx="112774" cy="112801"/>
            </a:xfrm>
            <a:custGeom>
              <a:avLst/>
              <a:gdLst/>
              <a:ahLst/>
              <a:cxnLst/>
              <a:rect l="l" t="t" r="r" b="b"/>
              <a:pathLst>
                <a:path w="4183" h="4184" extrusionOk="0">
                  <a:moveTo>
                    <a:pt x="2933" y="1"/>
                  </a:moveTo>
                  <a:cubicBezTo>
                    <a:pt x="2708" y="1"/>
                    <a:pt x="2512" y="197"/>
                    <a:pt x="2512" y="422"/>
                  </a:cubicBezTo>
                  <a:lnTo>
                    <a:pt x="2512" y="1672"/>
                  </a:lnTo>
                  <a:lnTo>
                    <a:pt x="2091" y="1672"/>
                  </a:lnTo>
                  <a:cubicBezTo>
                    <a:pt x="1866" y="1672"/>
                    <a:pt x="1670" y="1867"/>
                    <a:pt x="1670" y="2093"/>
                  </a:cubicBezTo>
                  <a:lnTo>
                    <a:pt x="1670" y="2514"/>
                  </a:lnTo>
                  <a:lnTo>
                    <a:pt x="422" y="2514"/>
                  </a:lnTo>
                  <a:cubicBezTo>
                    <a:pt x="195" y="2514"/>
                    <a:pt x="0" y="2709"/>
                    <a:pt x="0" y="2935"/>
                  </a:cubicBezTo>
                  <a:cubicBezTo>
                    <a:pt x="0" y="3160"/>
                    <a:pt x="195" y="3357"/>
                    <a:pt x="422" y="3357"/>
                  </a:cubicBezTo>
                  <a:lnTo>
                    <a:pt x="1670" y="3357"/>
                  </a:lnTo>
                  <a:lnTo>
                    <a:pt x="1670" y="3778"/>
                  </a:lnTo>
                  <a:cubicBezTo>
                    <a:pt x="1670" y="4003"/>
                    <a:pt x="1866" y="4184"/>
                    <a:pt x="2091" y="4184"/>
                  </a:cubicBezTo>
                  <a:lnTo>
                    <a:pt x="3776" y="4184"/>
                  </a:lnTo>
                  <a:cubicBezTo>
                    <a:pt x="4002" y="4184"/>
                    <a:pt x="4183" y="4003"/>
                    <a:pt x="4183" y="3778"/>
                  </a:cubicBezTo>
                  <a:lnTo>
                    <a:pt x="4183" y="2093"/>
                  </a:lnTo>
                  <a:cubicBezTo>
                    <a:pt x="4183" y="1867"/>
                    <a:pt x="4002" y="1672"/>
                    <a:pt x="3776" y="1672"/>
                  </a:cubicBezTo>
                  <a:lnTo>
                    <a:pt x="3355" y="1672"/>
                  </a:lnTo>
                  <a:lnTo>
                    <a:pt x="3355" y="422"/>
                  </a:lnTo>
                  <a:cubicBezTo>
                    <a:pt x="3355" y="197"/>
                    <a:pt x="3160" y="1"/>
                    <a:pt x="293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24"/>
            <p:cNvSpPr/>
            <p:nvPr/>
          </p:nvSpPr>
          <p:spPr>
            <a:xfrm>
              <a:off x="6428843" y="3006582"/>
              <a:ext cx="112774" cy="112801"/>
            </a:xfrm>
            <a:custGeom>
              <a:avLst/>
              <a:gdLst/>
              <a:ahLst/>
              <a:cxnLst/>
              <a:rect l="l" t="t" r="r" b="b"/>
              <a:pathLst>
                <a:path w="4183" h="4184" extrusionOk="0">
                  <a:moveTo>
                    <a:pt x="1250" y="1"/>
                  </a:moveTo>
                  <a:cubicBezTo>
                    <a:pt x="1023" y="1"/>
                    <a:pt x="828" y="197"/>
                    <a:pt x="828" y="422"/>
                  </a:cubicBezTo>
                  <a:lnTo>
                    <a:pt x="828" y="1672"/>
                  </a:lnTo>
                  <a:lnTo>
                    <a:pt x="421" y="1672"/>
                  </a:lnTo>
                  <a:cubicBezTo>
                    <a:pt x="181" y="1672"/>
                    <a:pt x="0" y="1867"/>
                    <a:pt x="0" y="2093"/>
                  </a:cubicBezTo>
                  <a:lnTo>
                    <a:pt x="0" y="3778"/>
                  </a:lnTo>
                  <a:cubicBezTo>
                    <a:pt x="0" y="4003"/>
                    <a:pt x="181" y="4184"/>
                    <a:pt x="421" y="4184"/>
                  </a:cubicBezTo>
                  <a:lnTo>
                    <a:pt x="2092" y="4184"/>
                  </a:lnTo>
                  <a:cubicBezTo>
                    <a:pt x="2317" y="4184"/>
                    <a:pt x="2513" y="4003"/>
                    <a:pt x="2513" y="3778"/>
                  </a:cubicBezTo>
                  <a:lnTo>
                    <a:pt x="2513" y="3357"/>
                  </a:lnTo>
                  <a:lnTo>
                    <a:pt x="3762" y="3357"/>
                  </a:lnTo>
                  <a:cubicBezTo>
                    <a:pt x="4002" y="3357"/>
                    <a:pt x="4183" y="3160"/>
                    <a:pt x="4183" y="2935"/>
                  </a:cubicBezTo>
                  <a:cubicBezTo>
                    <a:pt x="4183" y="2709"/>
                    <a:pt x="4002" y="2514"/>
                    <a:pt x="3762" y="2514"/>
                  </a:cubicBezTo>
                  <a:lnTo>
                    <a:pt x="2513" y="2514"/>
                  </a:lnTo>
                  <a:lnTo>
                    <a:pt x="2513" y="2093"/>
                  </a:lnTo>
                  <a:cubicBezTo>
                    <a:pt x="2513" y="1867"/>
                    <a:pt x="2317" y="1672"/>
                    <a:pt x="2092" y="1672"/>
                  </a:cubicBezTo>
                  <a:lnTo>
                    <a:pt x="1671" y="1672"/>
                  </a:lnTo>
                  <a:lnTo>
                    <a:pt x="1671" y="422"/>
                  </a:lnTo>
                  <a:cubicBezTo>
                    <a:pt x="1671" y="197"/>
                    <a:pt x="1490" y="1"/>
                    <a:pt x="125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24"/>
            <p:cNvSpPr/>
            <p:nvPr/>
          </p:nvSpPr>
          <p:spPr>
            <a:xfrm>
              <a:off x="6564317" y="3074360"/>
              <a:ext cx="45886" cy="22727"/>
            </a:xfrm>
            <a:custGeom>
              <a:avLst/>
              <a:gdLst/>
              <a:ahLst/>
              <a:cxnLst/>
              <a:rect l="l" t="t" r="r" b="b"/>
              <a:pathLst>
                <a:path w="1702" h="843" extrusionOk="0">
                  <a:moveTo>
                    <a:pt x="407" y="0"/>
                  </a:moveTo>
                  <a:cubicBezTo>
                    <a:pt x="181" y="0"/>
                    <a:pt x="0" y="195"/>
                    <a:pt x="0" y="421"/>
                  </a:cubicBezTo>
                  <a:cubicBezTo>
                    <a:pt x="0" y="646"/>
                    <a:pt x="181" y="843"/>
                    <a:pt x="407" y="843"/>
                  </a:cubicBezTo>
                  <a:lnTo>
                    <a:pt x="1280" y="843"/>
                  </a:lnTo>
                  <a:cubicBezTo>
                    <a:pt x="1505" y="843"/>
                    <a:pt x="1701" y="646"/>
                    <a:pt x="1701" y="421"/>
                  </a:cubicBezTo>
                  <a:cubicBezTo>
                    <a:pt x="1701" y="195"/>
                    <a:pt x="1505" y="0"/>
                    <a:pt x="128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24"/>
            <p:cNvSpPr/>
            <p:nvPr/>
          </p:nvSpPr>
          <p:spPr>
            <a:xfrm>
              <a:off x="6632445" y="3074360"/>
              <a:ext cx="46290" cy="22727"/>
            </a:xfrm>
            <a:custGeom>
              <a:avLst/>
              <a:gdLst/>
              <a:ahLst/>
              <a:cxnLst/>
              <a:rect l="l" t="t" r="r" b="b"/>
              <a:pathLst>
                <a:path w="1717" h="843" extrusionOk="0">
                  <a:moveTo>
                    <a:pt x="422" y="0"/>
                  </a:moveTo>
                  <a:cubicBezTo>
                    <a:pt x="197" y="0"/>
                    <a:pt x="1" y="195"/>
                    <a:pt x="1" y="421"/>
                  </a:cubicBezTo>
                  <a:cubicBezTo>
                    <a:pt x="1" y="646"/>
                    <a:pt x="197" y="843"/>
                    <a:pt x="422" y="843"/>
                  </a:cubicBezTo>
                  <a:lnTo>
                    <a:pt x="1295" y="843"/>
                  </a:lnTo>
                  <a:cubicBezTo>
                    <a:pt x="1521" y="843"/>
                    <a:pt x="1716" y="646"/>
                    <a:pt x="1716" y="421"/>
                  </a:cubicBezTo>
                  <a:cubicBezTo>
                    <a:pt x="1716" y="195"/>
                    <a:pt x="1521" y="0"/>
                    <a:pt x="129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24"/>
            <p:cNvSpPr/>
            <p:nvPr/>
          </p:nvSpPr>
          <p:spPr>
            <a:xfrm>
              <a:off x="6564317" y="2756744"/>
              <a:ext cx="45886" cy="22727"/>
            </a:xfrm>
            <a:custGeom>
              <a:avLst/>
              <a:gdLst/>
              <a:ahLst/>
              <a:cxnLst/>
              <a:rect l="l" t="t" r="r" b="b"/>
              <a:pathLst>
                <a:path w="1702" h="843" extrusionOk="0">
                  <a:moveTo>
                    <a:pt x="407" y="0"/>
                  </a:moveTo>
                  <a:cubicBezTo>
                    <a:pt x="181" y="0"/>
                    <a:pt x="0" y="196"/>
                    <a:pt x="0" y="421"/>
                  </a:cubicBezTo>
                  <a:cubicBezTo>
                    <a:pt x="0" y="662"/>
                    <a:pt x="181" y="843"/>
                    <a:pt x="407" y="843"/>
                  </a:cubicBezTo>
                  <a:lnTo>
                    <a:pt x="1280" y="843"/>
                  </a:lnTo>
                  <a:cubicBezTo>
                    <a:pt x="1505" y="843"/>
                    <a:pt x="1701" y="662"/>
                    <a:pt x="1701" y="421"/>
                  </a:cubicBezTo>
                  <a:cubicBezTo>
                    <a:pt x="1701" y="196"/>
                    <a:pt x="1505" y="0"/>
                    <a:pt x="128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24"/>
            <p:cNvSpPr/>
            <p:nvPr/>
          </p:nvSpPr>
          <p:spPr>
            <a:xfrm>
              <a:off x="6632445" y="2756744"/>
              <a:ext cx="46290" cy="22727"/>
            </a:xfrm>
            <a:custGeom>
              <a:avLst/>
              <a:gdLst/>
              <a:ahLst/>
              <a:cxnLst/>
              <a:rect l="l" t="t" r="r" b="b"/>
              <a:pathLst>
                <a:path w="1717" h="843" extrusionOk="0">
                  <a:moveTo>
                    <a:pt x="422" y="0"/>
                  </a:moveTo>
                  <a:cubicBezTo>
                    <a:pt x="197" y="0"/>
                    <a:pt x="1" y="196"/>
                    <a:pt x="1" y="421"/>
                  </a:cubicBezTo>
                  <a:cubicBezTo>
                    <a:pt x="1" y="662"/>
                    <a:pt x="197" y="843"/>
                    <a:pt x="422" y="843"/>
                  </a:cubicBezTo>
                  <a:lnTo>
                    <a:pt x="1295" y="843"/>
                  </a:lnTo>
                  <a:cubicBezTo>
                    <a:pt x="1521" y="843"/>
                    <a:pt x="1716" y="662"/>
                    <a:pt x="1716" y="421"/>
                  </a:cubicBezTo>
                  <a:cubicBezTo>
                    <a:pt x="1716" y="196"/>
                    <a:pt x="1521" y="0"/>
                    <a:pt x="129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24"/>
            <p:cNvSpPr/>
            <p:nvPr/>
          </p:nvSpPr>
          <p:spPr>
            <a:xfrm>
              <a:off x="6451166" y="2938050"/>
              <a:ext cx="22727" cy="46290"/>
            </a:xfrm>
            <a:custGeom>
              <a:avLst/>
              <a:gdLst/>
              <a:ahLst/>
              <a:cxnLst/>
              <a:rect l="l" t="t" r="r" b="b"/>
              <a:pathLst>
                <a:path w="843" h="1717" extrusionOk="0">
                  <a:moveTo>
                    <a:pt x="422" y="1"/>
                  </a:moveTo>
                  <a:cubicBezTo>
                    <a:pt x="195" y="1"/>
                    <a:pt x="0" y="196"/>
                    <a:pt x="0" y="422"/>
                  </a:cubicBezTo>
                  <a:lnTo>
                    <a:pt x="0" y="1295"/>
                  </a:lnTo>
                  <a:cubicBezTo>
                    <a:pt x="0" y="1520"/>
                    <a:pt x="195" y="1716"/>
                    <a:pt x="422" y="1716"/>
                  </a:cubicBezTo>
                  <a:cubicBezTo>
                    <a:pt x="662" y="1716"/>
                    <a:pt x="843" y="1520"/>
                    <a:pt x="843" y="1295"/>
                  </a:cubicBezTo>
                  <a:lnTo>
                    <a:pt x="843" y="422"/>
                  </a:lnTo>
                  <a:cubicBezTo>
                    <a:pt x="843" y="196"/>
                    <a:pt x="662"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24"/>
            <p:cNvSpPr/>
            <p:nvPr/>
          </p:nvSpPr>
          <p:spPr>
            <a:xfrm>
              <a:off x="6768755" y="2938050"/>
              <a:ext cx="22727" cy="46290"/>
            </a:xfrm>
            <a:custGeom>
              <a:avLst/>
              <a:gdLst/>
              <a:ahLst/>
              <a:cxnLst/>
              <a:rect l="l" t="t" r="r" b="b"/>
              <a:pathLst>
                <a:path w="843" h="1717" extrusionOk="0">
                  <a:moveTo>
                    <a:pt x="421" y="1"/>
                  </a:moveTo>
                  <a:cubicBezTo>
                    <a:pt x="196" y="1"/>
                    <a:pt x="0" y="196"/>
                    <a:pt x="0" y="422"/>
                  </a:cubicBezTo>
                  <a:lnTo>
                    <a:pt x="0" y="1295"/>
                  </a:lnTo>
                  <a:cubicBezTo>
                    <a:pt x="0" y="1520"/>
                    <a:pt x="196" y="1716"/>
                    <a:pt x="421" y="1716"/>
                  </a:cubicBezTo>
                  <a:cubicBezTo>
                    <a:pt x="648" y="1716"/>
                    <a:pt x="843" y="1520"/>
                    <a:pt x="843" y="1295"/>
                  </a:cubicBezTo>
                  <a:lnTo>
                    <a:pt x="843" y="422"/>
                  </a:lnTo>
                  <a:cubicBezTo>
                    <a:pt x="843" y="196"/>
                    <a:pt x="648" y="1"/>
                    <a:pt x="42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24"/>
            <p:cNvSpPr/>
            <p:nvPr/>
          </p:nvSpPr>
          <p:spPr>
            <a:xfrm>
              <a:off x="6451166" y="2869922"/>
              <a:ext cx="22727" cy="45023"/>
            </a:xfrm>
            <a:custGeom>
              <a:avLst/>
              <a:gdLst/>
              <a:ahLst/>
              <a:cxnLst/>
              <a:rect l="l" t="t" r="r" b="b"/>
              <a:pathLst>
                <a:path w="843" h="1670" extrusionOk="0">
                  <a:moveTo>
                    <a:pt x="422" y="0"/>
                  </a:moveTo>
                  <a:cubicBezTo>
                    <a:pt x="195" y="0"/>
                    <a:pt x="0" y="181"/>
                    <a:pt x="0" y="406"/>
                  </a:cubicBezTo>
                  <a:lnTo>
                    <a:pt x="0" y="1248"/>
                  </a:lnTo>
                  <a:cubicBezTo>
                    <a:pt x="0" y="1475"/>
                    <a:pt x="195" y="1670"/>
                    <a:pt x="422" y="1670"/>
                  </a:cubicBezTo>
                  <a:cubicBezTo>
                    <a:pt x="662" y="1670"/>
                    <a:pt x="843" y="1475"/>
                    <a:pt x="843" y="1248"/>
                  </a:cubicBezTo>
                  <a:lnTo>
                    <a:pt x="843" y="406"/>
                  </a:lnTo>
                  <a:cubicBezTo>
                    <a:pt x="843" y="181"/>
                    <a:pt x="662"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24"/>
            <p:cNvSpPr/>
            <p:nvPr/>
          </p:nvSpPr>
          <p:spPr>
            <a:xfrm>
              <a:off x="6768755" y="2869922"/>
              <a:ext cx="22727" cy="45023"/>
            </a:xfrm>
            <a:custGeom>
              <a:avLst/>
              <a:gdLst/>
              <a:ahLst/>
              <a:cxnLst/>
              <a:rect l="l" t="t" r="r" b="b"/>
              <a:pathLst>
                <a:path w="843" h="1670" extrusionOk="0">
                  <a:moveTo>
                    <a:pt x="421" y="0"/>
                  </a:moveTo>
                  <a:cubicBezTo>
                    <a:pt x="196" y="0"/>
                    <a:pt x="0" y="181"/>
                    <a:pt x="0" y="406"/>
                  </a:cubicBezTo>
                  <a:lnTo>
                    <a:pt x="0" y="1248"/>
                  </a:lnTo>
                  <a:cubicBezTo>
                    <a:pt x="0" y="1475"/>
                    <a:pt x="196" y="1670"/>
                    <a:pt x="421" y="1670"/>
                  </a:cubicBezTo>
                  <a:cubicBezTo>
                    <a:pt x="648" y="1670"/>
                    <a:pt x="843" y="1475"/>
                    <a:pt x="843" y="1248"/>
                  </a:cubicBezTo>
                  <a:lnTo>
                    <a:pt x="843" y="406"/>
                  </a:lnTo>
                  <a:cubicBezTo>
                    <a:pt x="843" y="181"/>
                    <a:pt x="648"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24"/>
            <p:cNvSpPr/>
            <p:nvPr/>
          </p:nvSpPr>
          <p:spPr>
            <a:xfrm>
              <a:off x="6496594" y="2802171"/>
              <a:ext cx="249461" cy="249488"/>
            </a:xfrm>
            <a:custGeom>
              <a:avLst/>
              <a:gdLst/>
              <a:ahLst/>
              <a:cxnLst/>
              <a:rect l="l" t="t" r="r" b="b"/>
              <a:pathLst>
                <a:path w="9253" h="9254" extrusionOk="0">
                  <a:moveTo>
                    <a:pt x="422" y="0"/>
                  </a:moveTo>
                  <a:cubicBezTo>
                    <a:pt x="181" y="0"/>
                    <a:pt x="0" y="181"/>
                    <a:pt x="0" y="421"/>
                  </a:cubicBezTo>
                  <a:lnTo>
                    <a:pt x="0" y="3761"/>
                  </a:lnTo>
                  <a:cubicBezTo>
                    <a:pt x="0" y="3988"/>
                    <a:pt x="181" y="4183"/>
                    <a:pt x="422" y="4183"/>
                  </a:cubicBezTo>
                  <a:cubicBezTo>
                    <a:pt x="647" y="4183"/>
                    <a:pt x="827" y="3988"/>
                    <a:pt x="827" y="3761"/>
                  </a:cubicBezTo>
                  <a:cubicBezTo>
                    <a:pt x="827" y="3069"/>
                    <a:pt x="1399" y="2513"/>
                    <a:pt x="2091" y="2513"/>
                  </a:cubicBezTo>
                  <a:lnTo>
                    <a:pt x="3371" y="2513"/>
                  </a:lnTo>
                  <a:lnTo>
                    <a:pt x="3371" y="7162"/>
                  </a:lnTo>
                  <a:cubicBezTo>
                    <a:pt x="3371" y="7854"/>
                    <a:pt x="2783" y="8426"/>
                    <a:pt x="2091" y="8426"/>
                  </a:cubicBezTo>
                  <a:cubicBezTo>
                    <a:pt x="1850" y="8426"/>
                    <a:pt x="1670" y="8606"/>
                    <a:pt x="1670" y="8847"/>
                  </a:cubicBezTo>
                  <a:cubicBezTo>
                    <a:pt x="1670" y="9073"/>
                    <a:pt x="1850" y="9254"/>
                    <a:pt x="2091" y="9254"/>
                  </a:cubicBezTo>
                  <a:lnTo>
                    <a:pt x="7162" y="9254"/>
                  </a:lnTo>
                  <a:cubicBezTo>
                    <a:pt x="7403" y="9254"/>
                    <a:pt x="7583" y="9073"/>
                    <a:pt x="7583" y="8847"/>
                  </a:cubicBezTo>
                  <a:cubicBezTo>
                    <a:pt x="7583" y="8606"/>
                    <a:pt x="7403" y="8426"/>
                    <a:pt x="7162" y="8426"/>
                  </a:cubicBezTo>
                  <a:cubicBezTo>
                    <a:pt x="6470" y="8426"/>
                    <a:pt x="5883" y="7854"/>
                    <a:pt x="5883" y="7162"/>
                  </a:cubicBezTo>
                  <a:lnTo>
                    <a:pt x="5883" y="2513"/>
                  </a:lnTo>
                  <a:lnTo>
                    <a:pt x="7162" y="2513"/>
                  </a:lnTo>
                  <a:cubicBezTo>
                    <a:pt x="7854" y="2513"/>
                    <a:pt x="8426" y="3069"/>
                    <a:pt x="8426" y="3761"/>
                  </a:cubicBezTo>
                  <a:cubicBezTo>
                    <a:pt x="8426" y="3988"/>
                    <a:pt x="8606" y="4183"/>
                    <a:pt x="8847" y="4183"/>
                  </a:cubicBezTo>
                  <a:cubicBezTo>
                    <a:pt x="9072" y="4183"/>
                    <a:pt x="9253" y="3988"/>
                    <a:pt x="9253" y="3761"/>
                  </a:cubicBezTo>
                  <a:lnTo>
                    <a:pt x="9253" y="421"/>
                  </a:lnTo>
                  <a:cubicBezTo>
                    <a:pt x="9253" y="181"/>
                    <a:pt x="9072" y="0"/>
                    <a:pt x="884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124"/>
          <p:cNvGrpSpPr/>
          <p:nvPr/>
        </p:nvGrpSpPr>
        <p:grpSpPr>
          <a:xfrm>
            <a:off x="7096000" y="2744593"/>
            <a:ext cx="356138" cy="349276"/>
            <a:chOff x="7220227" y="2734286"/>
            <a:chExt cx="373585" cy="366386"/>
          </a:xfrm>
        </p:grpSpPr>
        <p:sp>
          <p:nvSpPr>
            <p:cNvPr id="4473" name="Google Shape;4473;p124"/>
            <p:cNvSpPr/>
            <p:nvPr/>
          </p:nvSpPr>
          <p:spPr>
            <a:xfrm>
              <a:off x="7485891" y="2958351"/>
              <a:ext cx="107921" cy="121293"/>
            </a:xfrm>
            <a:custGeom>
              <a:avLst/>
              <a:gdLst/>
              <a:ahLst/>
              <a:cxnLst/>
              <a:rect l="l" t="t" r="r" b="b"/>
              <a:pathLst>
                <a:path w="4003" h="4499" extrusionOk="0">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24"/>
            <p:cNvSpPr/>
            <p:nvPr/>
          </p:nvSpPr>
          <p:spPr>
            <a:xfrm>
              <a:off x="7448174" y="2996472"/>
              <a:ext cx="120916" cy="104200"/>
            </a:xfrm>
            <a:custGeom>
              <a:avLst/>
              <a:gdLst/>
              <a:ahLst/>
              <a:cxnLst/>
              <a:rect l="l" t="t" r="r" b="b"/>
              <a:pathLst>
                <a:path w="4485" h="3865" extrusionOk="0">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24"/>
            <p:cNvSpPr/>
            <p:nvPr/>
          </p:nvSpPr>
          <p:spPr>
            <a:xfrm>
              <a:off x="7398271" y="2909877"/>
              <a:ext cx="95358" cy="94306"/>
            </a:xfrm>
            <a:custGeom>
              <a:avLst/>
              <a:gdLst/>
              <a:ahLst/>
              <a:cxnLst/>
              <a:rect l="l" t="t" r="r" b="b"/>
              <a:pathLst>
                <a:path w="3537" h="3498" extrusionOk="0">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24"/>
            <p:cNvSpPr/>
            <p:nvPr/>
          </p:nvSpPr>
          <p:spPr>
            <a:xfrm>
              <a:off x="7221845" y="2734286"/>
              <a:ext cx="203656" cy="201364"/>
            </a:xfrm>
            <a:custGeom>
              <a:avLst/>
              <a:gdLst/>
              <a:ahLst/>
              <a:cxnLst/>
              <a:rect l="l" t="t" r="r" b="b"/>
              <a:pathLst>
                <a:path w="7554" h="7469" extrusionOk="0">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24"/>
            <p:cNvSpPr/>
            <p:nvPr/>
          </p:nvSpPr>
          <p:spPr>
            <a:xfrm>
              <a:off x="7220227" y="2958351"/>
              <a:ext cx="107921" cy="121293"/>
            </a:xfrm>
            <a:custGeom>
              <a:avLst/>
              <a:gdLst/>
              <a:ahLst/>
              <a:cxnLst/>
              <a:rect l="l" t="t" r="r" b="b"/>
              <a:pathLst>
                <a:path w="4003" h="4499" extrusionOk="0">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24"/>
            <p:cNvSpPr/>
            <p:nvPr/>
          </p:nvSpPr>
          <p:spPr>
            <a:xfrm>
              <a:off x="7244950" y="2996472"/>
              <a:ext cx="121320" cy="104200"/>
            </a:xfrm>
            <a:custGeom>
              <a:avLst/>
              <a:gdLst/>
              <a:ahLst/>
              <a:cxnLst/>
              <a:rect l="l" t="t" r="r" b="b"/>
              <a:pathLst>
                <a:path w="4500" h="3865" extrusionOk="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24"/>
            <p:cNvSpPr/>
            <p:nvPr/>
          </p:nvSpPr>
          <p:spPr>
            <a:xfrm>
              <a:off x="7422212" y="2734421"/>
              <a:ext cx="168770" cy="157015"/>
            </a:xfrm>
            <a:custGeom>
              <a:avLst/>
              <a:gdLst/>
              <a:ahLst/>
              <a:cxnLst/>
              <a:rect l="l" t="t" r="r" b="b"/>
              <a:pathLst>
                <a:path w="6260" h="5824" extrusionOk="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24"/>
            <p:cNvSpPr/>
            <p:nvPr/>
          </p:nvSpPr>
          <p:spPr>
            <a:xfrm>
              <a:off x="7320384" y="2917345"/>
              <a:ext cx="71417" cy="86838"/>
            </a:xfrm>
            <a:custGeom>
              <a:avLst/>
              <a:gdLst/>
              <a:ahLst/>
              <a:cxnLst/>
              <a:rect l="l" t="t" r="r" b="b"/>
              <a:pathLst>
                <a:path w="2649" h="3221" extrusionOk="0">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124"/>
          <p:cNvGrpSpPr/>
          <p:nvPr/>
        </p:nvGrpSpPr>
        <p:grpSpPr>
          <a:xfrm>
            <a:off x="7857366" y="2744747"/>
            <a:ext cx="379372" cy="355367"/>
            <a:chOff x="8018890" y="2734448"/>
            <a:chExt cx="397957" cy="372776"/>
          </a:xfrm>
        </p:grpSpPr>
        <p:sp>
          <p:nvSpPr>
            <p:cNvPr id="4482" name="Google Shape;4482;p124"/>
            <p:cNvSpPr/>
            <p:nvPr/>
          </p:nvSpPr>
          <p:spPr>
            <a:xfrm>
              <a:off x="8158840" y="2920822"/>
              <a:ext cx="118031" cy="186401"/>
            </a:xfrm>
            <a:custGeom>
              <a:avLst/>
              <a:gdLst/>
              <a:ahLst/>
              <a:cxnLst/>
              <a:rect l="l" t="t" r="r" b="b"/>
              <a:pathLst>
                <a:path w="4378" h="6914" extrusionOk="0">
                  <a:moveTo>
                    <a:pt x="2189" y="0"/>
                  </a:moveTo>
                  <a:cubicBezTo>
                    <a:pt x="2057" y="0"/>
                    <a:pt x="1925" y="53"/>
                    <a:pt x="1850" y="158"/>
                  </a:cubicBezTo>
                  <a:lnTo>
                    <a:pt x="121" y="2761"/>
                  </a:lnTo>
                  <a:cubicBezTo>
                    <a:pt x="15" y="2897"/>
                    <a:pt x="0" y="3062"/>
                    <a:pt x="75" y="3212"/>
                  </a:cubicBezTo>
                  <a:cubicBezTo>
                    <a:pt x="151" y="3363"/>
                    <a:pt x="301" y="3453"/>
                    <a:pt x="466" y="3453"/>
                  </a:cubicBezTo>
                  <a:lnTo>
                    <a:pt x="1324" y="3453"/>
                  </a:lnTo>
                  <a:lnTo>
                    <a:pt x="1324" y="6477"/>
                  </a:lnTo>
                  <a:cubicBezTo>
                    <a:pt x="1324" y="6718"/>
                    <a:pt x="1519" y="6913"/>
                    <a:pt x="1760" y="6913"/>
                  </a:cubicBezTo>
                  <a:lnTo>
                    <a:pt x="2618" y="6913"/>
                  </a:lnTo>
                  <a:cubicBezTo>
                    <a:pt x="2859" y="6913"/>
                    <a:pt x="3054" y="6718"/>
                    <a:pt x="3054" y="6477"/>
                  </a:cubicBezTo>
                  <a:lnTo>
                    <a:pt x="3054" y="3453"/>
                  </a:lnTo>
                  <a:lnTo>
                    <a:pt x="3912" y="3453"/>
                  </a:lnTo>
                  <a:cubicBezTo>
                    <a:pt x="4077" y="3453"/>
                    <a:pt x="4227" y="3363"/>
                    <a:pt x="4303" y="3212"/>
                  </a:cubicBezTo>
                  <a:cubicBezTo>
                    <a:pt x="4378" y="3062"/>
                    <a:pt x="4363" y="2897"/>
                    <a:pt x="4258" y="2761"/>
                  </a:cubicBezTo>
                  <a:lnTo>
                    <a:pt x="2528" y="158"/>
                  </a:lnTo>
                  <a:cubicBezTo>
                    <a:pt x="2453" y="53"/>
                    <a:pt x="2321" y="0"/>
                    <a:pt x="21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24"/>
            <p:cNvSpPr/>
            <p:nvPr/>
          </p:nvSpPr>
          <p:spPr>
            <a:xfrm>
              <a:off x="8018890" y="2734448"/>
              <a:ext cx="397957" cy="279467"/>
            </a:xfrm>
            <a:custGeom>
              <a:avLst/>
              <a:gdLst/>
              <a:ahLst/>
              <a:cxnLst/>
              <a:rect l="l" t="t" r="r" b="b"/>
              <a:pathLst>
                <a:path w="14761" h="10366" extrusionOk="0">
                  <a:moveTo>
                    <a:pt x="6515" y="0"/>
                  </a:moveTo>
                  <a:cubicBezTo>
                    <a:pt x="4243" y="0"/>
                    <a:pt x="2287" y="1639"/>
                    <a:pt x="1866" y="3866"/>
                  </a:cubicBezTo>
                  <a:cubicBezTo>
                    <a:pt x="752" y="4468"/>
                    <a:pt x="0" y="5642"/>
                    <a:pt x="0" y="6905"/>
                  </a:cubicBezTo>
                  <a:cubicBezTo>
                    <a:pt x="0" y="8817"/>
                    <a:pt x="1580" y="10366"/>
                    <a:pt x="3491" y="10366"/>
                  </a:cubicBezTo>
                  <a:lnTo>
                    <a:pt x="4439" y="10366"/>
                  </a:lnTo>
                  <a:cubicBezTo>
                    <a:pt x="4409" y="10261"/>
                    <a:pt x="4379" y="10155"/>
                    <a:pt x="4379" y="10050"/>
                  </a:cubicBezTo>
                  <a:lnTo>
                    <a:pt x="4363" y="10050"/>
                  </a:lnTo>
                  <a:cubicBezTo>
                    <a:pt x="4319" y="9523"/>
                    <a:pt x="4559" y="9252"/>
                    <a:pt x="4620" y="9162"/>
                  </a:cubicBezTo>
                  <a:lnTo>
                    <a:pt x="6108" y="6905"/>
                  </a:lnTo>
                  <a:lnTo>
                    <a:pt x="5657" y="6905"/>
                  </a:lnTo>
                  <a:cubicBezTo>
                    <a:pt x="5416" y="6905"/>
                    <a:pt x="5221" y="6710"/>
                    <a:pt x="5221" y="6484"/>
                  </a:cubicBezTo>
                  <a:cubicBezTo>
                    <a:pt x="5221" y="6243"/>
                    <a:pt x="5416" y="6048"/>
                    <a:pt x="5657" y="6048"/>
                  </a:cubicBezTo>
                  <a:lnTo>
                    <a:pt x="9103" y="6048"/>
                  </a:lnTo>
                  <a:cubicBezTo>
                    <a:pt x="9344" y="6048"/>
                    <a:pt x="9539" y="6243"/>
                    <a:pt x="9539" y="6484"/>
                  </a:cubicBezTo>
                  <a:cubicBezTo>
                    <a:pt x="9539" y="6710"/>
                    <a:pt x="9344" y="6905"/>
                    <a:pt x="9103" y="6905"/>
                  </a:cubicBezTo>
                  <a:lnTo>
                    <a:pt x="8652" y="6905"/>
                  </a:lnTo>
                  <a:lnTo>
                    <a:pt x="10171" y="9192"/>
                  </a:lnTo>
                  <a:cubicBezTo>
                    <a:pt x="10367" y="9463"/>
                    <a:pt x="10487" y="9914"/>
                    <a:pt x="10321" y="10366"/>
                  </a:cubicBezTo>
                  <a:lnTo>
                    <a:pt x="11270" y="10366"/>
                  </a:lnTo>
                  <a:cubicBezTo>
                    <a:pt x="13180" y="10366"/>
                    <a:pt x="14760" y="8817"/>
                    <a:pt x="14760" y="6905"/>
                  </a:cubicBezTo>
                  <a:cubicBezTo>
                    <a:pt x="14760" y="5010"/>
                    <a:pt x="13180" y="3461"/>
                    <a:pt x="11270" y="3461"/>
                  </a:cubicBezTo>
                  <a:lnTo>
                    <a:pt x="11089" y="3461"/>
                  </a:lnTo>
                  <a:cubicBezTo>
                    <a:pt x="10517" y="1429"/>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124"/>
          <p:cNvGrpSpPr/>
          <p:nvPr/>
        </p:nvGrpSpPr>
        <p:grpSpPr>
          <a:xfrm>
            <a:off x="986803" y="3313149"/>
            <a:ext cx="378986" cy="378986"/>
            <a:chOff x="811754" y="3330695"/>
            <a:chExt cx="397552" cy="397552"/>
          </a:xfrm>
        </p:grpSpPr>
        <p:sp>
          <p:nvSpPr>
            <p:cNvPr id="4485" name="Google Shape;4485;p124"/>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24"/>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124"/>
          <p:cNvGrpSpPr/>
          <p:nvPr/>
        </p:nvGrpSpPr>
        <p:grpSpPr>
          <a:xfrm>
            <a:off x="1675101" y="3313149"/>
            <a:ext cx="355419" cy="378986"/>
            <a:chOff x="1533770" y="3330695"/>
            <a:chExt cx="372830" cy="397552"/>
          </a:xfrm>
        </p:grpSpPr>
        <p:sp>
          <p:nvSpPr>
            <p:cNvPr id="4488" name="Google Shape;4488;p124"/>
            <p:cNvSpPr/>
            <p:nvPr/>
          </p:nvSpPr>
          <p:spPr>
            <a:xfrm>
              <a:off x="1673315" y="3447917"/>
              <a:ext cx="23536" cy="23536"/>
            </a:xfrm>
            <a:custGeom>
              <a:avLst/>
              <a:gdLst/>
              <a:ahLst/>
              <a:cxnLst/>
              <a:rect l="l" t="t" r="r" b="b"/>
              <a:pathLst>
                <a:path w="873" h="873" extrusionOk="0">
                  <a:moveTo>
                    <a:pt x="437" y="0"/>
                  </a:moveTo>
                  <a:cubicBezTo>
                    <a:pt x="197" y="0"/>
                    <a:pt x="0" y="196"/>
                    <a:pt x="0" y="437"/>
                  </a:cubicBezTo>
                  <a:cubicBezTo>
                    <a:pt x="0" y="678"/>
                    <a:pt x="197" y="873"/>
                    <a:pt x="437" y="873"/>
                  </a:cubicBezTo>
                  <a:cubicBezTo>
                    <a:pt x="678" y="873"/>
                    <a:pt x="873" y="678"/>
                    <a:pt x="873" y="437"/>
                  </a:cubicBezTo>
                  <a:cubicBezTo>
                    <a:pt x="873" y="196"/>
                    <a:pt x="678"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24"/>
            <p:cNvSpPr/>
            <p:nvPr/>
          </p:nvSpPr>
          <p:spPr>
            <a:xfrm>
              <a:off x="1603543" y="3542008"/>
              <a:ext cx="23563" cy="23159"/>
            </a:xfrm>
            <a:custGeom>
              <a:avLst/>
              <a:gdLst/>
              <a:ahLst/>
              <a:cxnLst/>
              <a:rect l="l" t="t" r="r" b="b"/>
              <a:pathLst>
                <a:path w="874" h="859" extrusionOk="0">
                  <a:moveTo>
                    <a:pt x="437" y="1"/>
                  </a:moveTo>
                  <a:cubicBezTo>
                    <a:pt x="197" y="1"/>
                    <a:pt x="1" y="197"/>
                    <a:pt x="1" y="422"/>
                  </a:cubicBezTo>
                  <a:cubicBezTo>
                    <a:pt x="1" y="663"/>
                    <a:pt x="197" y="859"/>
                    <a:pt x="437" y="859"/>
                  </a:cubicBezTo>
                  <a:cubicBezTo>
                    <a:pt x="678" y="859"/>
                    <a:pt x="873" y="663"/>
                    <a:pt x="873" y="422"/>
                  </a:cubicBezTo>
                  <a:cubicBezTo>
                    <a:pt x="873" y="197"/>
                    <a:pt x="678"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24"/>
            <p:cNvSpPr/>
            <p:nvPr/>
          </p:nvSpPr>
          <p:spPr>
            <a:xfrm>
              <a:off x="1743492" y="3611780"/>
              <a:ext cx="23132" cy="23159"/>
            </a:xfrm>
            <a:custGeom>
              <a:avLst/>
              <a:gdLst/>
              <a:ahLst/>
              <a:cxnLst/>
              <a:rect l="l" t="t" r="r" b="b"/>
              <a:pathLst>
                <a:path w="858" h="859" extrusionOk="0">
                  <a:moveTo>
                    <a:pt x="422" y="1"/>
                  </a:moveTo>
                  <a:cubicBezTo>
                    <a:pt x="196" y="1"/>
                    <a:pt x="1" y="197"/>
                    <a:pt x="1" y="438"/>
                  </a:cubicBezTo>
                  <a:cubicBezTo>
                    <a:pt x="1" y="678"/>
                    <a:pt x="196" y="859"/>
                    <a:pt x="422" y="859"/>
                  </a:cubicBezTo>
                  <a:cubicBezTo>
                    <a:pt x="663" y="859"/>
                    <a:pt x="858" y="678"/>
                    <a:pt x="858" y="438"/>
                  </a:cubicBezTo>
                  <a:cubicBezTo>
                    <a:pt x="858" y="197"/>
                    <a:pt x="663"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24"/>
            <p:cNvSpPr/>
            <p:nvPr/>
          </p:nvSpPr>
          <p:spPr>
            <a:xfrm>
              <a:off x="1813264" y="3424813"/>
              <a:ext cx="23132" cy="23132"/>
            </a:xfrm>
            <a:custGeom>
              <a:avLst/>
              <a:gdLst/>
              <a:ahLst/>
              <a:cxnLst/>
              <a:rect l="l" t="t" r="r" b="b"/>
              <a:pathLst>
                <a:path w="858" h="858" extrusionOk="0">
                  <a:moveTo>
                    <a:pt x="436" y="0"/>
                  </a:moveTo>
                  <a:cubicBezTo>
                    <a:pt x="196" y="0"/>
                    <a:pt x="1" y="195"/>
                    <a:pt x="1" y="422"/>
                  </a:cubicBezTo>
                  <a:cubicBezTo>
                    <a:pt x="1" y="662"/>
                    <a:pt x="196" y="857"/>
                    <a:pt x="436" y="857"/>
                  </a:cubicBezTo>
                  <a:cubicBezTo>
                    <a:pt x="677" y="857"/>
                    <a:pt x="858" y="662"/>
                    <a:pt x="858" y="422"/>
                  </a:cubicBezTo>
                  <a:cubicBezTo>
                    <a:pt x="858" y="195"/>
                    <a:pt x="677" y="0"/>
                    <a:pt x="43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24"/>
            <p:cNvSpPr/>
            <p:nvPr/>
          </p:nvSpPr>
          <p:spPr>
            <a:xfrm>
              <a:off x="1533770" y="3330695"/>
              <a:ext cx="372830" cy="397552"/>
            </a:xfrm>
            <a:custGeom>
              <a:avLst/>
              <a:gdLst/>
              <a:ahLst/>
              <a:cxnLst/>
              <a:rect l="l" t="t" r="r" b="b"/>
              <a:pathLst>
                <a:path w="13829" h="14746" extrusionOk="0">
                  <a:moveTo>
                    <a:pt x="3025" y="1760"/>
                  </a:moveTo>
                  <a:cubicBezTo>
                    <a:pt x="3266" y="1760"/>
                    <a:pt x="3461" y="1957"/>
                    <a:pt x="3461" y="2197"/>
                  </a:cubicBezTo>
                  <a:lnTo>
                    <a:pt x="3461" y="7056"/>
                  </a:lnTo>
                  <a:cubicBezTo>
                    <a:pt x="3958" y="7237"/>
                    <a:pt x="4319" y="7704"/>
                    <a:pt x="4319" y="8260"/>
                  </a:cubicBezTo>
                  <a:cubicBezTo>
                    <a:pt x="4319" y="8832"/>
                    <a:pt x="3958" y="9299"/>
                    <a:pt x="3461" y="9479"/>
                  </a:cubicBezTo>
                  <a:lnTo>
                    <a:pt x="3461" y="12593"/>
                  </a:lnTo>
                  <a:cubicBezTo>
                    <a:pt x="3461" y="12819"/>
                    <a:pt x="3266" y="13014"/>
                    <a:pt x="3025" y="13014"/>
                  </a:cubicBezTo>
                  <a:cubicBezTo>
                    <a:pt x="2785" y="13014"/>
                    <a:pt x="2589" y="12819"/>
                    <a:pt x="2589" y="12593"/>
                  </a:cubicBezTo>
                  <a:lnTo>
                    <a:pt x="2589" y="9479"/>
                  </a:lnTo>
                  <a:cubicBezTo>
                    <a:pt x="2093" y="9299"/>
                    <a:pt x="1732" y="8832"/>
                    <a:pt x="1732" y="8260"/>
                  </a:cubicBezTo>
                  <a:cubicBezTo>
                    <a:pt x="1732" y="7704"/>
                    <a:pt x="2093" y="7237"/>
                    <a:pt x="2589" y="7056"/>
                  </a:cubicBezTo>
                  <a:lnTo>
                    <a:pt x="2589" y="2197"/>
                  </a:lnTo>
                  <a:cubicBezTo>
                    <a:pt x="2589" y="1957"/>
                    <a:pt x="2785" y="1760"/>
                    <a:pt x="3025" y="1760"/>
                  </a:cubicBezTo>
                  <a:close/>
                  <a:moveTo>
                    <a:pt x="5613" y="1760"/>
                  </a:moveTo>
                  <a:cubicBezTo>
                    <a:pt x="5854" y="1760"/>
                    <a:pt x="6049" y="1957"/>
                    <a:pt x="6049" y="2197"/>
                  </a:cubicBezTo>
                  <a:lnTo>
                    <a:pt x="6049" y="3566"/>
                  </a:lnTo>
                  <a:cubicBezTo>
                    <a:pt x="6546" y="3746"/>
                    <a:pt x="6907" y="4213"/>
                    <a:pt x="6907" y="4785"/>
                  </a:cubicBezTo>
                  <a:cubicBezTo>
                    <a:pt x="6907" y="5341"/>
                    <a:pt x="6546" y="5823"/>
                    <a:pt x="6049" y="6003"/>
                  </a:cubicBezTo>
                  <a:lnTo>
                    <a:pt x="6049" y="12593"/>
                  </a:lnTo>
                  <a:cubicBezTo>
                    <a:pt x="6049" y="12819"/>
                    <a:pt x="5854" y="13014"/>
                    <a:pt x="5613" y="13014"/>
                  </a:cubicBezTo>
                  <a:cubicBezTo>
                    <a:pt x="5373" y="13014"/>
                    <a:pt x="5176" y="12819"/>
                    <a:pt x="5176" y="12593"/>
                  </a:cubicBezTo>
                  <a:lnTo>
                    <a:pt x="5176" y="6003"/>
                  </a:lnTo>
                  <a:cubicBezTo>
                    <a:pt x="4680" y="5823"/>
                    <a:pt x="4319" y="5341"/>
                    <a:pt x="4319" y="4785"/>
                  </a:cubicBezTo>
                  <a:cubicBezTo>
                    <a:pt x="4319" y="4213"/>
                    <a:pt x="4680" y="3746"/>
                    <a:pt x="5176" y="3566"/>
                  </a:cubicBezTo>
                  <a:lnTo>
                    <a:pt x="5176" y="2197"/>
                  </a:lnTo>
                  <a:cubicBezTo>
                    <a:pt x="5176" y="1957"/>
                    <a:pt x="5373" y="1760"/>
                    <a:pt x="5613" y="1760"/>
                  </a:cubicBezTo>
                  <a:close/>
                  <a:moveTo>
                    <a:pt x="8201" y="1760"/>
                  </a:moveTo>
                  <a:cubicBezTo>
                    <a:pt x="8442" y="1760"/>
                    <a:pt x="8637" y="1957"/>
                    <a:pt x="8637" y="2197"/>
                  </a:cubicBezTo>
                  <a:lnTo>
                    <a:pt x="8637" y="9644"/>
                  </a:lnTo>
                  <a:cubicBezTo>
                    <a:pt x="9134" y="9825"/>
                    <a:pt x="9509" y="10292"/>
                    <a:pt x="9509" y="10864"/>
                  </a:cubicBezTo>
                  <a:cubicBezTo>
                    <a:pt x="9509" y="11420"/>
                    <a:pt x="9134" y="11901"/>
                    <a:pt x="8637" y="12082"/>
                  </a:cubicBezTo>
                  <a:lnTo>
                    <a:pt x="8637" y="12593"/>
                  </a:lnTo>
                  <a:cubicBezTo>
                    <a:pt x="8637" y="12819"/>
                    <a:pt x="8442" y="13014"/>
                    <a:pt x="8201" y="13014"/>
                  </a:cubicBezTo>
                  <a:cubicBezTo>
                    <a:pt x="7975" y="13014"/>
                    <a:pt x="7780" y="12819"/>
                    <a:pt x="7780" y="12593"/>
                  </a:cubicBezTo>
                  <a:lnTo>
                    <a:pt x="7780" y="12082"/>
                  </a:lnTo>
                  <a:cubicBezTo>
                    <a:pt x="7268" y="11901"/>
                    <a:pt x="6907" y="11420"/>
                    <a:pt x="6907" y="10864"/>
                  </a:cubicBezTo>
                  <a:cubicBezTo>
                    <a:pt x="6907" y="10292"/>
                    <a:pt x="7268" y="9825"/>
                    <a:pt x="7780" y="9644"/>
                  </a:cubicBezTo>
                  <a:lnTo>
                    <a:pt x="7780" y="2197"/>
                  </a:lnTo>
                  <a:cubicBezTo>
                    <a:pt x="7780" y="1957"/>
                    <a:pt x="7975" y="1760"/>
                    <a:pt x="8201" y="1760"/>
                  </a:cubicBezTo>
                  <a:close/>
                  <a:moveTo>
                    <a:pt x="10803" y="1760"/>
                  </a:moveTo>
                  <a:cubicBezTo>
                    <a:pt x="11044" y="1760"/>
                    <a:pt x="11225" y="1957"/>
                    <a:pt x="11225" y="2197"/>
                  </a:cubicBezTo>
                  <a:lnTo>
                    <a:pt x="11225" y="2709"/>
                  </a:lnTo>
                  <a:cubicBezTo>
                    <a:pt x="11736" y="2874"/>
                    <a:pt x="12097" y="3355"/>
                    <a:pt x="12097" y="3913"/>
                  </a:cubicBezTo>
                  <a:cubicBezTo>
                    <a:pt x="12097" y="4484"/>
                    <a:pt x="11736" y="4950"/>
                    <a:pt x="11225" y="5131"/>
                  </a:cubicBezTo>
                  <a:lnTo>
                    <a:pt x="11225" y="12593"/>
                  </a:lnTo>
                  <a:cubicBezTo>
                    <a:pt x="11225" y="12819"/>
                    <a:pt x="11044" y="13014"/>
                    <a:pt x="10803" y="13014"/>
                  </a:cubicBezTo>
                  <a:cubicBezTo>
                    <a:pt x="10563" y="13014"/>
                    <a:pt x="10368" y="12819"/>
                    <a:pt x="10368" y="12593"/>
                  </a:cubicBezTo>
                  <a:lnTo>
                    <a:pt x="10368" y="5131"/>
                  </a:lnTo>
                  <a:cubicBezTo>
                    <a:pt x="9870" y="4950"/>
                    <a:pt x="9509" y="4484"/>
                    <a:pt x="9509" y="3913"/>
                  </a:cubicBezTo>
                  <a:cubicBezTo>
                    <a:pt x="9509" y="3355"/>
                    <a:pt x="9870" y="2874"/>
                    <a:pt x="10368" y="2709"/>
                  </a:cubicBezTo>
                  <a:lnTo>
                    <a:pt x="10368" y="2197"/>
                  </a:lnTo>
                  <a:cubicBezTo>
                    <a:pt x="10368" y="1957"/>
                    <a:pt x="10563" y="1760"/>
                    <a:pt x="10803" y="1760"/>
                  </a:cubicBezTo>
                  <a:close/>
                  <a:moveTo>
                    <a:pt x="2153" y="1"/>
                  </a:moveTo>
                  <a:cubicBezTo>
                    <a:pt x="964" y="1"/>
                    <a:pt x="1" y="994"/>
                    <a:pt x="1" y="2197"/>
                  </a:cubicBezTo>
                  <a:lnTo>
                    <a:pt x="1" y="12593"/>
                  </a:lnTo>
                  <a:cubicBezTo>
                    <a:pt x="1" y="13782"/>
                    <a:pt x="964" y="14745"/>
                    <a:pt x="2153" y="14745"/>
                  </a:cubicBezTo>
                  <a:lnTo>
                    <a:pt x="11661" y="14745"/>
                  </a:lnTo>
                  <a:cubicBezTo>
                    <a:pt x="12849" y="14745"/>
                    <a:pt x="13828" y="13782"/>
                    <a:pt x="13828" y="12593"/>
                  </a:cubicBezTo>
                  <a:lnTo>
                    <a:pt x="13828" y="2197"/>
                  </a:lnTo>
                  <a:cubicBezTo>
                    <a:pt x="13828" y="994"/>
                    <a:pt x="12849" y="1"/>
                    <a:pt x="116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124"/>
          <p:cNvGrpSpPr/>
          <p:nvPr/>
        </p:nvGrpSpPr>
        <p:grpSpPr>
          <a:xfrm>
            <a:off x="2480569" y="3313149"/>
            <a:ext cx="332956" cy="378986"/>
            <a:chOff x="2378697" y="3330695"/>
            <a:chExt cx="349267" cy="397552"/>
          </a:xfrm>
        </p:grpSpPr>
        <p:sp>
          <p:nvSpPr>
            <p:cNvPr id="4494" name="Google Shape;4494;p124"/>
            <p:cNvSpPr/>
            <p:nvPr/>
          </p:nvSpPr>
          <p:spPr>
            <a:xfrm>
              <a:off x="2378697" y="3471427"/>
              <a:ext cx="349267" cy="163108"/>
            </a:xfrm>
            <a:custGeom>
              <a:avLst/>
              <a:gdLst/>
              <a:ahLst/>
              <a:cxnLst/>
              <a:rect l="l" t="t" r="r" b="b"/>
              <a:pathLst>
                <a:path w="12955" h="6050" extrusionOk="0">
                  <a:moveTo>
                    <a:pt x="4755" y="2589"/>
                  </a:moveTo>
                  <a:cubicBezTo>
                    <a:pt x="4980" y="2589"/>
                    <a:pt x="5176" y="2785"/>
                    <a:pt x="5176" y="3026"/>
                  </a:cubicBezTo>
                  <a:cubicBezTo>
                    <a:pt x="5176" y="3251"/>
                    <a:pt x="4980" y="3447"/>
                    <a:pt x="4755" y="3447"/>
                  </a:cubicBezTo>
                  <a:cubicBezTo>
                    <a:pt x="4514" y="3447"/>
                    <a:pt x="4318" y="3251"/>
                    <a:pt x="4318" y="3026"/>
                  </a:cubicBezTo>
                  <a:cubicBezTo>
                    <a:pt x="4318" y="2785"/>
                    <a:pt x="4514" y="2589"/>
                    <a:pt x="4755" y="2589"/>
                  </a:cubicBezTo>
                  <a:close/>
                  <a:moveTo>
                    <a:pt x="6470" y="2589"/>
                  </a:moveTo>
                  <a:cubicBezTo>
                    <a:pt x="6711" y="2589"/>
                    <a:pt x="6906" y="2785"/>
                    <a:pt x="6906" y="3026"/>
                  </a:cubicBezTo>
                  <a:cubicBezTo>
                    <a:pt x="6906" y="3251"/>
                    <a:pt x="6711" y="3447"/>
                    <a:pt x="6470" y="3447"/>
                  </a:cubicBezTo>
                  <a:cubicBezTo>
                    <a:pt x="6244" y="3447"/>
                    <a:pt x="6049" y="3251"/>
                    <a:pt x="6049" y="3026"/>
                  </a:cubicBezTo>
                  <a:cubicBezTo>
                    <a:pt x="6049" y="2785"/>
                    <a:pt x="6244" y="2589"/>
                    <a:pt x="6470" y="2589"/>
                  </a:cubicBezTo>
                  <a:close/>
                  <a:moveTo>
                    <a:pt x="8200" y="2589"/>
                  </a:moveTo>
                  <a:cubicBezTo>
                    <a:pt x="8441" y="2589"/>
                    <a:pt x="8637" y="2785"/>
                    <a:pt x="8637" y="3026"/>
                  </a:cubicBezTo>
                  <a:cubicBezTo>
                    <a:pt x="8637" y="3251"/>
                    <a:pt x="8441" y="3447"/>
                    <a:pt x="8200" y="3447"/>
                  </a:cubicBezTo>
                  <a:cubicBezTo>
                    <a:pt x="7959" y="3447"/>
                    <a:pt x="7779" y="3251"/>
                    <a:pt x="7779" y="3026"/>
                  </a:cubicBezTo>
                  <a:cubicBezTo>
                    <a:pt x="7779" y="2785"/>
                    <a:pt x="7959" y="2589"/>
                    <a:pt x="8200" y="2589"/>
                  </a:cubicBezTo>
                  <a:close/>
                  <a:moveTo>
                    <a:pt x="3883" y="859"/>
                  </a:moveTo>
                  <a:cubicBezTo>
                    <a:pt x="4123" y="859"/>
                    <a:pt x="4318" y="1054"/>
                    <a:pt x="4318" y="1295"/>
                  </a:cubicBezTo>
                  <a:cubicBezTo>
                    <a:pt x="4318" y="1536"/>
                    <a:pt x="4123" y="1716"/>
                    <a:pt x="3883" y="1716"/>
                  </a:cubicBezTo>
                  <a:cubicBezTo>
                    <a:pt x="3642" y="1716"/>
                    <a:pt x="3446" y="1912"/>
                    <a:pt x="3446" y="2153"/>
                  </a:cubicBezTo>
                  <a:cubicBezTo>
                    <a:pt x="3446" y="2484"/>
                    <a:pt x="3325" y="2785"/>
                    <a:pt x="3115" y="3026"/>
                  </a:cubicBezTo>
                  <a:cubicBezTo>
                    <a:pt x="3325" y="3251"/>
                    <a:pt x="3446" y="3552"/>
                    <a:pt x="3446" y="3883"/>
                  </a:cubicBezTo>
                  <a:cubicBezTo>
                    <a:pt x="3446" y="4123"/>
                    <a:pt x="3642" y="4320"/>
                    <a:pt x="3883" y="4320"/>
                  </a:cubicBezTo>
                  <a:cubicBezTo>
                    <a:pt x="4123" y="4320"/>
                    <a:pt x="4318" y="4515"/>
                    <a:pt x="4318" y="4741"/>
                  </a:cubicBezTo>
                  <a:cubicBezTo>
                    <a:pt x="4318" y="4982"/>
                    <a:pt x="4123" y="5177"/>
                    <a:pt x="3883" y="5177"/>
                  </a:cubicBezTo>
                  <a:cubicBezTo>
                    <a:pt x="3175" y="5177"/>
                    <a:pt x="2589" y="4590"/>
                    <a:pt x="2589" y="3883"/>
                  </a:cubicBezTo>
                  <a:cubicBezTo>
                    <a:pt x="2589" y="3642"/>
                    <a:pt x="2392" y="3447"/>
                    <a:pt x="2152" y="3447"/>
                  </a:cubicBezTo>
                  <a:cubicBezTo>
                    <a:pt x="1911" y="3447"/>
                    <a:pt x="1730" y="3251"/>
                    <a:pt x="1730" y="3026"/>
                  </a:cubicBezTo>
                  <a:cubicBezTo>
                    <a:pt x="1730" y="2785"/>
                    <a:pt x="1911" y="2589"/>
                    <a:pt x="2152" y="2589"/>
                  </a:cubicBezTo>
                  <a:cubicBezTo>
                    <a:pt x="2392" y="2589"/>
                    <a:pt x="2589" y="2394"/>
                    <a:pt x="2589" y="2153"/>
                  </a:cubicBezTo>
                  <a:cubicBezTo>
                    <a:pt x="2589" y="1445"/>
                    <a:pt x="3175" y="859"/>
                    <a:pt x="3883" y="859"/>
                  </a:cubicBezTo>
                  <a:close/>
                  <a:moveTo>
                    <a:pt x="9073" y="859"/>
                  </a:moveTo>
                  <a:cubicBezTo>
                    <a:pt x="9780" y="859"/>
                    <a:pt x="10366" y="1445"/>
                    <a:pt x="10366" y="2153"/>
                  </a:cubicBezTo>
                  <a:cubicBezTo>
                    <a:pt x="10366" y="2394"/>
                    <a:pt x="10563" y="2589"/>
                    <a:pt x="10803" y="2589"/>
                  </a:cubicBezTo>
                  <a:cubicBezTo>
                    <a:pt x="11028" y="2589"/>
                    <a:pt x="11225" y="2785"/>
                    <a:pt x="11225" y="3026"/>
                  </a:cubicBezTo>
                  <a:cubicBezTo>
                    <a:pt x="11225" y="3251"/>
                    <a:pt x="11028" y="3447"/>
                    <a:pt x="10803" y="3447"/>
                  </a:cubicBezTo>
                  <a:cubicBezTo>
                    <a:pt x="10563" y="3447"/>
                    <a:pt x="10366" y="3642"/>
                    <a:pt x="10366" y="3883"/>
                  </a:cubicBezTo>
                  <a:cubicBezTo>
                    <a:pt x="10366" y="4590"/>
                    <a:pt x="9780" y="5177"/>
                    <a:pt x="9073" y="5177"/>
                  </a:cubicBezTo>
                  <a:cubicBezTo>
                    <a:pt x="8832" y="5177"/>
                    <a:pt x="8637" y="4982"/>
                    <a:pt x="8637" y="4741"/>
                  </a:cubicBezTo>
                  <a:cubicBezTo>
                    <a:pt x="8637" y="4515"/>
                    <a:pt x="8832" y="4320"/>
                    <a:pt x="9073" y="4320"/>
                  </a:cubicBezTo>
                  <a:cubicBezTo>
                    <a:pt x="9313" y="4320"/>
                    <a:pt x="9494" y="4123"/>
                    <a:pt x="9494" y="3883"/>
                  </a:cubicBezTo>
                  <a:cubicBezTo>
                    <a:pt x="9494" y="3552"/>
                    <a:pt x="9630" y="3251"/>
                    <a:pt x="9825" y="3026"/>
                  </a:cubicBezTo>
                  <a:cubicBezTo>
                    <a:pt x="9630" y="2785"/>
                    <a:pt x="9494" y="2484"/>
                    <a:pt x="9494" y="2153"/>
                  </a:cubicBezTo>
                  <a:cubicBezTo>
                    <a:pt x="9494" y="1912"/>
                    <a:pt x="9313" y="1716"/>
                    <a:pt x="9073" y="1716"/>
                  </a:cubicBezTo>
                  <a:cubicBezTo>
                    <a:pt x="8832" y="1716"/>
                    <a:pt x="8637" y="1536"/>
                    <a:pt x="8637" y="1295"/>
                  </a:cubicBezTo>
                  <a:cubicBezTo>
                    <a:pt x="8637" y="1054"/>
                    <a:pt x="8832" y="859"/>
                    <a:pt x="9073" y="859"/>
                  </a:cubicBezTo>
                  <a:close/>
                  <a:moveTo>
                    <a:pt x="1295" y="1"/>
                  </a:moveTo>
                  <a:cubicBezTo>
                    <a:pt x="573" y="1"/>
                    <a:pt x="1" y="573"/>
                    <a:pt x="1" y="1295"/>
                  </a:cubicBezTo>
                  <a:lnTo>
                    <a:pt x="1" y="4741"/>
                  </a:lnTo>
                  <a:cubicBezTo>
                    <a:pt x="1" y="5463"/>
                    <a:pt x="573" y="6049"/>
                    <a:pt x="1295" y="6049"/>
                  </a:cubicBezTo>
                  <a:lnTo>
                    <a:pt x="11660" y="6049"/>
                  </a:lnTo>
                  <a:cubicBezTo>
                    <a:pt x="12368" y="6049"/>
                    <a:pt x="12954" y="5463"/>
                    <a:pt x="12954" y="4741"/>
                  </a:cubicBezTo>
                  <a:lnTo>
                    <a:pt x="12954" y="1295"/>
                  </a:lnTo>
                  <a:cubicBezTo>
                    <a:pt x="12954" y="573"/>
                    <a:pt x="12368" y="1"/>
                    <a:pt x="116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24"/>
            <p:cNvSpPr/>
            <p:nvPr/>
          </p:nvSpPr>
          <p:spPr>
            <a:xfrm>
              <a:off x="2401801" y="3657639"/>
              <a:ext cx="303057" cy="70608"/>
            </a:xfrm>
            <a:custGeom>
              <a:avLst/>
              <a:gdLst/>
              <a:ahLst/>
              <a:cxnLst/>
              <a:rect l="l" t="t" r="r" b="b"/>
              <a:pathLst>
                <a:path w="11241" h="2619" extrusionOk="0">
                  <a:moveTo>
                    <a:pt x="1" y="0"/>
                  </a:moveTo>
                  <a:lnTo>
                    <a:pt x="1" y="2181"/>
                  </a:lnTo>
                  <a:cubicBezTo>
                    <a:pt x="1" y="2422"/>
                    <a:pt x="197" y="2618"/>
                    <a:pt x="438" y="2618"/>
                  </a:cubicBezTo>
                  <a:lnTo>
                    <a:pt x="10803" y="2618"/>
                  </a:lnTo>
                  <a:cubicBezTo>
                    <a:pt x="11044" y="2618"/>
                    <a:pt x="11240" y="2422"/>
                    <a:pt x="11240" y="2181"/>
                  </a:cubicBezTo>
                  <a:lnTo>
                    <a:pt x="1124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24"/>
            <p:cNvSpPr/>
            <p:nvPr/>
          </p:nvSpPr>
          <p:spPr>
            <a:xfrm>
              <a:off x="2401801" y="3330695"/>
              <a:ext cx="303057" cy="117249"/>
            </a:xfrm>
            <a:custGeom>
              <a:avLst/>
              <a:gdLst/>
              <a:ahLst/>
              <a:cxnLst/>
              <a:rect l="l" t="t" r="r" b="b"/>
              <a:pathLst>
                <a:path w="11241" h="4349" extrusionOk="0">
                  <a:moveTo>
                    <a:pt x="438" y="1"/>
                  </a:moveTo>
                  <a:cubicBezTo>
                    <a:pt x="197" y="1"/>
                    <a:pt x="1" y="196"/>
                    <a:pt x="1" y="437"/>
                  </a:cubicBezTo>
                  <a:lnTo>
                    <a:pt x="1" y="4348"/>
                  </a:lnTo>
                  <a:lnTo>
                    <a:pt x="11240" y="4348"/>
                  </a:lnTo>
                  <a:lnTo>
                    <a:pt x="11240" y="3491"/>
                  </a:lnTo>
                  <a:lnTo>
                    <a:pt x="8216" y="3491"/>
                  </a:lnTo>
                  <a:cubicBezTo>
                    <a:pt x="7975" y="3491"/>
                    <a:pt x="7780" y="3295"/>
                    <a:pt x="7780" y="3054"/>
                  </a:cubicBezTo>
                  <a:lnTo>
                    <a:pt x="7780"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24"/>
            <p:cNvSpPr/>
            <p:nvPr/>
          </p:nvSpPr>
          <p:spPr>
            <a:xfrm>
              <a:off x="2634628" y="3337570"/>
              <a:ext cx="63302" cy="63733"/>
            </a:xfrm>
            <a:custGeom>
              <a:avLst/>
              <a:gdLst/>
              <a:ahLst/>
              <a:cxnLst/>
              <a:rect l="l" t="t" r="r" b="b"/>
              <a:pathLst>
                <a:path w="2348" h="2364" extrusionOk="0">
                  <a:moveTo>
                    <a:pt x="1" y="1"/>
                  </a:moveTo>
                  <a:lnTo>
                    <a:pt x="1" y="2364"/>
                  </a:lnTo>
                  <a:lnTo>
                    <a:pt x="2348" y="2364"/>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8" name="Google Shape;4498;p124"/>
          <p:cNvSpPr/>
          <p:nvPr/>
        </p:nvSpPr>
        <p:spPr>
          <a:xfrm>
            <a:off x="3226617" y="3313308"/>
            <a:ext cx="355440" cy="379009"/>
          </a:xfrm>
          <a:custGeom>
            <a:avLst/>
            <a:gdLst/>
            <a:ahLst/>
            <a:cxnLst/>
            <a:rect l="l" t="t" r="r" b="b"/>
            <a:pathLst>
              <a:path w="13829" h="14746" extrusionOk="0">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9" name="Google Shape;4499;p124"/>
          <p:cNvGrpSpPr/>
          <p:nvPr/>
        </p:nvGrpSpPr>
        <p:grpSpPr>
          <a:xfrm>
            <a:off x="4026534" y="3319703"/>
            <a:ext cx="372381" cy="372433"/>
            <a:chOff x="4000394" y="3337570"/>
            <a:chExt cx="390623" cy="390677"/>
          </a:xfrm>
        </p:grpSpPr>
        <p:sp>
          <p:nvSpPr>
            <p:cNvPr id="4500" name="Google Shape;4500;p124"/>
            <p:cNvSpPr/>
            <p:nvPr/>
          </p:nvSpPr>
          <p:spPr>
            <a:xfrm>
              <a:off x="4000394" y="3521356"/>
              <a:ext cx="160223" cy="114796"/>
            </a:xfrm>
            <a:custGeom>
              <a:avLst/>
              <a:gdLst/>
              <a:ahLst/>
              <a:cxnLst/>
              <a:rect l="l" t="t" r="r" b="b"/>
              <a:pathLst>
                <a:path w="5943" h="4258" extrusionOk="0">
                  <a:moveTo>
                    <a:pt x="2979" y="857"/>
                  </a:moveTo>
                  <a:cubicBezTo>
                    <a:pt x="3671" y="857"/>
                    <a:pt x="4243" y="1429"/>
                    <a:pt x="4243" y="2121"/>
                  </a:cubicBezTo>
                  <a:cubicBezTo>
                    <a:pt x="4243" y="2829"/>
                    <a:pt x="3671" y="3400"/>
                    <a:pt x="2979" y="3400"/>
                  </a:cubicBezTo>
                  <a:cubicBezTo>
                    <a:pt x="2271" y="3400"/>
                    <a:pt x="1700" y="2829"/>
                    <a:pt x="1700" y="2121"/>
                  </a:cubicBezTo>
                  <a:cubicBezTo>
                    <a:pt x="1700" y="1429"/>
                    <a:pt x="2271" y="857"/>
                    <a:pt x="2979" y="857"/>
                  </a:cubicBezTo>
                  <a:close/>
                  <a:moveTo>
                    <a:pt x="0" y="0"/>
                  </a:moveTo>
                  <a:lnTo>
                    <a:pt x="0" y="4257"/>
                  </a:lnTo>
                  <a:lnTo>
                    <a:pt x="5943" y="4257"/>
                  </a:lnTo>
                  <a:lnTo>
                    <a:pt x="59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24"/>
            <p:cNvSpPr/>
            <p:nvPr/>
          </p:nvSpPr>
          <p:spPr>
            <a:xfrm>
              <a:off x="4068927" y="3567161"/>
              <a:ext cx="23159" cy="23159"/>
            </a:xfrm>
            <a:custGeom>
              <a:avLst/>
              <a:gdLst/>
              <a:ahLst/>
              <a:cxnLst/>
              <a:rect l="l" t="t" r="r" b="b"/>
              <a:pathLst>
                <a:path w="859" h="859" extrusionOk="0">
                  <a:moveTo>
                    <a:pt x="437" y="1"/>
                  </a:moveTo>
                  <a:cubicBezTo>
                    <a:pt x="196" y="1"/>
                    <a:pt x="0" y="197"/>
                    <a:pt x="0" y="422"/>
                  </a:cubicBezTo>
                  <a:cubicBezTo>
                    <a:pt x="0" y="663"/>
                    <a:pt x="196" y="859"/>
                    <a:pt x="437" y="859"/>
                  </a:cubicBezTo>
                  <a:cubicBezTo>
                    <a:pt x="662" y="859"/>
                    <a:pt x="858" y="663"/>
                    <a:pt x="858" y="422"/>
                  </a:cubicBezTo>
                  <a:cubicBezTo>
                    <a:pt x="858" y="197"/>
                    <a:pt x="662"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24"/>
            <p:cNvSpPr/>
            <p:nvPr/>
          </p:nvSpPr>
          <p:spPr>
            <a:xfrm>
              <a:off x="4000394" y="3452770"/>
              <a:ext cx="160223" cy="45886"/>
            </a:xfrm>
            <a:custGeom>
              <a:avLst/>
              <a:gdLst/>
              <a:ahLst/>
              <a:cxnLst/>
              <a:rect l="l" t="t" r="r" b="b"/>
              <a:pathLst>
                <a:path w="5943" h="1702" extrusionOk="0">
                  <a:moveTo>
                    <a:pt x="1278" y="1"/>
                  </a:moveTo>
                  <a:cubicBezTo>
                    <a:pt x="572" y="1"/>
                    <a:pt x="0" y="573"/>
                    <a:pt x="0" y="1280"/>
                  </a:cubicBezTo>
                  <a:lnTo>
                    <a:pt x="0" y="1702"/>
                  </a:lnTo>
                  <a:lnTo>
                    <a:pt x="5943" y="1702"/>
                  </a:lnTo>
                  <a:lnTo>
                    <a:pt x="5943" y="1280"/>
                  </a:lnTo>
                  <a:cubicBezTo>
                    <a:pt x="5943" y="573"/>
                    <a:pt x="5371" y="1"/>
                    <a:pt x="466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24"/>
            <p:cNvSpPr/>
            <p:nvPr/>
          </p:nvSpPr>
          <p:spPr>
            <a:xfrm>
              <a:off x="4000394" y="3658825"/>
              <a:ext cx="160223" cy="45886"/>
            </a:xfrm>
            <a:custGeom>
              <a:avLst/>
              <a:gdLst/>
              <a:ahLst/>
              <a:cxnLst/>
              <a:rect l="l" t="t" r="r" b="b"/>
              <a:pathLst>
                <a:path w="5943" h="1702" extrusionOk="0">
                  <a:moveTo>
                    <a:pt x="0" y="1"/>
                  </a:moveTo>
                  <a:lnTo>
                    <a:pt x="0" y="422"/>
                  </a:lnTo>
                  <a:cubicBezTo>
                    <a:pt x="0" y="1130"/>
                    <a:pt x="572" y="1702"/>
                    <a:pt x="1278" y="1702"/>
                  </a:cubicBezTo>
                  <a:lnTo>
                    <a:pt x="4664" y="1702"/>
                  </a:lnTo>
                  <a:cubicBezTo>
                    <a:pt x="5371" y="1702"/>
                    <a:pt x="5943" y="1130"/>
                    <a:pt x="5943" y="422"/>
                  </a:cubicBezTo>
                  <a:lnTo>
                    <a:pt x="59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24"/>
            <p:cNvSpPr/>
            <p:nvPr/>
          </p:nvSpPr>
          <p:spPr>
            <a:xfrm>
              <a:off x="4184127" y="3475497"/>
              <a:ext cx="23159" cy="45886"/>
            </a:xfrm>
            <a:custGeom>
              <a:avLst/>
              <a:gdLst/>
              <a:ahLst/>
              <a:cxnLst/>
              <a:rect l="l" t="t" r="r" b="b"/>
              <a:pathLst>
                <a:path w="859" h="1702" extrusionOk="0">
                  <a:moveTo>
                    <a:pt x="437" y="0"/>
                  </a:moveTo>
                  <a:cubicBezTo>
                    <a:pt x="196" y="0"/>
                    <a:pt x="0" y="197"/>
                    <a:pt x="0" y="437"/>
                  </a:cubicBezTo>
                  <a:lnTo>
                    <a:pt x="0" y="1280"/>
                  </a:lnTo>
                  <a:cubicBezTo>
                    <a:pt x="0" y="1521"/>
                    <a:pt x="196" y="1701"/>
                    <a:pt x="437" y="1701"/>
                  </a:cubicBezTo>
                  <a:cubicBezTo>
                    <a:pt x="662" y="1701"/>
                    <a:pt x="858" y="1521"/>
                    <a:pt x="858" y="1280"/>
                  </a:cubicBezTo>
                  <a:lnTo>
                    <a:pt x="858" y="437"/>
                  </a:lnTo>
                  <a:cubicBezTo>
                    <a:pt x="858" y="197"/>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24"/>
            <p:cNvSpPr/>
            <p:nvPr/>
          </p:nvSpPr>
          <p:spPr>
            <a:xfrm>
              <a:off x="4184127" y="3406965"/>
              <a:ext cx="23159" cy="45832"/>
            </a:xfrm>
            <a:custGeom>
              <a:avLst/>
              <a:gdLst/>
              <a:ahLst/>
              <a:cxnLst/>
              <a:rect l="l" t="t" r="r" b="b"/>
              <a:pathLst>
                <a:path w="859" h="1700" extrusionOk="0">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24"/>
            <p:cNvSpPr/>
            <p:nvPr/>
          </p:nvSpPr>
          <p:spPr>
            <a:xfrm>
              <a:off x="4184127" y="3337570"/>
              <a:ext cx="23159" cy="46695"/>
            </a:xfrm>
            <a:custGeom>
              <a:avLst/>
              <a:gdLst/>
              <a:ahLst/>
              <a:cxnLst/>
              <a:rect l="l" t="t" r="r" b="b"/>
              <a:pathLst>
                <a:path w="859" h="1732" extrusionOk="0">
                  <a:moveTo>
                    <a:pt x="437" y="1"/>
                  </a:moveTo>
                  <a:cubicBezTo>
                    <a:pt x="196" y="1"/>
                    <a:pt x="0" y="197"/>
                    <a:pt x="0" y="422"/>
                  </a:cubicBezTo>
                  <a:lnTo>
                    <a:pt x="0" y="1295"/>
                  </a:lnTo>
                  <a:cubicBezTo>
                    <a:pt x="0" y="1536"/>
                    <a:pt x="196" y="1732"/>
                    <a:pt x="437" y="1732"/>
                  </a:cubicBezTo>
                  <a:cubicBezTo>
                    <a:pt x="662" y="1732"/>
                    <a:pt x="858" y="1536"/>
                    <a:pt x="858" y="1295"/>
                  </a:cubicBezTo>
                  <a:lnTo>
                    <a:pt x="858" y="422"/>
                  </a:lnTo>
                  <a:cubicBezTo>
                    <a:pt x="858" y="197"/>
                    <a:pt x="662"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24"/>
            <p:cNvSpPr/>
            <p:nvPr/>
          </p:nvSpPr>
          <p:spPr>
            <a:xfrm>
              <a:off x="4184127" y="3681553"/>
              <a:ext cx="23159" cy="46695"/>
            </a:xfrm>
            <a:custGeom>
              <a:avLst/>
              <a:gdLst/>
              <a:ahLst/>
              <a:cxnLst/>
              <a:rect l="l" t="t" r="r" b="b"/>
              <a:pathLst>
                <a:path w="859" h="1732" extrusionOk="0">
                  <a:moveTo>
                    <a:pt x="437" y="0"/>
                  </a:moveTo>
                  <a:cubicBezTo>
                    <a:pt x="196" y="0"/>
                    <a:pt x="0" y="197"/>
                    <a:pt x="0" y="437"/>
                  </a:cubicBezTo>
                  <a:lnTo>
                    <a:pt x="0" y="1310"/>
                  </a:lnTo>
                  <a:cubicBezTo>
                    <a:pt x="0" y="1551"/>
                    <a:pt x="196" y="1731"/>
                    <a:pt x="437" y="1731"/>
                  </a:cubicBezTo>
                  <a:cubicBezTo>
                    <a:pt x="662" y="1731"/>
                    <a:pt x="858" y="1551"/>
                    <a:pt x="858" y="1310"/>
                  </a:cubicBezTo>
                  <a:lnTo>
                    <a:pt x="858" y="437"/>
                  </a:lnTo>
                  <a:cubicBezTo>
                    <a:pt x="858" y="197"/>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24"/>
            <p:cNvSpPr/>
            <p:nvPr/>
          </p:nvSpPr>
          <p:spPr>
            <a:xfrm>
              <a:off x="4184127" y="3613020"/>
              <a:ext cx="23159" cy="45832"/>
            </a:xfrm>
            <a:custGeom>
              <a:avLst/>
              <a:gdLst/>
              <a:ahLst/>
              <a:cxnLst/>
              <a:rect l="l" t="t" r="r" b="b"/>
              <a:pathLst>
                <a:path w="859" h="1700" extrusionOk="0">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24"/>
            <p:cNvSpPr/>
            <p:nvPr/>
          </p:nvSpPr>
          <p:spPr>
            <a:xfrm>
              <a:off x="4184127" y="3544461"/>
              <a:ext cx="23159" cy="45859"/>
            </a:xfrm>
            <a:custGeom>
              <a:avLst/>
              <a:gdLst/>
              <a:ahLst/>
              <a:cxnLst/>
              <a:rect l="l" t="t" r="r" b="b"/>
              <a:pathLst>
                <a:path w="859" h="1701" extrusionOk="0">
                  <a:moveTo>
                    <a:pt x="437" y="0"/>
                  </a:moveTo>
                  <a:cubicBezTo>
                    <a:pt x="196" y="0"/>
                    <a:pt x="0" y="181"/>
                    <a:pt x="0" y="421"/>
                  </a:cubicBezTo>
                  <a:lnTo>
                    <a:pt x="0" y="1264"/>
                  </a:lnTo>
                  <a:cubicBezTo>
                    <a:pt x="0" y="1505"/>
                    <a:pt x="196" y="1701"/>
                    <a:pt x="437" y="1701"/>
                  </a:cubicBezTo>
                  <a:cubicBezTo>
                    <a:pt x="662" y="1701"/>
                    <a:pt x="858" y="1505"/>
                    <a:pt x="858" y="1264"/>
                  </a:cubicBezTo>
                  <a:lnTo>
                    <a:pt x="858" y="421"/>
                  </a:lnTo>
                  <a:cubicBezTo>
                    <a:pt x="858" y="181"/>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24"/>
            <p:cNvSpPr/>
            <p:nvPr/>
          </p:nvSpPr>
          <p:spPr>
            <a:xfrm>
              <a:off x="4045013" y="3361133"/>
              <a:ext cx="71417" cy="68775"/>
            </a:xfrm>
            <a:custGeom>
              <a:avLst/>
              <a:gdLst/>
              <a:ahLst/>
              <a:cxnLst/>
              <a:rect l="l" t="t" r="r" b="b"/>
              <a:pathLst>
                <a:path w="2649" h="2551" extrusionOk="0">
                  <a:moveTo>
                    <a:pt x="2175" y="1"/>
                  </a:moveTo>
                  <a:cubicBezTo>
                    <a:pt x="2017" y="1"/>
                    <a:pt x="1866" y="90"/>
                    <a:pt x="1790" y="240"/>
                  </a:cubicBezTo>
                  <a:lnTo>
                    <a:pt x="1204" y="1414"/>
                  </a:lnTo>
                  <a:lnTo>
                    <a:pt x="767" y="978"/>
                  </a:lnTo>
                  <a:cubicBezTo>
                    <a:pt x="684" y="895"/>
                    <a:pt x="576" y="854"/>
                    <a:pt x="466" y="854"/>
                  </a:cubicBezTo>
                  <a:cubicBezTo>
                    <a:pt x="357" y="854"/>
                    <a:pt x="248" y="895"/>
                    <a:pt x="165" y="978"/>
                  </a:cubicBezTo>
                  <a:cubicBezTo>
                    <a:pt x="0" y="1143"/>
                    <a:pt x="0" y="1414"/>
                    <a:pt x="165" y="1580"/>
                  </a:cubicBezTo>
                  <a:lnTo>
                    <a:pt x="1023" y="2422"/>
                  </a:lnTo>
                  <a:cubicBezTo>
                    <a:pt x="1104" y="2509"/>
                    <a:pt x="1210" y="2550"/>
                    <a:pt x="1316" y="2550"/>
                  </a:cubicBezTo>
                  <a:cubicBezTo>
                    <a:pt x="1468" y="2550"/>
                    <a:pt x="1620" y="2467"/>
                    <a:pt x="1700" y="2317"/>
                  </a:cubicBezTo>
                  <a:lnTo>
                    <a:pt x="2542" y="617"/>
                  </a:lnTo>
                  <a:cubicBezTo>
                    <a:pt x="2648" y="406"/>
                    <a:pt x="2572" y="150"/>
                    <a:pt x="2362" y="45"/>
                  </a:cubicBezTo>
                  <a:cubicBezTo>
                    <a:pt x="2302" y="15"/>
                    <a:pt x="2238" y="1"/>
                    <a:pt x="217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24"/>
            <p:cNvSpPr/>
            <p:nvPr/>
          </p:nvSpPr>
          <p:spPr>
            <a:xfrm>
              <a:off x="4275386" y="3361025"/>
              <a:ext cx="71013" cy="68775"/>
            </a:xfrm>
            <a:custGeom>
              <a:avLst/>
              <a:gdLst/>
              <a:ahLst/>
              <a:cxnLst/>
              <a:rect l="l" t="t" r="r" b="b"/>
              <a:pathLst>
                <a:path w="2634" h="2551" extrusionOk="0">
                  <a:moveTo>
                    <a:pt x="467" y="0"/>
                  </a:moveTo>
                  <a:cubicBezTo>
                    <a:pt x="358" y="0"/>
                    <a:pt x="249" y="42"/>
                    <a:pt x="166" y="124"/>
                  </a:cubicBezTo>
                  <a:cubicBezTo>
                    <a:pt x="1" y="290"/>
                    <a:pt x="1" y="561"/>
                    <a:pt x="166" y="726"/>
                  </a:cubicBezTo>
                  <a:lnTo>
                    <a:pt x="723" y="1283"/>
                  </a:lnTo>
                  <a:lnTo>
                    <a:pt x="166" y="1825"/>
                  </a:lnTo>
                  <a:cubicBezTo>
                    <a:pt x="1" y="1990"/>
                    <a:pt x="1" y="2260"/>
                    <a:pt x="166" y="2426"/>
                  </a:cubicBezTo>
                  <a:cubicBezTo>
                    <a:pt x="249" y="2509"/>
                    <a:pt x="358" y="2550"/>
                    <a:pt x="467" y="2550"/>
                  </a:cubicBezTo>
                  <a:cubicBezTo>
                    <a:pt x="576" y="2550"/>
                    <a:pt x="685" y="2509"/>
                    <a:pt x="768" y="2426"/>
                  </a:cubicBezTo>
                  <a:lnTo>
                    <a:pt x="1325" y="1885"/>
                  </a:lnTo>
                  <a:lnTo>
                    <a:pt x="1867" y="2426"/>
                  </a:lnTo>
                  <a:cubicBezTo>
                    <a:pt x="1949" y="2509"/>
                    <a:pt x="2058" y="2550"/>
                    <a:pt x="2167" y="2550"/>
                  </a:cubicBezTo>
                  <a:cubicBezTo>
                    <a:pt x="2276" y="2550"/>
                    <a:pt x="2385" y="2509"/>
                    <a:pt x="2468" y="2426"/>
                  </a:cubicBezTo>
                  <a:cubicBezTo>
                    <a:pt x="2633" y="2260"/>
                    <a:pt x="2633" y="1990"/>
                    <a:pt x="2468" y="1825"/>
                  </a:cubicBezTo>
                  <a:lnTo>
                    <a:pt x="1927" y="1283"/>
                  </a:lnTo>
                  <a:lnTo>
                    <a:pt x="2468" y="726"/>
                  </a:lnTo>
                  <a:cubicBezTo>
                    <a:pt x="2633" y="561"/>
                    <a:pt x="2633" y="290"/>
                    <a:pt x="2468" y="124"/>
                  </a:cubicBezTo>
                  <a:cubicBezTo>
                    <a:pt x="2385" y="42"/>
                    <a:pt x="2276" y="0"/>
                    <a:pt x="2167" y="0"/>
                  </a:cubicBezTo>
                  <a:cubicBezTo>
                    <a:pt x="2058" y="0"/>
                    <a:pt x="1949" y="42"/>
                    <a:pt x="1867" y="124"/>
                  </a:cubicBezTo>
                  <a:lnTo>
                    <a:pt x="1325" y="681"/>
                  </a:lnTo>
                  <a:lnTo>
                    <a:pt x="768" y="124"/>
                  </a:lnTo>
                  <a:cubicBezTo>
                    <a:pt x="685" y="42"/>
                    <a:pt x="576" y="0"/>
                    <a:pt x="4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24"/>
            <p:cNvSpPr/>
            <p:nvPr/>
          </p:nvSpPr>
          <p:spPr>
            <a:xfrm>
              <a:off x="4230768" y="3521356"/>
              <a:ext cx="160250" cy="114796"/>
            </a:xfrm>
            <a:custGeom>
              <a:avLst/>
              <a:gdLst/>
              <a:ahLst/>
              <a:cxnLst/>
              <a:rect l="l" t="t" r="r" b="b"/>
              <a:pathLst>
                <a:path w="5944" h="4258" extrusionOk="0">
                  <a:moveTo>
                    <a:pt x="3822" y="857"/>
                  </a:moveTo>
                  <a:cubicBezTo>
                    <a:pt x="4063" y="857"/>
                    <a:pt x="4244" y="1038"/>
                    <a:pt x="4244" y="1278"/>
                  </a:cubicBezTo>
                  <a:lnTo>
                    <a:pt x="4244" y="2979"/>
                  </a:lnTo>
                  <a:cubicBezTo>
                    <a:pt x="4244" y="3204"/>
                    <a:pt x="4063" y="3400"/>
                    <a:pt x="3822" y="3400"/>
                  </a:cubicBezTo>
                  <a:lnTo>
                    <a:pt x="2122" y="3400"/>
                  </a:lnTo>
                  <a:cubicBezTo>
                    <a:pt x="1897" y="3400"/>
                    <a:pt x="1700" y="3204"/>
                    <a:pt x="1700" y="2979"/>
                  </a:cubicBezTo>
                  <a:lnTo>
                    <a:pt x="1700" y="1278"/>
                  </a:lnTo>
                  <a:cubicBezTo>
                    <a:pt x="1700" y="1038"/>
                    <a:pt x="1897" y="857"/>
                    <a:pt x="2122" y="857"/>
                  </a:cubicBezTo>
                  <a:close/>
                  <a:moveTo>
                    <a:pt x="1" y="0"/>
                  </a:moveTo>
                  <a:lnTo>
                    <a:pt x="1" y="4257"/>
                  </a:lnTo>
                  <a:lnTo>
                    <a:pt x="5943" y="4257"/>
                  </a:lnTo>
                  <a:lnTo>
                    <a:pt x="59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24"/>
            <p:cNvSpPr/>
            <p:nvPr/>
          </p:nvSpPr>
          <p:spPr>
            <a:xfrm>
              <a:off x="4299731" y="3567161"/>
              <a:ext cx="22754" cy="23159"/>
            </a:xfrm>
            <a:custGeom>
              <a:avLst/>
              <a:gdLst/>
              <a:ahLst/>
              <a:cxnLst/>
              <a:rect l="l" t="t" r="r" b="b"/>
              <a:pathLst>
                <a:path w="844" h="859" extrusionOk="0">
                  <a:moveTo>
                    <a:pt x="1" y="1"/>
                  </a:moveTo>
                  <a:lnTo>
                    <a:pt x="1" y="859"/>
                  </a:lnTo>
                  <a:lnTo>
                    <a:pt x="843" y="859"/>
                  </a:lnTo>
                  <a:lnTo>
                    <a:pt x="8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24"/>
            <p:cNvSpPr/>
            <p:nvPr/>
          </p:nvSpPr>
          <p:spPr>
            <a:xfrm>
              <a:off x="4230768" y="3658825"/>
              <a:ext cx="160250" cy="45886"/>
            </a:xfrm>
            <a:custGeom>
              <a:avLst/>
              <a:gdLst/>
              <a:ahLst/>
              <a:cxnLst/>
              <a:rect l="l" t="t" r="r" b="b"/>
              <a:pathLst>
                <a:path w="5944" h="1702" extrusionOk="0">
                  <a:moveTo>
                    <a:pt x="1" y="1"/>
                  </a:moveTo>
                  <a:lnTo>
                    <a:pt x="1" y="422"/>
                  </a:lnTo>
                  <a:cubicBezTo>
                    <a:pt x="1" y="1130"/>
                    <a:pt x="573" y="1702"/>
                    <a:pt x="1279" y="1702"/>
                  </a:cubicBezTo>
                  <a:lnTo>
                    <a:pt x="4679" y="1702"/>
                  </a:lnTo>
                  <a:cubicBezTo>
                    <a:pt x="5372" y="1702"/>
                    <a:pt x="5943" y="1130"/>
                    <a:pt x="5943" y="422"/>
                  </a:cubicBezTo>
                  <a:lnTo>
                    <a:pt x="59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24"/>
            <p:cNvSpPr/>
            <p:nvPr/>
          </p:nvSpPr>
          <p:spPr>
            <a:xfrm>
              <a:off x="4230768" y="3452770"/>
              <a:ext cx="160250" cy="45886"/>
            </a:xfrm>
            <a:custGeom>
              <a:avLst/>
              <a:gdLst/>
              <a:ahLst/>
              <a:cxnLst/>
              <a:rect l="l" t="t" r="r" b="b"/>
              <a:pathLst>
                <a:path w="5944" h="1702" extrusionOk="0">
                  <a:moveTo>
                    <a:pt x="1279" y="1"/>
                  </a:moveTo>
                  <a:cubicBezTo>
                    <a:pt x="573" y="1"/>
                    <a:pt x="1" y="573"/>
                    <a:pt x="1" y="1280"/>
                  </a:cubicBezTo>
                  <a:lnTo>
                    <a:pt x="1" y="1702"/>
                  </a:lnTo>
                  <a:lnTo>
                    <a:pt x="5943" y="1702"/>
                  </a:lnTo>
                  <a:lnTo>
                    <a:pt x="5943" y="1280"/>
                  </a:lnTo>
                  <a:cubicBezTo>
                    <a:pt x="5943" y="573"/>
                    <a:pt x="5372" y="1"/>
                    <a:pt x="46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124"/>
          <p:cNvGrpSpPr/>
          <p:nvPr/>
        </p:nvGrpSpPr>
        <p:grpSpPr>
          <a:xfrm>
            <a:off x="4801803" y="3313149"/>
            <a:ext cx="335295" cy="381300"/>
            <a:chOff x="4813643" y="3330695"/>
            <a:chExt cx="351720" cy="399979"/>
          </a:xfrm>
        </p:grpSpPr>
        <p:sp>
          <p:nvSpPr>
            <p:cNvPr id="4517" name="Google Shape;4517;p124"/>
            <p:cNvSpPr/>
            <p:nvPr/>
          </p:nvSpPr>
          <p:spPr>
            <a:xfrm>
              <a:off x="4930461" y="3330722"/>
              <a:ext cx="118085" cy="165615"/>
            </a:xfrm>
            <a:custGeom>
              <a:avLst/>
              <a:gdLst/>
              <a:ahLst/>
              <a:cxnLst/>
              <a:rect l="l" t="t" r="r" b="b"/>
              <a:pathLst>
                <a:path w="4380" h="6143" extrusionOk="0">
                  <a:moveTo>
                    <a:pt x="3070" y="0"/>
                  </a:moveTo>
                  <a:cubicBezTo>
                    <a:pt x="2955" y="0"/>
                    <a:pt x="2842" y="47"/>
                    <a:pt x="2755" y="135"/>
                  </a:cubicBezTo>
                  <a:lnTo>
                    <a:pt x="137" y="2738"/>
                  </a:lnTo>
                  <a:cubicBezTo>
                    <a:pt x="46" y="2828"/>
                    <a:pt x="1" y="2979"/>
                    <a:pt x="16" y="3114"/>
                  </a:cubicBezTo>
                  <a:cubicBezTo>
                    <a:pt x="46" y="3250"/>
                    <a:pt x="137" y="3370"/>
                    <a:pt x="257" y="3430"/>
                  </a:cubicBezTo>
                  <a:lnTo>
                    <a:pt x="1611" y="4107"/>
                  </a:lnTo>
                  <a:lnTo>
                    <a:pt x="933" y="5521"/>
                  </a:lnTo>
                  <a:cubicBezTo>
                    <a:pt x="829" y="5701"/>
                    <a:pt x="889" y="5942"/>
                    <a:pt x="1069" y="6062"/>
                  </a:cubicBezTo>
                  <a:cubicBezTo>
                    <a:pt x="1143" y="6116"/>
                    <a:pt x="1231" y="6143"/>
                    <a:pt x="1320" y="6143"/>
                  </a:cubicBezTo>
                  <a:cubicBezTo>
                    <a:pt x="1431" y="6143"/>
                    <a:pt x="1542" y="6101"/>
                    <a:pt x="1626" y="6018"/>
                  </a:cubicBezTo>
                  <a:lnTo>
                    <a:pt x="4229" y="3354"/>
                  </a:lnTo>
                  <a:cubicBezTo>
                    <a:pt x="4334" y="3250"/>
                    <a:pt x="4379" y="3114"/>
                    <a:pt x="4349" y="2979"/>
                  </a:cubicBezTo>
                  <a:cubicBezTo>
                    <a:pt x="4334" y="2828"/>
                    <a:pt x="4243" y="2722"/>
                    <a:pt x="4123" y="2648"/>
                  </a:cubicBezTo>
                  <a:lnTo>
                    <a:pt x="2769" y="1986"/>
                  </a:lnTo>
                  <a:lnTo>
                    <a:pt x="3447" y="632"/>
                  </a:lnTo>
                  <a:cubicBezTo>
                    <a:pt x="3537" y="436"/>
                    <a:pt x="3477" y="210"/>
                    <a:pt x="3311" y="74"/>
                  </a:cubicBezTo>
                  <a:cubicBezTo>
                    <a:pt x="3235" y="24"/>
                    <a:pt x="3152" y="0"/>
                    <a:pt x="307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24"/>
            <p:cNvSpPr/>
            <p:nvPr/>
          </p:nvSpPr>
          <p:spPr>
            <a:xfrm>
              <a:off x="4977506" y="3519712"/>
              <a:ext cx="23563" cy="23563"/>
            </a:xfrm>
            <a:custGeom>
              <a:avLst/>
              <a:gdLst/>
              <a:ahLst/>
              <a:cxnLst/>
              <a:rect l="l" t="t" r="r" b="b"/>
              <a:pathLst>
                <a:path w="874" h="874" extrusionOk="0">
                  <a:moveTo>
                    <a:pt x="438" y="1"/>
                  </a:moveTo>
                  <a:cubicBezTo>
                    <a:pt x="197" y="1"/>
                    <a:pt x="1" y="196"/>
                    <a:pt x="1" y="437"/>
                  </a:cubicBezTo>
                  <a:cubicBezTo>
                    <a:pt x="1" y="677"/>
                    <a:pt x="197" y="874"/>
                    <a:pt x="438" y="874"/>
                  </a:cubicBezTo>
                  <a:cubicBezTo>
                    <a:pt x="679" y="874"/>
                    <a:pt x="874" y="677"/>
                    <a:pt x="874" y="437"/>
                  </a:cubicBezTo>
                  <a:cubicBezTo>
                    <a:pt x="874" y="196"/>
                    <a:pt x="679" y="1"/>
                    <a:pt x="4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24"/>
            <p:cNvSpPr/>
            <p:nvPr/>
          </p:nvSpPr>
          <p:spPr>
            <a:xfrm>
              <a:off x="4977506" y="3566784"/>
              <a:ext cx="23563" cy="23132"/>
            </a:xfrm>
            <a:custGeom>
              <a:avLst/>
              <a:gdLst/>
              <a:ahLst/>
              <a:cxnLst/>
              <a:rect l="l" t="t" r="r" b="b"/>
              <a:pathLst>
                <a:path w="874" h="858" extrusionOk="0">
                  <a:moveTo>
                    <a:pt x="438" y="0"/>
                  </a:moveTo>
                  <a:cubicBezTo>
                    <a:pt x="197" y="0"/>
                    <a:pt x="1" y="195"/>
                    <a:pt x="1" y="436"/>
                  </a:cubicBezTo>
                  <a:cubicBezTo>
                    <a:pt x="1" y="662"/>
                    <a:pt x="197" y="857"/>
                    <a:pt x="438" y="857"/>
                  </a:cubicBezTo>
                  <a:cubicBezTo>
                    <a:pt x="679" y="857"/>
                    <a:pt x="874" y="662"/>
                    <a:pt x="874" y="436"/>
                  </a:cubicBezTo>
                  <a:cubicBezTo>
                    <a:pt x="874" y="195"/>
                    <a:pt x="679" y="0"/>
                    <a:pt x="43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24"/>
            <p:cNvSpPr/>
            <p:nvPr/>
          </p:nvSpPr>
          <p:spPr>
            <a:xfrm>
              <a:off x="4813643" y="3424381"/>
              <a:ext cx="351720" cy="306293"/>
            </a:xfrm>
            <a:custGeom>
              <a:avLst/>
              <a:gdLst/>
              <a:ahLst/>
              <a:cxnLst/>
              <a:rect l="l" t="t" r="r" b="b"/>
              <a:pathLst>
                <a:path w="13046" h="11361" extrusionOk="0">
                  <a:moveTo>
                    <a:pt x="1" y="1"/>
                  </a:moveTo>
                  <a:lnTo>
                    <a:pt x="1" y="4845"/>
                  </a:lnTo>
                  <a:cubicBezTo>
                    <a:pt x="1" y="8442"/>
                    <a:pt x="2919" y="11361"/>
                    <a:pt x="6516" y="11361"/>
                  </a:cubicBezTo>
                  <a:cubicBezTo>
                    <a:pt x="10111" y="11361"/>
                    <a:pt x="13045" y="8442"/>
                    <a:pt x="13045" y="4845"/>
                  </a:cubicBezTo>
                  <a:lnTo>
                    <a:pt x="13045" y="1"/>
                  </a:lnTo>
                  <a:lnTo>
                    <a:pt x="9569" y="1"/>
                  </a:lnTo>
                  <a:lnTo>
                    <a:pt x="9569" y="4845"/>
                  </a:lnTo>
                  <a:cubicBezTo>
                    <a:pt x="9569" y="6516"/>
                    <a:pt x="8201" y="7884"/>
                    <a:pt x="6516" y="7884"/>
                  </a:cubicBezTo>
                  <a:cubicBezTo>
                    <a:pt x="4845" y="7884"/>
                    <a:pt x="3477" y="6516"/>
                    <a:pt x="3477" y="4845"/>
                  </a:cubicBezTo>
                  <a:lnTo>
                    <a:pt x="347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24"/>
            <p:cNvSpPr/>
            <p:nvPr/>
          </p:nvSpPr>
          <p:spPr>
            <a:xfrm>
              <a:off x="5071623" y="3330695"/>
              <a:ext cx="93740" cy="70204"/>
            </a:xfrm>
            <a:custGeom>
              <a:avLst/>
              <a:gdLst/>
              <a:ahLst/>
              <a:cxnLst/>
              <a:rect l="l" t="t" r="r" b="b"/>
              <a:pathLst>
                <a:path w="3477" h="2604" extrusionOk="0">
                  <a:moveTo>
                    <a:pt x="422" y="1"/>
                  </a:moveTo>
                  <a:cubicBezTo>
                    <a:pt x="181" y="1"/>
                    <a:pt x="0" y="196"/>
                    <a:pt x="0" y="437"/>
                  </a:cubicBezTo>
                  <a:lnTo>
                    <a:pt x="0" y="2603"/>
                  </a:lnTo>
                  <a:lnTo>
                    <a:pt x="3476" y="2603"/>
                  </a:lnTo>
                  <a:lnTo>
                    <a:pt x="3476" y="437"/>
                  </a:lnTo>
                  <a:cubicBezTo>
                    <a:pt x="3476" y="196"/>
                    <a:pt x="3280" y="1"/>
                    <a:pt x="30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24"/>
            <p:cNvSpPr/>
            <p:nvPr/>
          </p:nvSpPr>
          <p:spPr>
            <a:xfrm>
              <a:off x="4813643" y="3330695"/>
              <a:ext cx="93740" cy="70204"/>
            </a:xfrm>
            <a:custGeom>
              <a:avLst/>
              <a:gdLst/>
              <a:ahLst/>
              <a:cxnLst/>
              <a:rect l="l" t="t" r="r" b="b"/>
              <a:pathLst>
                <a:path w="3477" h="2604" extrusionOk="0">
                  <a:moveTo>
                    <a:pt x="437" y="1"/>
                  </a:moveTo>
                  <a:cubicBezTo>
                    <a:pt x="197" y="1"/>
                    <a:pt x="1" y="196"/>
                    <a:pt x="1" y="437"/>
                  </a:cubicBezTo>
                  <a:lnTo>
                    <a:pt x="1" y="2603"/>
                  </a:lnTo>
                  <a:lnTo>
                    <a:pt x="3477" y="2603"/>
                  </a:lnTo>
                  <a:lnTo>
                    <a:pt x="3477" y="437"/>
                  </a:lnTo>
                  <a:cubicBezTo>
                    <a:pt x="3477" y="196"/>
                    <a:pt x="3280" y="1"/>
                    <a:pt x="30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124"/>
          <p:cNvGrpSpPr/>
          <p:nvPr/>
        </p:nvGrpSpPr>
        <p:grpSpPr>
          <a:xfrm>
            <a:off x="5571702" y="3313149"/>
            <a:ext cx="290395" cy="381300"/>
            <a:chOff x="5621257" y="3330695"/>
            <a:chExt cx="304621" cy="399979"/>
          </a:xfrm>
        </p:grpSpPr>
        <p:sp>
          <p:nvSpPr>
            <p:cNvPr id="4524" name="Google Shape;4524;p124"/>
            <p:cNvSpPr/>
            <p:nvPr/>
          </p:nvSpPr>
          <p:spPr>
            <a:xfrm>
              <a:off x="5691407" y="3636125"/>
              <a:ext cx="23563" cy="23536"/>
            </a:xfrm>
            <a:custGeom>
              <a:avLst/>
              <a:gdLst/>
              <a:ahLst/>
              <a:cxnLst/>
              <a:rect l="l" t="t" r="r" b="b"/>
              <a:pathLst>
                <a:path w="874" h="873" extrusionOk="0">
                  <a:moveTo>
                    <a:pt x="438" y="0"/>
                  </a:moveTo>
                  <a:cubicBezTo>
                    <a:pt x="197" y="0"/>
                    <a:pt x="1" y="197"/>
                    <a:pt x="1" y="437"/>
                  </a:cubicBezTo>
                  <a:cubicBezTo>
                    <a:pt x="1" y="678"/>
                    <a:pt x="197" y="873"/>
                    <a:pt x="438" y="873"/>
                  </a:cubicBezTo>
                  <a:cubicBezTo>
                    <a:pt x="678" y="873"/>
                    <a:pt x="873" y="678"/>
                    <a:pt x="873" y="437"/>
                  </a:cubicBezTo>
                  <a:cubicBezTo>
                    <a:pt x="873" y="197"/>
                    <a:pt x="678" y="0"/>
                    <a:pt x="43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24"/>
            <p:cNvSpPr/>
            <p:nvPr/>
          </p:nvSpPr>
          <p:spPr>
            <a:xfrm>
              <a:off x="5761988" y="3565975"/>
              <a:ext cx="23159" cy="23536"/>
            </a:xfrm>
            <a:custGeom>
              <a:avLst/>
              <a:gdLst/>
              <a:ahLst/>
              <a:cxnLst/>
              <a:rect l="l" t="t" r="r" b="b"/>
              <a:pathLst>
                <a:path w="859" h="873" extrusionOk="0">
                  <a:moveTo>
                    <a:pt x="422" y="0"/>
                  </a:moveTo>
                  <a:cubicBezTo>
                    <a:pt x="197" y="0"/>
                    <a:pt x="1" y="195"/>
                    <a:pt x="1" y="436"/>
                  </a:cubicBezTo>
                  <a:cubicBezTo>
                    <a:pt x="1" y="677"/>
                    <a:pt x="197" y="873"/>
                    <a:pt x="422" y="873"/>
                  </a:cubicBezTo>
                  <a:cubicBezTo>
                    <a:pt x="663" y="873"/>
                    <a:pt x="859" y="677"/>
                    <a:pt x="859" y="436"/>
                  </a:cubicBezTo>
                  <a:cubicBezTo>
                    <a:pt x="859" y="195"/>
                    <a:pt x="663"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24"/>
            <p:cNvSpPr/>
            <p:nvPr/>
          </p:nvSpPr>
          <p:spPr>
            <a:xfrm>
              <a:off x="5855701" y="3337570"/>
              <a:ext cx="63302" cy="63329"/>
            </a:xfrm>
            <a:custGeom>
              <a:avLst/>
              <a:gdLst/>
              <a:ahLst/>
              <a:cxnLst/>
              <a:rect l="l" t="t" r="r" b="b"/>
              <a:pathLst>
                <a:path w="2348" h="2349" extrusionOk="0">
                  <a:moveTo>
                    <a:pt x="1" y="1"/>
                  </a:moveTo>
                  <a:lnTo>
                    <a:pt x="1" y="2348"/>
                  </a:lnTo>
                  <a:lnTo>
                    <a:pt x="2348" y="2348"/>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24"/>
            <p:cNvSpPr/>
            <p:nvPr/>
          </p:nvSpPr>
          <p:spPr>
            <a:xfrm>
              <a:off x="5832192" y="3636125"/>
              <a:ext cx="23536" cy="23536"/>
            </a:xfrm>
            <a:custGeom>
              <a:avLst/>
              <a:gdLst/>
              <a:ahLst/>
              <a:cxnLst/>
              <a:rect l="l" t="t" r="r" b="b"/>
              <a:pathLst>
                <a:path w="873" h="873" extrusionOk="0">
                  <a:moveTo>
                    <a:pt x="436" y="0"/>
                  </a:moveTo>
                  <a:cubicBezTo>
                    <a:pt x="195" y="0"/>
                    <a:pt x="0" y="197"/>
                    <a:pt x="0" y="437"/>
                  </a:cubicBezTo>
                  <a:cubicBezTo>
                    <a:pt x="0" y="678"/>
                    <a:pt x="195" y="873"/>
                    <a:pt x="436" y="873"/>
                  </a:cubicBezTo>
                  <a:cubicBezTo>
                    <a:pt x="677" y="873"/>
                    <a:pt x="873" y="678"/>
                    <a:pt x="873" y="437"/>
                  </a:cubicBezTo>
                  <a:cubicBezTo>
                    <a:pt x="873" y="197"/>
                    <a:pt x="677" y="0"/>
                    <a:pt x="43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24"/>
            <p:cNvSpPr/>
            <p:nvPr/>
          </p:nvSpPr>
          <p:spPr>
            <a:xfrm>
              <a:off x="5621257" y="3330695"/>
              <a:ext cx="304621" cy="399979"/>
            </a:xfrm>
            <a:custGeom>
              <a:avLst/>
              <a:gdLst/>
              <a:ahLst/>
              <a:cxnLst/>
              <a:rect l="l" t="t" r="r" b="b"/>
              <a:pathLst>
                <a:path w="11299" h="14836" extrusionOk="0">
                  <a:moveTo>
                    <a:pt x="9132" y="4378"/>
                  </a:moveTo>
                  <a:cubicBezTo>
                    <a:pt x="9373" y="4378"/>
                    <a:pt x="9554" y="4575"/>
                    <a:pt x="9554" y="4815"/>
                  </a:cubicBezTo>
                  <a:lnTo>
                    <a:pt x="9554" y="6545"/>
                  </a:lnTo>
                  <a:cubicBezTo>
                    <a:pt x="9554" y="6786"/>
                    <a:pt x="9373" y="6982"/>
                    <a:pt x="9132" y="6982"/>
                  </a:cubicBezTo>
                  <a:lnTo>
                    <a:pt x="6079" y="6982"/>
                  </a:lnTo>
                  <a:lnTo>
                    <a:pt x="6079" y="7929"/>
                  </a:lnTo>
                  <a:cubicBezTo>
                    <a:pt x="6454" y="8065"/>
                    <a:pt x="6741" y="8350"/>
                    <a:pt x="6876" y="8727"/>
                  </a:cubicBezTo>
                  <a:lnTo>
                    <a:pt x="8260" y="8727"/>
                  </a:lnTo>
                  <a:cubicBezTo>
                    <a:pt x="8501" y="8727"/>
                    <a:pt x="8697" y="8922"/>
                    <a:pt x="8697" y="9163"/>
                  </a:cubicBezTo>
                  <a:lnTo>
                    <a:pt x="8697" y="10547"/>
                  </a:lnTo>
                  <a:cubicBezTo>
                    <a:pt x="9193" y="10728"/>
                    <a:pt x="9554" y="11195"/>
                    <a:pt x="9554" y="11766"/>
                  </a:cubicBezTo>
                  <a:cubicBezTo>
                    <a:pt x="9554" y="12488"/>
                    <a:pt x="8982" y="13075"/>
                    <a:pt x="8260" y="13075"/>
                  </a:cubicBezTo>
                  <a:cubicBezTo>
                    <a:pt x="7688" y="13075"/>
                    <a:pt x="7207" y="12699"/>
                    <a:pt x="7026" y="12202"/>
                  </a:cubicBezTo>
                  <a:lnTo>
                    <a:pt x="4258" y="12202"/>
                  </a:lnTo>
                  <a:cubicBezTo>
                    <a:pt x="4093" y="12699"/>
                    <a:pt x="3611" y="13075"/>
                    <a:pt x="3040" y="13075"/>
                  </a:cubicBezTo>
                  <a:cubicBezTo>
                    <a:pt x="2317" y="13075"/>
                    <a:pt x="1730" y="12488"/>
                    <a:pt x="1730" y="11766"/>
                  </a:cubicBezTo>
                  <a:cubicBezTo>
                    <a:pt x="1730" y="11195"/>
                    <a:pt x="2107" y="10728"/>
                    <a:pt x="2603" y="10547"/>
                  </a:cubicBezTo>
                  <a:lnTo>
                    <a:pt x="2603" y="6982"/>
                  </a:lnTo>
                  <a:lnTo>
                    <a:pt x="2167" y="6982"/>
                  </a:lnTo>
                  <a:cubicBezTo>
                    <a:pt x="1926" y="6982"/>
                    <a:pt x="1730" y="6786"/>
                    <a:pt x="1730" y="6545"/>
                  </a:cubicBezTo>
                  <a:lnTo>
                    <a:pt x="1730" y="4815"/>
                  </a:lnTo>
                  <a:cubicBezTo>
                    <a:pt x="1730" y="4575"/>
                    <a:pt x="1926" y="4378"/>
                    <a:pt x="2167" y="4378"/>
                  </a:cubicBezTo>
                  <a:close/>
                  <a:moveTo>
                    <a:pt x="436" y="1"/>
                  </a:moveTo>
                  <a:cubicBezTo>
                    <a:pt x="195" y="1"/>
                    <a:pt x="0" y="196"/>
                    <a:pt x="0" y="437"/>
                  </a:cubicBezTo>
                  <a:lnTo>
                    <a:pt x="0" y="14399"/>
                  </a:lnTo>
                  <a:cubicBezTo>
                    <a:pt x="0" y="14639"/>
                    <a:pt x="195" y="14836"/>
                    <a:pt x="436" y="14836"/>
                  </a:cubicBezTo>
                  <a:lnTo>
                    <a:pt x="10863" y="14836"/>
                  </a:lnTo>
                  <a:cubicBezTo>
                    <a:pt x="11104" y="14836"/>
                    <a:pt x="11299" y="14639"/>
                    <a:pt x="11299" y="14399"/>
                  </a:cubicBezTo>
                  <a:lnTo>
                    <a:pt x="11299" y="3476"/>
                  </a:lnTo>
                  <a:lnTo>
                    <a:pt x="8260" y="3476"/>
                  </a:lnTo>
                  <a:cubicBezTo>
                    <a:pt x="8019" y="3476"/>
                    <a:pt x="7824" y="3281"/>
                    <a:pt x="7824" y="3040"/>
                  </a:cubicBezTo>
                  <a:lnTo>
                    <a:pt x="78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24"/>
            <p:cNvSpPr/>
            <p:nvPr/>
          </p:nvSpPr>
          <p:spPr>
            <a:xfrm>
              <a:off x="5691407" y="3472262"/>
              <a:ext cx="164321" cy="23159"/>
            </a:xfrm>
            <a:custGeom>
              <a:avLst/>
              <a:gdLst/>
              <a:ahLst/>
              <a:cxnLst/>
              <a:rect l="l" t="t" r="r" b="b"/>
              <a:pathLst>
                <a:path w="6095" h="859" extrusionOk="0">
                  <a:moveTo>
                    <a:pt x="1" y="0"/>
                  </a:moveTo>
                  <a:lnTo>
                    <a:pt x="1" y="858"/>
                  </a:lnTo>
                  <a:lnTo>
                    <a:pt x="6095" y="858"/>
                  </a:lnTo>
                  <a:lnTo>
                    <a:pt x="6095"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24"/>
            <p:cNvSpPr/>
            <p:nvPr/>
          </p:nvSpPr>
          <p:spPr>
            <a:xfrm>
              <a:off x="5714943" y="3518903"/>
              <a:ext cx="117276" cy="117249"/>
            </a:xfrm>
            <a:custGeom>
              <a:avLst/>
              <a:gdLst/>
              <a:ahLst/>
              <a:cxnLst/>
              <a:rect l="l" t="t" r="r" b="b"/>
              <a:pathLst>
                <a:path w="4350" h="4349" extrusionOk="0">
                  <a:moveTo>
                    <a:pt x="0" y="1"/>
                  </a:moveTo>
                  <a:lnTo>
                    <a:pt x="0" y="3566"/>
                  </a:lnTo>
                  <a:cubicBezTo>
                    <a:pt x="361" y="3686"/>
                    <a:pt x="662" y="3987"/>
                    <a:pt x="783" y="4348"/>
                  </a:cubicBezTo>
                  <a:lnTo>
                    <a:pt x="3551" y="4348"/>
                  </a:lnTo>
                  <a:cubicBezTo>
                    <a:pt x="3687" y="3987"/>
                    <a:pt x="3972" y="3686"/>
                    <a:pt x="4349" y="3566"/>
                  </a:cubicBezTo>
                  <a:lnTo>
                    <a:pt x="4349" y="2619"/>
                  </a:lnTo>
                  <a:lnTo>
                    <a:pt x="3401" y="2619"/>
                  </a:lnTo>
                  <a:cubicBezTo>
                    <a:pt x="3220" y="3115"/>
                    <a:pt x="2739" y="3476"/>
                    <a:pt x="2167" y="3476"/>
                  </a:cubicBezTo>
                  <a:cubicBezTo>
                    <a:pt x="1460" y="3476"/>
                    <a:pt x="873" y="2890"/>
                    <a:pt x="873" y="2182"/>
                  </a:cubicBezTo>
                  <a:cubicBezTo>
                    <a:pt x="873" y="1610"/>
                    <a:pt x="1234" y="1129"/>
                    <a:pt x="1746" y="948"/>
                  </a:cubicBezTo>
                  <a:lnTo>
                    <a:pt x="174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124"/>
          <p:cNvGrpSpPr/>
          <p:nvPr/>
        </p:nvGrpSpPr>
        <p:grpSpPr>
          <a:xfrm>
            <a:off x="6337333" y="3313124"/>
            <a:ext cx="248631" cy="379012"/>
            <a:chOff x="6424395" y="3330668"/>
            <a:chExt cx="260811" cy="397579"/>
          </a:xfrm>
        </p:grpSpPr>
        <p:sp>
          <p:nvSpPr>
            <p:cNvPr id="4532" name="Google Shape;4532;p124"/>
            <p:cNvSpPr/>
            <p:nvPr/>
          </p:nvSpPr>
          <p:spPr>
            <a:xfrm>
              <a:off x="6529863" y="3439802"/>
              <a:ext cx="53947" cy="38148"/>
            </a:xfrm>
            <a:custGeom>
              <a:avLst/>
              <a:gdLst/>
              <a:ahLst/>
              <a:cxnLst/>
              <a:rect l="l" t="t" r="r" b="b"/>
              <a:pathLst>
                <a:path w="2001" h="1415" extrusionOk="0">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24"/>
            <p:cNvSpPr/>
            <p:nvPr/>
          </p:nvSpPr>
          <p:spPr>
            <a:xfrm>
              <a:off x="6424395" y="3330668"/>
              <a:ext cx="260811" cy="279521"/>
            </a:xfrm>
            <a:custGeom>
              <a:avLst/>
              <a:gdLst/>
              <a:ahLst/>
              <a:cxnLst/>
              <a:rect l="l" t="t" r="r" b="b"/>
              <a:pathLst>
                <a:path w="9674" h="10368" extrusionOk="0">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24"/>
            <p:cNvSpPr/>
            <p:nvPr/>
          </p:nvSpPr>
          <p:spPr>
            <a:xfrm>
              <a:off x="6475511" y="3633699"/>
              <a:ext cx="163081" cy="47881"/>
            </a:xfrm>
            <a:custGeom>
              <a:avLst/>
              <a:gdLst/>
              <a:ahLst/>
              <a:cxnLst/>
              <a:rect l="l" t="t" r="r" b="b"/>
              <a:pathLst>
                <a:path w="6049" h="1776" extrusionOk="0">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24"/>
            <p:cNvSpPr/>
            <p:nvPr/>
          </p:nvSpPr>
          <p:spPr>
            <a:xfrm>
              <a:off x="6510775" y="3705089"/>
              <a:ext cx="92500" cy="23159"/>
            </a:xfrm>
            <a:custGeom>
              <a:avLst/>
              <a:gdLst/>
              <a:ahLst/>
              <a:cxnLst/>
              <a:rect l="l" t="t" r="r" b="b"/>
              <a:pathLst>
                <a:path w="3431" h="859" extrusionOk="0">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124"/>
          <p:cNvGrpSpPr/>
          <p:nvPr/>
        </p:nvGrpSpPr>
        <p:grpSpPr>
          <a:xfrm>
            <a:off x="7099470" y="3313149"/>
            <a:ext cx="345344" cy="345318"/>
            <a:chOff x="7223867" y="3330695"/>
            <a:chExt cx="362262" cy="362235"/>
          </a:xfrm>
        </p:grpSpPr>
        <p:sp>
          <p:nvSpPr>
            <p:cNvPr id="4537" name="Google Shape;4537;p124"/>
            <p:cNvSpPr/>
            <p:nvPr/>
          </p:nvSpPr>
          <p:spPr>
            <a:xfrm>
              <a:off x="7373117" y="3543652"/>
              <a:ext cx="63733" cy="149278"/>
            </a:xfrm>
            <a:custGeom>
              <a:avLst/>
              <a:gdLst/>
              <a:ahLst/>
              <a:cxnLst/>
              <a:rect l="l" t="t" r="r" b="b"/>
              <a:pathLst>
                <a:path w="2364" h="5537" extrusionOk="0">
                  <a:moveTo>
                    <a:pt x="1190" y="0"/>
                  </a:moveTo>
                  <a:cubicBezTo>
                    <a:pt x="528" y="0"/>
                    <a:pt x="1" y="527"/>
                    <a:pt x="1" y="1189"/>
                  </a:cubicBezTo>
                  <a:lnTo>
                    <a:pt x="1" y="2152"/>
                  </a:lnTo>
                  <a:cubicBezTo>
                    <a:pt x="257" y="2242"/>
                    <a:pt x="512" y="2303"/>
                    <a:pt x="783" y="2333"/>
                  </a:cubicBezTo>
                  <a:lnTo>
                    <a:pt x="783" y="3250"/>
                  </a:lnTo>
                  <a:cubicBezTo>
                    <a:pt x="332" y="3416"/>
                    <a:pt x="1" y="3852"/>
                    <a:pt x="1" y="4363"/>
                  </a:cubicBezTo>
                  <a:cubicBezTo>
                    <a:pt x="1" y="5011"/>
                    <a:pt x="528" y="5537"/>
                    <a:pt x="1190" y="5537"/>
                  </a:cubicBezTo>
                  <a:cubicBezTo>
                    <a:pt x="1836" y="5537"/>
                    <a:pt x="2364" y="5011"/>
                    <a:pt x="2364" y="4363"/>
                  </a:cubicBezTo>
                  <a:cubicBezTo>
                    <a:pt x="2364" y="3852"/>
                    <a:pt x="2033" y="3416"/>
                    <a:pt x="1581" y="3250"/>
                  </a:cubicBezTo>
                  <a:lnTo>
                    <a:pt x="1581" y="2333"/>
                  </a:lnTo>
                  <a:cubicBezTo>
                    <a:pt x="1852" y="2303"/>
                    <a:pt x="2123" y="2242"/>
                    <a:pt x="2364" y="2152"/>
                  </a:cubicBezTo>
                  <a:lnTo>
                    <a:pt x="2364" y="1189"/>
                  </a:lnTo>
                  <a:cubicBezTo>
                    <a:pt x="2364" y="527"/>
                    <a:pt x="1836" y="0"/>
                    <a:pt x="1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24"/>
            <p:cNvSpPr/>
            <p:nvPr/>
          </p:nvSpPr>
          <p:spPr>
            <a:xfrm>
              <a:off x="7383659" y="3479973"/>
              <a:ext cx="42651" cy="42597"/>
            </a:xfrm>
            <a:custGeom>
              <a:avLst/>
              <a:gdLst/>
              <a:ahLst/>
              <a:cxnLst/>
              <a:rect l="l" t="t" r="r" b="b"/>
              <a:pathLst>
                <a:path w="1582" h="1580" extrusionOk="0">
                  <a:moveTo>
                    <a:pt x="799" y="0"/>
                  </a:moveTo>
                  <a:cubicBezTo>
                    <a:pt x="362" y="0"/>
                    <a:pt x="1" y="362"/>
                    <a:pt x="1" y="783"/>
                  </a:cubicBezTo>
                  <a:cubicBezTo>
                    <a:pt x="1" y="1219"/>
                    <a:pt x="362" y="1580"/>
                    <a:pt x="799" y="1580"/>
                  </a:cubicBezTo>
                  <a:cubicBezTo>
                    <a:pt x="1220" y="1580"/>
                    <a:pt x="1581" y="1219"/>
                    <a:pt x="1581" y="783"/>
                  </a:cubicBezTo>
                  <a:cubicBezTo>
                    <a:pt x="1581" y="362"/>
                    <a:pt x="1220" y="0"/>
                    <a:pt x="79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24"/>
            <p:cNvSpPr/>
            <p:nvPr/>
          </p:nvSpPr>
          <p:spPr>
            <a:xfrm>
              <a:off x="7223867" y="3330695"/>
              <a:ext cx="362262" cy="318128"/>
            </a:xfrm>
            <a:custGeom>
              <a:avLst/>
              <a:gdLst/>
              <a:ahLst/>
              <a:cxnLst/>
              <a:rect l="l" t="t" r="r" b="b"/>
              <a:pathLst>
                <a:path w="13437" h="11800" extrusionOk="0">
                  <a:moveTo>
                    <a:pt x="6726" y="1"/>
                  </a:moveTo>
                  <a:cubicBezTo>
                    <a:pt x="6064" y="1"/>
                    <a:pt x="5537" y="527"/>
                    <a:pt x="5537" y="1189"/>
                  </a:cubicBezTo>
                  <a:cubicBezTo>
                    <a:pt x="5537" y="1700"/>
                    <a:pt x="5868" y="2122"/>
                    <a:pt x="6319" y="2288"/>
                  </a:cubicBezTo>
                  <a:lnTo>
                    <a:pt x="6319" y="3221"/>
                  </a:lnTo>
                  <a:cubicBezTo>
                    <a:pt x="5643" y="3295"/>
                    <a:pt x="5025" y="3551"/>
                    <a:pt x="4514" y="3957"/>
                  </a:cubicBezTo>
                  <a:lnTo>
                    <a:pt x="3882" y="3325"/>
                  </a:lnTo>
                  <a:cubicBezTo>
                    <a:pt x="4092" y="2889"/>
                    <a:pt x="4018" y="2348"/>
                    <a:pt x="3657" y="1987"/>
                  </a:cubicBezTo>
                  <a:cubicBezTo>
                    <a:pt x="3431" y="1753"/>
                    <a:pt x="3130" y="1637"/>
                    <a:pt x="2827" y="1637"/>
                  </a:cubicBezTo>
                  <a:cubicBezTo>
                    <a:pt x="2524" y="1637"/>
                    <a:pt x="2220" y="1753"/>
                    <a:pt x="1986" y="1987"/>
                  </a:cubicBezTo>
                  <a:cubicBezTo>
                    <a:pt x="1535" y="2453"/>
                    <a:pt x="1535" y="3190"/>
                    <a:pt x="1986" y="3656"/>
                  </a:cubicBezTo>
                  <a:cubicBezTo>
                    <a:pt x="2202" y="3872"/>
                    <a:pt x="2488" y="4005"/>
                    <a:pt x="2802" y="4005"/>
                  </a:cubicBezTo>
                  <a:cubicBezTo>
                    <a:pt x="2971" y="4005"/>
                    <a:pt x="3147" y="3966"/>
                    <a:pt x="3326" y="3882"/>
                  </a:cubicBezTo>
                  <a:lnTo>
                    <a:pt x="3958" y="4514"/>
                  </a:lnTo>
                  <a:cubicBezTo>
                    <a:pt x="3551" y="5026"/>
                    <a:pt x="3296" y="5642"/>
                    <a:pt x="3220" y="6320"/>
                  </a:cubicBezTo>
                  <a:lnTo>
                    <a:pt x="2287" y="6320"/>
                  </a:lnTo>
                  <a:cubicBezTo>
                    <a:pt x="2122" y="5868"/>
                    <a:pt x="1701" y="5537"/>
                    <a:pt x="1189" y="5537"/>
                  </a:cubicBezTo>
                  <a:cubicBezTo>
                    <a:pt x="527" y="5537"/>
                    <a:pt x="0" y="6063"/>
                    <a:pt x="0" y="6725"/>
                  </a:cubicBezTo>
                  <a:cubicBezTo>
                    <a:pt x="0" y="7373"/>
                    <a:pt x="527" y="7899"/>
                    <a:pt x="1189" y="7899"/>
                  </a:cubicBezTo>
                  <a:cubicBezTo>
                    <a:pt x="1701" y="7899"/>
                    <a:pt x="2122" y="7568"/>
                    <a:pt x="2287" y="7117"/>
                  </a:cubicBezTo>
                  <a:lnTo>
                    <a:pt x="3220" y="7117"/>
                  </a:lnTo>
                  <a:cubicBezTo>
                    <a:pt x="3296" y="7794"/>
                    <a:pt x="3551" y="8411"/>
                    <a:pt x="3958" y="8922"/>
                  </a:cubicBezTo>
                  <a:lnTo>
                    <a:pt x="3326" y="9554"/>
                  </a:lnTo>
                  <a:cubicBezTo>
                    <a:pt x="3164" y="9482"/>
                    <a:pt x="2988" y="9445"/>
                    <a:pt x="2812" y="9445"/>
                  </a:cubicBezTo>
                  <a:cubicBezTo>
                    <a:pt x="2513" y="9445"/>
                    <a:pt x="2214" y="9553"/>
                    <a:pt x="1986" y="9780"/>
                  </a:cubicBezTo>
                  <a:cubicBezTo>
                    <a:pt x="1535" y="10246"/>
                    <a:pt x="1535" y="10984"/>
                    <a:pt x="1986" y="11450"/>
                  </a:cubicBezTo>
                  <a:cubicBezTo>
                    <a:pt x="2220" y="11683"/>
                    <a:pt x="2524" y="11800"/>
                    <a:pt x="2827" y="11800"/>
                  </a:cubicBezTo>
                  <a:cubicBezTo>
                    <a:pt x="3130" y="11800"/>
                    <a:pt x="3431" y="11683"/>
                    <a:pt x="3657" y="11450"/>
                  </a:cubicBezTo>
                  <a:cubicBezTo>
                    <a:pt x="4018" y="11089"/>
                    <a:pt x="4092" y="10547"/>
                    <a:pt x="3882" y="10111"/>
                  </a:cubicBezTo>
                  <a:lnTo>
                    <a:pt x="4514" y="9479"/>
                  </a:lnTo>
                  <a:cubicBezTo>
                    <a:pt x="4590" y="9540"/>
                    <a:pt x="4680" y="9584"/>
                    <a:pt x="4754" y="9630"/>
                  </a:cubicBezTo>
                  <a:lnTo>
                    <a:pt x="4754" y="9088"/>
                  </a:lnTo>
                  <a:cubicBezTo>
                    <a:pt x="4754" y="8396"/>
                    <a:pt x="5101" y="7809"/>
                    <a:pt x="5627" y="7448"/>
                  </a:cubicBezTo>
                  <a:cubicBezTo>
                    <a:pt x="5326" y="7162"/>
                    <a:pt x="5146" y="6771"/>
                    <a:pt x="5146" y="6320"/>
                  </a:cubicBezTo>
                  <a:cubicBezTo>
                    <a:pt x="5146" y="5462"/>
                    <a:pt x="5853" y="4755"/>
                    <a:pt x="6726" y="4755"/>
                  </a:cubicBezTo>
                  <a:cubicBezTo>
                    <a:pt x="7583" y="4755"/>
                    <a:pt x="8291" y="5462"/>
                    <a:pt x="8291" y="6320"/>
                  </a:cubicBezTo>
                  <a:cubicBezTo>
                    <a:pt x="8291" y="6771"/>
                    <a:pt x="8110" y="7162"/>
                    <a:pt x="7824" y="7448"/>
                  </a:cubicBezTo>
                  <a:cubicBezTo>
                    <a:pt x="8351" y="7809"/>
                    <a:pt x="8682" y="8396"/>
                    <a:pt x="8682" y="9088"/>
                  </a:cubicBezTo>
                  <a:lnTo>
                    <a:pt x="8682" y="9630"/>
                  </a:lnTo>
                  <a:cubicBezTo>
                    <a:pt x="8772" y="9584"/>
                    <a:pt x="8847" y="9540"/>
                    <a:pt x="8923" y="9479"/>
                  </a:cubicBezTo>
                  <a:lnTo>
                    <a:pt x="9555" y="10111"/>
                  </a:lnTo>
                  <a:cubicBezTo>
                    <a:pt x="9358" y="10547"/>
                    <a:pt x="9419" y="11089"/>
                    <a:pt x="9780" y="11450"/>
                  </a:cubicBezTo>
                  <a:cubicBezTo>
                    <a:pt x="10013" y="11683"/>
                    <a:pt x="10318" y="11800"/>
                    <a:pt x="10621" y="11800"/>
                  </a:cubicBezTo>
                  <a:cubicBezTo>
                    <a:pt x="10924" y="11800"/>
                    <a:pt x="11225" y="11683"/>
                    <a:pt x="11450" y="11450"/>
                  </a:cubicBezTo>
                  <a:cubicBezTo>
                    <a:pt x="11916" y="10984"/>
                    <a:pt x="11916" y="10246"/>
                    <a:pt x="11450" y="9780"/>
                  </a:cubicBezTo>
                  <a:cubicBezTo>
                    <a:pt x="11223" y="9553"/>
                    <a:pt x="10929" y="9445"/>
                    <a:pt x="10630" y="9445"/>
                  </a:cubicBezTo>
                  <a:cubicBezTo>
                    <a:pt x="10455" y="9445"/>
                    <a:pt x="10278" y="9482"/>
                    <a:pt x="10111" y="9554"/>
                  </a:cubicBezTo>
                  <a:lnTo>
                    <a:pt x="9479" y="8922"/>
                  </a:lnTo>
                  <a:cubicBezTo>
                    <a:pt x="9886" y="8411"/>
                    <a:pt x="10141" y="7794"/>
                    <a:pt x="10231" y="7117"/>
                  </a:cubicBezTo>
                  <a:lnTo>
                    <a:pt x="11149" y="7117"/>
                  </a:lnTo>
                  <a:cubicBezTo>
                    <a:pt x="11314" y="7568"/>
                    <a:pt x="11751" y="7899"/>
                    <a:pt x="12263" y="7899"/>
                  </a:cubicBezTo>
                  <a:cubicBezTo>
                    <a:pt x="12909" y="7899"/>
                    <a:pt x="13436" y="7373"/>
                    <a:pt x="13436" y="6725"/>
                  </a:cubicBezTo>
                  <a:cubicBezTo>
                    <a:pt x="13436" y="6063"/>
                    <a:pt x="12909" y="5537"/>
                    <a:pt x="12263" y="5537"/>
                  </a:cubicBezTo>
                  <a:cubicBezTo>
                    <a:pt x="11751" y="5537"/>
                    <a:pt x="11314" y="5868"/>
                    <a:pt x="11149" y="6320"/>
                  </a:cubicBezTo>
                  <a:lnTo>
                    <a:pt x="10217" y="6320"/>
                  </a:lnTo>
                  <a:cubicBezTo>
                    <a:pt x="10141" y="5642"/>
                    <a:pt x="9886" y="5026"/>
                    <a:pt x="9479" y="4514"/>
                  </a:cubicBezTo>
                  <a:lnTo>
                    <a:pt x="10111" y="3882"/>
                  </a:lnTo>
                  <a:cubicBezTo>
                    <a:pt x="10285" y="3965"/>
                    <a:pt x="10460" y="4001"/>
                    <a:pt x="10626" y="4001"/>
                  </a:cubicBezTo>
                  <a:cubicBezTo>
                    <a:pt x="10949" y="4001"/>
                    <a:pt x="11242" y="3865"/>
                    <a:pt x="11450" y="3656"/>
                  </a:cubicBezTo>
                  <a:cubicBezTo>
                    <a:pt x="11916" y="3190"/>
                    <a:pt x="11916" y="2453"/>
                    <a:pt x="11450" y="1987"/>
                  </a:cubicBezTo>
                  <a:cubicBezTo>
                    <a:pt x="11225" y="1753"/>
                    <a:pt x="10924" y="1637"/>
                    <a:pt x="10621" y="1637"/>
                  </a:cubicBezTo>
                  <a:cubicBezTo>
                    <a:pt x="10318" y="1637"/>
                    <a:pt x="10013" y="1753"/>
                    <a:pt x="9780" y="1987"/>
                  </a:cubicBezTo>
                  <a:cubicBezTo>
                    <a:pt x="9419" y="2348"/>
                    <a:pt x="9358" y="2889"/>
                    <a:pt x="9555" y="3325"/>
                  </a:cubicBezTo>
                  <a:lnTo>
                    <a:pt x="8923" y="3957"/>
                  </a:lnTo>
                  <a:cubicBezTo>
                    <a:pt x="8411" y="3551"/>
                    <a:pt x="7794" y="3295"/>
                    <a:pt x="7117" y="3221"/>
                  </a:cubicBezTo>
                  <a:lnTo>
                    <a:pt x="7117" y="2288"/>
                  </a:lnTo>
                  <a:cubicBezTo>
                    <a:pt x="7569" y="2122"/>
                    <a:pt x="7900" y="1700"/>
                    <a:pt x="7900" y="1189"/>
                  </a:cubicBezTo>
                  <a:cubicBezTo>
                    <a:pt x="7900" y="527"/>
                    <a:pt x="7372" y="1"/>
                    <a:pt x="672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124"/>
          <p:cNvGrpSpPr/>
          <p:nvPr/>
        </p:nvGrpSpPr>
        <p:grpSpPr>
          <a:xfrm>
            <a:off x="7857366" y="3313149"/>
            <a:ext cx="335269" cy="381300"/>
            <a:chOff x="8018890" y="3330695"/>
            <a:chExt cx="351693" cy="399979"/>
          </a:xfrm>
        </p:grpSpPr>
        <p:sp>
          <p:nvSpPr>
            <p:cNvPr id="4541" name="Google Shape;4541;p124"/>
            <p:cNvSpPr/>
            <p:nvPr/>
          </p:nvSpPr>
          <p:spPr>
            <a:xfrm>
              <a:off x="8018890" y="3378576"/>
              <a:ext cx="351693" cy="352098"/>
            </a:xfrm>
            <a:custGeom>
              <a:avLst/>
              <a:gdLst/>
              <a:ahLst/>
              <a:cxnLst/>
              <a:rect l="l" t="t" r="r" b="b"/>
              <a:pathLst>
                <a:path w="13045" h="13060" extrusionOk="0">
                  <a:moveTo>
                    <a:pt x="6530" y="1730"/>
                  </a:moveTo>
                  <a:cubicBezTo>
                    <a:pt x="9148" y="1730"/>
                    <a:pt x="11300" y="3866"/>
                    <a:pt x="11300" y="6514"/>
                  </a:cubicBezTo>
                  <a:cubicBezTo>
                    <a:pt x="11300" y="9178"/>
                    <a:pt x="9133" y="11299"/>
                    <a:pt x="6530" y="11299"/>
                  </a:cubicBezTo>
                  <a:cubicBezTo>
                    <a:pt x="3867" y="11299"/>
                    <a:pt x="1745" y="9118"/>
                    <a:pt x="1745" y="6514"/>
                  </a:cubicBezTo>
                  <a:cubicBezTo>
                    <a:pt x="1745" y="3882"/>
                    <a:pt x="3882" y="1730"/>
                    <a:pt x="6530" y="1730"/>
                  </a:cubicBezTo>
                  <a:close/>
                  <a:moveTo>
                    <a:pt x="6530" y="0"/>
                  </a:moveTo>
                  <a:cubicBezTo>
                    <a:pt x="4905" y="0"/>
                    <a:pt x="3416" y="602"/>
                    <a:pt x="2272" y="1579"/>
                  </a:cubicBezTo>
                  <a:lnTo>
                    <a:pt x="1595" y="977"/>
                  </a:lnTo>
                  <a:cubicBezTo>
                    <a:pt x="1518" y="900"/>
                    <a:pt x="1414" y="862"/>
                    <a:pt x="1310" y="862"/>
                  </a:cubicBezTo>
                  <a:cubicBezTo>
                    <a:pt x="1192" y="862"/>
                    <a:pt x="1073" y="911"/>
                    <a:pt x="993" y="1008"/>
                  </a:cubicBezTo>
                  <a:cubicBezTo>
                    <a:pt x="828" y="1188"/>
                    <a:pt x="843" y="1459"/>
                    <a:pt x="1023" y="1625"/>
                  </a:cubicBezTo>
                  <a:lnTo>
                    <a:pt x="1655" y="2197"/>
                  </a:lnTo>
                  <a:cubicBezTo>
                    <a:pt x="632" y="3340"/>
                    <a:pt x="0" y="4859"/>
                    <a:pt x="0" y="6514"/>
                  </a:cubicBezTo>
                  <a:cubicBezTo>
                    <a:pt x="0" y="10111"/>
                    <a:pt x="2934" y="13060"/>
                    <a:pt x="6530" y="13060"/>
                  </a:cubicBezTo>
                  <a:cubicBezTo>
                    <a:pt x="10126" y="13060"/>
                    <a:pt x="13045" y="10111"/>
                    <a:pt x="13045" y="6514"/>
                  </a:cubicBezTo>
                  <a:cubicBezTo>
                    <a:pt x="13045" y="4875"/>
                    <a:pt x="12428" y="3370"/>
                    <a:pt x="11420" y="2227"/>
                  </a:cubicBezTo>
                  <a:lnTo>
                    <a:pt x="12052" y="1609"/>
                  </a:lnTo>
                  <a:cubicBezTo>
                    <a:pt x="12217" y="1429"/>
                    <a:pt x="12217" y="1158"/>
                    <a:pt x="12052" y="993"/>
                  </a:cubicBezTo>
                  <a:cubicBezTo>
                    <a:pt x="11969" y="903"/>
                    <a:pt x="11856" y="858"/>
                    <a:pt x="11743" y="858"/>
                  </a:cubicBezTo>
                  <a:cubicBezTo>
                    <a:pt x="11630" y="858"/>
                    <a:pt x="11518" y="903"/>
                    <a:pt x="11435" y="993"/>
                  </a:cubicBezTo>
                  <a:lnTo>
                    <a:pt x="10818" y="1609"/>
                  </a:lnTo>
                  <a:cubicBezTo>
                    <a:pt x="9659" y="602"/>
                    <a:pt x="8170" y="0"/>
                    <a:pt x="65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24"/>
            <p:cNvSpPr/>
            <p:nvPr/>
          </p:nvSpPr>
          <p:spPr>
            <a:xfrm>
              <a:off x="8159648" y="3330695"/>
              <a:ext cx="70177" cy="27607"/>
            </a:xfrm>
            <a:custGeom>
              <a:avLst/>
              <a:gdLst/>
              <a:ahLst/>
              <a:cxnLst/>
              <a:rect l="l" t="t" r="r" b="b"/>
              <a:pathLst>
                <a:path w="2603" h="1024" extrusionOk="0">
                  <a:moveTo>
                    <a:pt x="436" y="1"/>
                  </a:moveTo>
                  <a:cubicBezTo>
                    <a:pt x="195" y="1"/>
                    <a:pt x="0" y="196"/>
                    <a:pt x="0" y="437"/>
                  </a:cubicBezTo>
                  <a:lnTo>
                    <a:pt x="0" y="1024"/>
                  </a:lnTo>
                  <a:cubicBezTo>
                    <a:pt x="422" y="948"/>
                    <a:pt x="857" y="904"/>
                    <a:pt x="1309" y="904"/>
                  </a:cubicBezTo>
                  <a:cubicBezTo>
                    <a:pt x="1746" y="904"/>
                    <a:pt x="2181" y="948"/>
                    <a:pt x="2603" y="1024"/>
                  </a:cubicBezTo>
                  <a:lnTo>
                    <a:pt x="2603" y="437"/>
                  </a:lnTo>
                  <a:cubicBezTo>
                    <a:pt x="2603" y="196"/>
                    <a:pt x="2408" y="1"/>
                    <a:pt x="21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24"/>
            <p:cNvSpPr/>
            <p:nvPr/>
          </p:nvSpPr>
          <p:spPr>
            <a:xfrm>
              <a:off x="8090280" y="3449535"/>
              <a:ext cx="208913" cy="208940"/>
            </a:xfrm>
            <a:custGeom>
              <a:avLst/>
              <a:gdLst/>
              <a:ahLst/>
              <a:cxnLst/>
              <a:rect l="l" t="t" r="r" b="b"/>
              <a:pathLst>
                <a:path w="7749" h="7750" extrusionOk="0">
                  <a:moveTo>
                    <a:pt x="3882" y="1701"/>
                  </a:moveTo>
                  <a:cubicBezTo>
                    <a:pt x="4122" y="1701"/>
                    <a:pt x="4319" y="1896"/>
                    <a:pt x="4319" y="2137"/>
                  </a:cubicBezTo>
                  <a:lnTo>
                    <a:pt x="4319" y="3702"/>
                  </a:lnTo>
                  <a:lnTo>
                    <a:pt x="5055" y="4439"/>
                  </a:lnTo>
                  <a:cubicBezTo>
                    <a:pt x="5221" y="4604"/>
                    <a:pt x="5221" y="4891"/>
                    <a:pt x="5055" y="5056"/>
                  </a:cubicBezTo>
                  <a:cubicBezTo>
                    <a:pt x="4973" y="5139"/>
                    <a:pt x="4860" y="5180"/>
                    <a:pt x="4747" y="5180"/>
                  </a:cubicBezTo>
                  <a:cubicBezTo>
                    <a:pt x="4634" y="5180"/>
                    <a:pt x="4521" y="5139"/>
                    <a:pt x="4439" y="5056"/>
                  </a:cubicBezTo>
                  <a:lnTo>
                    <a:pt x="3566" y="4183"/>
                  </a:lnTo>
                  <a:cubicBezTo>
                    <a:pt x="3491" y="4108"/>
                    <a:pt x="3446" y="4003"/>
                    <a:pt x="3446" y="3882"/>
                  </a:cubicBezTo>
                  <a:lnTo>
                    <a:pt x="3446" y="2137"/>
                  </a:lnTo>
                  <a:cubicBezTo>
                    <a:pt x="3446" y="1896"/>
                    <a:pt x="3641" y="1701"/>
                    <a:pt x="3882" y="1701"/>
                  </a:cubicBezTo>
                  <a:close/>
                  <a:moveTo>
                    <a:pt x="3446" y="0"/>
                  </a:moveTo>
                  <a:cubicBezTo>
                    <a:pt x="2694" y="91"/>
                    <a:pt x="2016" y="392"/>
                    <a:pt x="1444" y="843"/>
                  </a:cubicBezTo>
                  <a:lnTo>
                    <a:pt x="1731" y="1114"/>
                  </a:lnTo>
                  <a:cubicBezTo>
                    <a:pt x="1896" y="1280"/>
                    <a:pt x="1896" y="1565"/>
                    <a:pt x="1731" y="1731"/>
                  </a:cubicBezTo>
                  <a:cubicBezTo>
                    <a:pt x="1641" y="1814"/>
                    <a:pt x="1528" y="1855"/>
                    <a:pt x="1417" y="1855"/>
                  </a:cubicBezTo>
                  <a:cubicBezTo>
                    <a:pt x="1306" y="1855"/>
                    <a:pt x="1196" y="1814"/>
                    <a:pt x="1113" y="1731"/>
                  </a:cubicBezTo>
                  <a:lnTo>
                    <a:pt x="828" y="1445"/>
                  </a:lnTo>
                  <a:cubicBezTo>
                    <a:pt x="391" y="2017"/>
                    <a:pt x="90" y="2694"/>
                    <a:pt x="0" y="3446"/>
                  </a:cubicBezTo>
                  <a:lnTo>
                    <a:pt x="407" y="3446"/>
                  </a:lnTo>
                  <a:cubicBezTo>
                    <a:pt x="648" y="3446"/>
                    <a:pt x="828" y="3641"/>
                    <a:pt x="828" y="3882"/>
                  </a:cubicBezTo>
                  <a:cubicBezTo>
                    <a:pt x="828" y="4123"/>
                    <a:pt x="648" y="4319"/>
                    <a:pt x="407" y="4319"/>
                  </a:cubicBezTo>
                  <a:lnTo>
                    <a:pt x="0" y="4319"/>
                  </a:lnTo>
                  <a:cubicBezTo>
                    <a:pt x="90" y="5056"/>
                    <a:pt x="391" y="5748"/>
                    <a:pt x="828" y="6305"/>
                  </a:cubicBezTo>
                  <a:lnTo>
                    <a:pt x="1113" y="6034"/>
                  </a:lnTo>
                  <a:cubicBezTo>
                    <a:pt x="1196" y="5951"/>
                    <a:pt x="1306" y="5910"/>
                    <a:pt x="1417" y="5910"/>
                  </a:cubicBezTo>
                  <a:cubicBezTo>
                    <a:pt x="1528" y="5910"/>
                    <a:pt x="1641" y="5951"/>
                    <a:pt x="1731" y="6034"/>
                  </a:cubicBezTo>
                  <a:cubicBezTo>
                    <a:pt x="1896" y="6199"/>
                    <a:pt x="1896" y="6470"/>
                    <a:pt x="1731" y="6651"/>
                  </a:cubicBezTo>
                  <a:lnTo>
                    <a:pt x="1444" y="6921"/>
                  </a:lnTo>
                  <a:cubicBezTo>
                    <a:pt x="2016" y="7373"/>
                    <a:pt x="2694" y="7659"/>
                    <a:pt x="3446" y="7749"/>
                  </a:cubicBezTo>
                  <a:lnTo>
                    <a:pt x="3446" y="7358"/>
                  </a:lnTo>
                  <a:cubicBezTo>
                    <a:pt x="3446" y="7118"/>
                    <a:pt x="3641" y="6921"/>
                    <a:pt x="3882" y="6921"/>
                  </a:cubicBezTo>
                  <a:cubicBezTo>
                    <a:pt x="4122" y="6921"/>
                    <a:pt x="4319" y="7118"/>
                    <a:pt x="4319" y="7358"/>
                  </a:cubicBezTo>
                  <a:lnTo>
                    <a:pt x="4319" y="7749"/>
                  </a:lnTo>
                  <a:cubicBezTo>
                    <a:pt x="5055" y="7659"/>
                    <a:pt x="5747" y="7373"/>
                    <a:pt x="6305" y="6921"/>
                  </a:cubicBezTo>
                  <a:lnTo>
                    <a:pt x="6034" y="6651"/>
                  </a:lnTo>
                  <a:cubicBezTo>
                    <a:pt x="5853" y="6470"/>
                    <a:pt x="5853" y="6199"/>
                    <a:pt x="6034" y="6034"/>
                  </a:cubicBezTo>
                  <a:cubicBezTo>
                    <a:pt x="6116" y="5951"/>
                    <a:pt x="6225" y="5910"/>
                    <a:pt x="6336" y="5910"/>
                  </a:cubicBezTo>
                  <a:cubicBezTo>
                    <a:pt x="6447" y="5910"/>
                    <a:pt x="6560" y="5951"/>
                    <a:pt x="6650" y="6034"/>
                  </a:cubicBezTo>
                  <a:lnTo>
                    <a:pt x="6921" y="6305"/>
                  </a:lnTo>
                  <a:cubicBezTo>
                    <a:pt x="7372" y="5748"/>
                    <a:pt x="7659" y="5071"/>
                    <a:pt x="7749" y="4319"/>
                  </a:cubicBezTo>
                  <a:lnTo>
                    <a:pt x="7358" y="4319"/>
                  </a:lnTo>
                  <a:cubicBezTo>
                    <a:pt x="7117" y="4319"/>
                    <a:pt x="6921" y="4123"/>
                    <a:pt x="6921" y="3882"/>
                  </a:cubicBezTo>
                  <a:cubicBezTo>
                    <a:pt x="6921" y="3641"/>
                    <a:pt x="7117" y="3446"/>
                    <a:pt x="7358" y="3446"/>
                  </a:cubicBezTo>
                  <a:lnTo>
                    <a:pt x="7749" y="3446"/>
                  </a:lnTo>
                  <a:cubicBezTo>
                    <a:pt x="7659" y="2694"/>
                    <a:pt x="7372" y="2017"/>
                    <a:pt x="6921" y="1445"/>
                  </a:cubicBezTo>
                  <a:lnTo>
                    <a:pt x="6650" y="1731"/>
                  </a:lnTo>
                  <a:cubicBezTo>
                    <a:pt x="6560" y="1814"/>
                    <a:pt x="6447" y="1855"/>
                    <a:pt x="6336" y="1855"/>
                  </a:cubicBezTo>
                  <a:cubicBezTo>
                    <a:pt x="6225" y="1855"/>
                    <a:pt x="6116" y="1814"/>
                    <a:pt x="6034" y="1731"/>
                  </a:cubicBezTo>
                  <a:cubicBezTo>
                    <a:pt x="5853" y="1565"/>
                    <a:pt x="5853" y="1280"/>
                    <a:pt x="6034" y="1114"/>
                  </a:cubicBezTo>
                  <a:lnTo>
                    <a:pt x="6305" y="843"/>
                  </a:lnTo>
                  <a:cubicBezTo>
                    <a:pt x="5747" y="392"/>
                    <a:pt x="5055" y="91"/>
                    <a:pt x="4319" y="0"/>
                  </a:cubicBezTo>
                  <a:lnTo>
                    <a:pt x="4319" y="407"/>
                  </a:lnTo>
                  <a:cubicBezTo>
                    <a:pt x="4319" y="648"/>
                    <a:pt x="4122" y="843"/>
                    <a:pt x="3882" y="843"/>
                  </a:cubicBezTo>
                  <a:cubicBezTo>
                    <a:pt x="3641" y="843"/>
                    <a:pt x="3446" y="648"/>
                    <a:pt x="3446" y="407"/>
                  </a:cubicBezTo>
                  <a:lnTo>
                    <a:pt x="34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24"/>
          <p:cNvGrpSpPr/>
          <p:nvPr/>
        </p:nvGrpSpPr>
        <p:grpSpPr>
          <a:xfrm>
            <a:off x="892840" y="3905454"/>
            <a:ext cx="380554" cy="379064"/>
            <a:chOff x="713189" y="3952015"/>
            <a:chExt cx="399197" cy="397633"/>
          </a:xfrm>
        </p:grpSpPr>
        <p:sp>
          <p:nvSpPr>
            <p:cNvPr id="4545" name="Google Shape;4545;p124"/>
            <p:cNvSpPr/>
            <p:nvPr/>
          </p:nvSpPr>
          <p:spPr>
            <a:xfrm>
              <a:off x="812186" y="4068941"/>
              <a:ext cx="200798" cy="69799"/>
            </a:xfrm>
            <a:custGeom>
              <a:avLst/>
              <a:gdLst/>
              <a:ahLst/>
              <a:cxnLst/>
              <a:rect l="l" t="t" r="r" b="b"/>
              <a:pathLst>
                <a:path w="7448" h="2589" extrusionOk="0">
                  <a:moveTo>
                    <a:pt x="1295" y="0"/>
                  </a:moveTo>
                  <a:lnTo>
                    <a:pt x="1" y="2588"/>
                  </a:lnTo>
                  <a:lnTo>
                    <a:pt x="7447" y="2588"/>
                  </a:lnTo>
                  <a:lnTo>
                    <a:pt x="615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24"/>
            <p:cNvSpPr/>
            <p:nvPr/>
          </p:nvSpPr>
          <p:spPr>
            <a:xfrm>
              <a:off x="765518" y="4162223"/>
              <a:ext cx="294134" cy="69799"/>
            </a:xfrm>
            <a:custGeom>
              <a:avLst/>
              <a:gdLst/>
              <a:ahLst/>
              <a:cxnLst/>
              <a:rect l="l" t="t" r="r" b="b"/>
              <a:pathLst>
                <a:path w="10910" h="2589" extrusionOk="0">
                  <a:moveTo>
                    <a:pt x="1295" y="1"/>
                  </a:moveTo>
                  <a:lnTo>
                    <a:pt x="1" y="2589"/>
                  </a:lnTo>
                  <a:lnTo>
                    <a:pt x="10909" y="2589"/>
                  </a:lnTo>
                  <a:lnTo>
                    <a:pt x="961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24"/>
            <p:cNvSpPr/>
            <p:nvPr/>
          </p:nvSpPr>
          <p:spPr>
            <a:xfrm>
              <a:off x="713189" y="4255531"/>
              <a:ext cx="399197" cy="94117"/>
            </a:xfrm>
            <a:custGeom>
              <a:avLst/>
              <a:gdLst/>
              <a:ahLst/>
              <a:cxnLst/>
              <a:rect l="l" t="t" r="r" b="b"/>
              <a:pathLst>
                <a:path w="14807" h="3491" extrusionOk="0">
                  <a:moveTo>
                    <a:pt x="1506" y="0"/>
                  </a:moveTo>
                  <a:lnTo>
                    <a:pt x="62" y="2859"/>
                  </a:lnTo>
                  <a:cubicBezTo>
                    <a:pt x="0" y="2994"/>
                    <a:pt x="0" y="3160"/>
                    <a:pt x="92" y="3280"/>
                  </a:cubicBezTo>
                  <a:cubicBezTo>
                    <a:pt x="166" y="3400"/>
                    <a:pt x="302" y="3491"/>
                    <a:pt x="453" y="3491"/>
                  </a:cubicBezTo>
                  <a:lnTo>
                    <a:pt x="14339" y="3491"/>
                  </a:lnTo>
                  <a:cubicBezTo>
                    <a:pt x="14490" y="3491"/>
                    <a:pt x="14640" y="3400"/>
                    <a:pt x="14716" y="3280"/>
                  </a:cubicBezTo>
                  <a:cubicBezTo>
                    <a:pt x="14791" y="3160"/>
                    <a:pt x="14806" y="2994"/>
                    <a:pt x="14730" y="2859"/>
                  </a:cubicBezTo>
                  <a:lnTo>
                    <a:pt x="1328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24"/>
            <p:cNvSpPr/>
            <p:nvPr/>
          </p:nvSpPr>
          <p:spPr>
            <a:xfrm>
              <a:off x="858827" y="3952015"/>
              <a:ext cx="107516" cy="93821"/>
            </a:xfrm>
            <a:custGeom>
              <a:avLst/>
              <a:gdLst/>
              <a:ahLst/>
              <a:cxnLst/>
              <a:rect l="l" t="t" r="r" b="b"/>
              <a:pathLst>
                <a:path w="3988" h="3480" extrusionOk="0">
                  <a:moveTo>
                    <a:pt x="2000" y="0"/>
                  </a:moveTo>
                  <a:cubicBezTo>
                    <a:pt x="1844" y="0"/>
                    <a:pt x="1686" y="72"/>
                    <a:pt x="1611" y="215"/>
                  </a:cubicBezTo>
                  <a:lnTo>
                    <a:pt x="0" y="3479"/>
                  </a:lnTo>
                  <a:lnTo>
                    <a:pt x="3988" y="3479"/>
                  </a:lnTo>
                  <a:lnTo>
                    <a:pt x="2377" y="215"/>
                  </a:lnTo>
                  <a:cubicBezTo>
                    <a:pt x="2310" y="72"/>
                    <a:pt x="2156" y="0"/>
                    <a:pt x="20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124"/>
          <p:cNvGrpSpPr/>
          <p:nvPr/>
        </p:nvGrpSpPr>
        <p:grpSpPr>
          <a:xfrm>
            <a:off x="1675101" y="3905557"/>
            <a:ext cx="378986" cy="378961"/>
            <a:chOff x="1533770" y="3952123"/>
            <a:chExt cx="397552" cy="397525"/>
          </a:xfrm>
        </p:grpSpPr>
        <p:sp>
          <p:nvSpPr>
            <p:cNvPr id="4550" name="Google Shape;4550;p124"/>
            <p:cNvSpPr/>
            <p:nvPr/>
          </p:nvSpPr>
          <p:spPr>
            <a:xfrm>
              <a:off x="1744301" y="3952123"/>
              <a:ext cx="139572" cy="186995"/>
            </a:xfrm>
            <a:custGeom>
              <a:avLst/>
              <a:gdLst/>
              <a:ahLst/>
              <a:cxnLst/>
              <a:rect l="l" t="t" r="r" b="b"/>
              <a:pathLst>
                <a:path w="5177" h="6936" extrusionOk="0">
                  <a:moveTo>
                    <a:pt x="2152" y="0"/>
                  </a:moveTo>
                  <a:cubicBezTo>
                    <a:pt x="1205" y="0"/>
                    <a:pt x="422" y="797"/>
                    <a:pt x="422" y="1746"/>
                  </a:cubicBezTo>
                  <a:lnTo>
                    <a:pt x="1" y="1746"/>
                  </a:lnTo>
                  <a:lnTo>
                    <a:pt x="1" y="6936"/>
                  </a:lnTo>
                  <a:lnTo>
                    <a:pt x="5176" y="6936"/>
                  </a:lnTo>
                  <a:lnTo>
                    <a:pt x="5176" y="6003"/>
                  </a:lnTo>
                  <a:cubicBezTo>
                    <a:pt x="5176" y="5852"/>
                    <a:pt x="5116" y="5717"/>
                    <a:pt x="4996" y="5642"/>
                  </a:cubicBezTo>
                  <a:cubicBezTo>
                    <a:pt x="4914" y="5591"/>
                    <a:pt x="4825" y="5561"/>
                    <a:pt x="4734" y="5561"/>
                  </a:cubicBezTo>
                  <a:cubicBezTo>
                    <a:pt x="4691" y="5561"/>
                    <a:pt x="4648" y="5567"/>
                    <a:pt x="4605" y="5581"/>
                  </a:cubicBezTo>
                  <a:cubicBezTo>
                    <a:pt x="4513" y="5615"/>
                    <a:pt x="4419" y="5630"/>
                    <a:pt x="4326" y="5630"/>
                  </a:cubicBezTo>
                  <a:cubicBezTo>
                    <a:pt x="3872" y="5630"/>
                    <a:pt x="3446" y="5257"/>
                    <a:pt x="3446" y="4769"/>
                  </a:cubicBezTo>
                  <a:cubicBezTo>
                    <a:pt x="3446" y="4292"/>
                    <a:pt x="3876" y="3909"/>
                    <a:pt x="4333" y="3909"/>
                  </a:cubicBezTo>
                  <a:cubicBezTo>
                    <a:pt x="4424" y="3909"/>
                    <a:pt x="4515" y="3924"/>
                    <a:pt x="4605" y="3957"/>
                  </a:cubicBezTo>
                  <a:cubicBezTo>
                    <a:pt x="4655" y="3974"/>
                    <a:pt x="4706" y="3982"/>
                    <a:pt x="4756" y="3982"/>
                  </a:cubicBezTo>
                  <a:cubicBezTo>
                    <a:pt x="4839" y="3982"/>
                    <a:pt x="4921" y="3959"/>
                    <a:pt x="4996" y="3912"/>
                  </a:cubicBezTo>
                  <a:cubicBezTo>
                    <a:pt x="5116" y="3822"/>
                    <a:pt x="5176" y="3686"/>
                    <a:pt x="5176" y="3551"/>
                  </a:cubicBezTo>
                  <a:lnTo>
                    <a:pt x="5176" y="2181"/>
                  </a:lnTo>
                  <a:cubicBezTo>
                    <a:pt x="5176" y="1941"/>
                    <a:pt x="4980" y="1746"/>
                    <a:pt x="4740" y="1746"/>
                  </a:cubicBezTo>
                  <a:lnTo>
                    <a:pt x="3883" y="1746"/>
                  </a:lnTo>
                  <a:cubicBezTo>
                    <a:pt x="3883" y="797"/>
                    <a:pt x="3115" y="0"/>
                    <a:pt x="215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24"/>
            <p:cNvSpPr/>
            <p:nvPr/>
          </p:nvSpPr>
          <p:spPr>
            <a:xfrm>
              <a:off x="1533770" y="3999169"/>
              <a:ext cx="187048" cy="139949"/>
            </a:xfrm>
            <a:custGeom>
              <a:avLst/>
              <a:gdLst/>
              <a:ahLst/>
              <a:cxnLst/>
              <a:rect l="l" t="t" r="r" b="b"/>
              <a:pathLst>
                <a:path w="6938" h="5191" extrusionOk="0">
                  <a:moveTo>
                    <a:pt x="2183" y="1"/>
                  </a:moveTo>
                  <a:cubicBezTo>
                    <a:pt x="1942" y="1"/>
                    <a:pt x="1762" y="196"/>
                    <a:pt x="1762" y="436"/>
                  </a:cubicBezTo>
                  <a:lnTo>
                    <a:pt x="1762" y="1294"/>
                  </a:lnTo>
                  <a:cubicBezTo>
                    <a:pt x="799" y="1294"/>
                    <a:pt x="1" y="2077"/>
                    <a:pt x="1" y="3024"/>
                  </a:cubicBezTo>
                  <a:cubicBezTo>
                    <a:pt x="1" y="3987"/>
                    <a:pt x="799" y="4755"/>
                    <a:pt x="1762" y="4755"/>
                  </a:cubicBezTo>
                  <a:lnTo>
                    <a:pt x="1762" y="5191"/>
                  </a:lnTo>
                  <a:lnTo>
                    <a:pt x="6937" y="5191"/>
                  </a:lnTo>
                  <a:lnTo>
                    <a:pt x="6937" y="1"/>
                  </a:lnTo>
                  <a:lnTo>
                    <a:pt x="6004" y="1"/>
                  </a:lnTo>
                  <a:cubicBezTo>
                    <a:pt x="5868" y="1"/>
                    <a:pt x="5734" y="75"/>
                    <a:pt x="5643" y="181"/>
                  </a:cubicBezTo>
                  <a:cubicBezTo>
                    <a:pt x="5568" y="301"/>
                    <a:pt x="5553" y="452"/>
                    <a:pt x="5598" y="587"/>
                  </a:cubicBezTo>
                  <a:cubicBezTo>
                    <a:pt x="5628" y="677"/>
                    <a:pt x="5643" y="767"/>
                    <a:pt x="5643" y="873"/>
                  </a:cubicBezTo>
                  <a:cubicBezTo>
                    <a:pt x="5643" y="1339"/>
                    <a:pt x="5252" y="1730"/>
                    <a:pt x="4785" y="1730"/>
                  </a:cubicBezTo>
                  <a:cubicBezTo>
                    <a:pt x="4304" y="1730"/>
                    <a:pt x="3913" y="1339"/>
                    <a:pt x="3913" y="873"/>
                  </a:cubicBezTo>
                  <a:cubicBezTo>
                    <a:pt x="3913" y="767"/>
                    <a:pt x="3928" y="677"/>
                    <a:pt x="3958" y="587"/>
                  </a:cubicBezTo>
                  <a:cubicBezTo>
                    <a:pt x="4018" y="452"/>
                    <a:pt x="3988" y="301"/>
                    <a:pt x="3913" y="181"/>
                  </a:cubicBezTo>
                  <a:cubicBezTo>
                    <a:pt x="3822" y="75"/>
                    <a:pt x="3702" y="1"/>
                    <a:pt x="355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24"/>
            <p:cNvSpPr/>
            <p:nvPr/>
          </p:nvSpPr>
          <p:spPr>
            <a:xfrm>
              <a:off x="1744301" y="4162223"/>
              <a:ext cx="187022" cy="140758"/>
            </a:xfrm>
            <a:custGeom>
              <a:avLst/>
              <a:gdLst/>
              <a:ahLst/>
              <a:cxnLst/>
              <a:rect l="l" t="t" r="r" b="b"/>
              <a:pathLst>
                <a:path w="6937" h="5221" extrusionOk="0">
                  <a:moveTo>
                    <a:pt x="1" y="1"/>
                  </a:moveTo>
                  <a:lnTo>
                    <a:pt x="1" y="5221"/>
                  </a:lnTo>
                  <a:lnTo>
                    <a:pt x="934" y="5221"/>
                  </a:lnTo>
                  <a:cubicBezTo>
                    <a:pt x="1068" y="5221"/>
                    <a:pt x="1205" y="5146"/>
                    <a:pt x="1279" y="5040"/>
                  </a:cubicBezTo>
                  <a:cubicBezTo>
                    <a:pt x="1369" y="4920"/>
                    <a:pt x="1385" y="4770"/>
                    <a:pt x="1339" y="4649"/>
                  </a:cubicBezTo>
                  <a:cubicBezTo>
                    <a:pt x="1309" y="4544"/>
                    <a:pt x="1295" y="4454"/>
                    <a:pt x="1295" y="4348"/>
                  </a:cubicBezTo>
                  <a:cubicBezTo>
                    <a:pt x="1295" y="3882"/>
                    <a:pt x="1686" y="3491"/>
                    <a:pt x="2152" y="3491"/>
                  </a:cubicBezTo>
                  <a:cubicBezTo>
                    <a:pt x="2633" y="3491"/>
                    <a:pt x="3024" y="3882"/>
                    <a:pt x="3024" y="4348"/>
                  </a:cubicBezTo>
                  <a:cubicBezTo>
                    <a:pt x="3024" y="4454"/>
                    <a:pt x="3010" y="4544"/>
                    <a:pt x="2964" y="4649"/>
                  </a:cubicBezTo>
                  <a:cubicBezTo>
                    <a:pt x="2920" y="4770"/>
                    <a:pt x="2950" y="4920"/>
                    <a:pt x="3024" y="5040"/>
                  </a:cubicBezTo>
                  <a:cubicBezTo>
                    <a:pt x="3100" y="5146"/>
                    <a:pt x="3235" y="5221"/>
                    <a:pt x="3371" y="5221"/>
                  </a:cubicBezTo>
                  <a:lnTo>
                    <a:pt x="4740" y="5221"/>
                  </a:lnTo>
                  <a:cubicBezTo>
                    <a:pt x="4980" y="5221"/>
                    <a:pt x="5176" y="5026"/>
                    <a:pt x="5176" y="4785"/>
                  </a:cubicBezTo>
                  <a:lnTo>
                    <a:pt x="5176" y="3927"/>
                  </a:lnTo>
                  <a:cubicBezTo>
                    <a:pt x="6139" y="3927"/>
                    <a:pt x="6936" y="3145"/>
                    <a:pt x="6936" y="2197"/>
                  </a:cubicBezTo>
                  <a:cubicBezTo>
                    <a:pt x="6936" y="1234"/>
                    <a:pt x="6139" y="467"/>
                    <a:pt x="5176" y="467"/>
                  </a:cubicBezTo>
                  <a:lnTo>
                    <a:pt x="517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24"/>
            <p:cNvSpPr/>
            <p:nvPr/>
          </p:nvSpPr>
          <p:spPr>
            <a:xfrm>
              <a:off x="1581247" y="4162223"/>
              <a:ext cx="139572" cy="187426"/>
            </a:xfrm>
            <a:custGeom>
              <a:avLst/>
              <a:gdLst/>
              <a:ahLst/>
              <a:cxnLst/>
              <a:rect l="l" t="t" r="r" b="b"/>
              <a:pathLst>
                <a:path w="5177" h="6952" extrusionOk="0">
                  <a:moveTo>
                    <a:pt x="1" y="1"/>
                  </a:moveTo>
                  <a:lnTo>
                    <a:pt x="1" y="978"/>
                  </a:lnTo>
                  <a:cubicBezTo>
                    <a:pt x="1" y="1114"/>
                    <a:pt x="61" y="1249"/>
                    <a:pt x="181" y="1325"/>
                  </a:cubicBezTo>
                  <a:cubicBezTo>
                    <a:pt x="253" y="1376"/>
                    <a:pt x="345" y="1406"/>
                    <a:pt x="440" y="1406"/>
                  </a:cubicBezTo>
                  <a:cubicBezTo>
                    <a:pt x="484" y="1406"/>
                    <a:pt x="529" y="1399"/>
                    <a:pt x="572" y="1385"/>
                  </a:cubicBezTo>
                  <a:cubicBezTo>
                    <a:pt x="662" y="1352"/>
                    <a:pt x="754" y="1337"/>
                    <a:pt x="844" y="1337"/>
                  </a:cubicBezTo>
                  <a:cubicBezTo>
                    <a:pt x="1297" y="1337"/>
                    <a:pt x="1716" y="1720"/>
                    <a:pt x="1716" y="2197"/>
                  </a:cubicBezTo>
                  <a:cubicBezTo>
                    <a:pt x="1716" y="2675"/>
                    <a:pt x="1297" y="3057"/>
                    <a:pt x="843" y="3057"/>
                  </a:cubicBezTo>
                  <a:cubicBezTo>
                    <a:pt x="753" y="3057"/>
                    <a:pt x="662" y="3042"/>
                    <a:pt x="572" y="3010"/>
                  </a:cubicBezTo>
                  <a:cubicBezTo>
                    <a:pt x="524" y="2993"/>
                    <a:pt x="473" y="2985"/>
                    <a:pt x="423" y="2985"/>
                  </a:cubicBezTo>
                  <a:cubicBezTo>
                    <a:pt x="334" y="2985"/>
                    <a:pt x="248" y="3012"/>
                    <a:pt x="181" y="3070"/>
                  </a:cubicBezTo>
                  <a:cubicBezTo>
                    <a:pt x="61" y="3145"/>
                    <a:pt x="1" y="3281"/>
                    <a:pt x="1" y="3415"/>
                  </a:cubicBezTo>
                  <a:lnTo>
                    <a:pt x="1" y="4785"/>
                  </a:lnTo>
                  <a:cubicBezTo>
                    <a:pt x="1" y="5026"/>
                    <a:pt x="181" y="5221"/>
                    <a:pt x="422" y="5221"/>
                  </a:cubicBezTo>
                  <a:lnTo>
                    <a:pt x="1295" y="5221"/>
                  </a:lnTo>
                  <a:cubicBezTo>
                    <a:pt x="1295" y="6169"/>
                    <a:pt x="2061" y="6952"/>
                    <a:pt x="3024" y="6952"/>
                  </a:cubicBezTo>
                  <a:cubicBezTo>
                    <a:pt x="3973" y="6952"/>
                    <a:pt x="4739" y="6169"/>
                    <a:pt x="4739" y="5221"/>
                  </a:cubicBezTo>
                  <a:lnTo>
                    <a:pt x="5176" y="5221"/>
                  </a:lnTo>
                  <a:lnTo>
                    <a:pt x="517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124"/>
          <p:cNvGrpSpPr/>
          <p:nvPr/>
        </p:nvGrpSpPr>
        <p:grpSpPr>
          <a:xfrm>
            <a:off x="2480569" y="3905377"/>
            <a:ext cx="379758" cy="379141"/>
            <a:chOff x="2378697" y="3951935"/>
            <a:chExt cx="398361" cy="397714"/>
          </a:xfrm>
        </p:grpSpPr>
        <p:sp>
          <p:nvSpPr>
            <p:cNvPr id="4555" name="Google Shape;4555;p124"/>
            <p:cNvSpPr/>
            <p:nvPr/>
          </p:nvSpPr>
          <p:spPr>
            <a:xfrm>
              <a:off x="2450087" y="4021896"/>
              <a:ext cx="255958" cy="256363"/>
            </a:xfrm>
            <a:custGeom>
              <a:avLst/>
              <a:gdLst/>
              <a:ahLst/>
              <a:cxnLst/>
              <a:rect l="l" t="t" r="r" b="b"/>
              <a:pathLst>
                <a:path w="9494" h="9509" extrusionOk="0">
                  <a:moveTo>
                    <a:pt x="4755" y="0"/>
                  </a:moveTo>
                  <a:cubicBezTo>
                    <a:pt x="2122" y="0"/>
                    <a:pt x="1" y="2136"/>
                    <a:pt x="1" y="4754"/>
                  </a:cubicBezTo>
                  <a:cubicBezTo>
                    <a:pt x="1" y="7372"/>
                    <a:pt x="2122" y="9509"/>
                    <a:pt x="4755" y="9509"/>
                  </a:cubicBezTo>
                  <a:cubicBezTo>
                    <a:pt x="7373" y="9509"/>
                    <a:pt x="9494" y="7372"/>
                    <a:pt x="9494" y="4754"/>
                  </a:cubicBezTo>
                  <a:cubicBezTo>
                    <a:pt x="9494" y="3986"/>
                    <a:pt x="9299" y="3250"/>
                    <a:pt x="8952" y="2588"/>
                  </a:cubicBezTo>
                  <a:lnTo>
                    <a:pt x="8742" y="2588"/>
                  </a:lnTo>
                  <a:lnTo>
                    <a:pt x="8246" y="3084"/>
                  </a:lnTo>
                  <a:cubicBezTo>
                    <a:pt x="8486" y="3595"/>
                    <a:pt x="8637" y="4153"/>
                    <a:pt x="8637" y="4754"/>
                  </a:cubicBezTo>
                  <a:cubicBezTo>
                    <a:pt x="8637" y="6891"/>
                    <a:pt x="6892" y="8636"/>
                    <a:pt x="4755" y="8636"/>
                  </a:cubicBezTo>
                  <a:cubicBezTo>
                    <a:pt x="2603" y="8636"/>
                    <a:pt x="858" y="6891"/>
                    <a:pt x="858" y="4754"/>
                  </a:cubicBezTo>
                  <a:cubicBezTo>
                    <a:pt x="858" y="2602"/>
                    <a:pt x="2603" y="857"/>
                    <a:pt x="4755" y="857"/>
                  </a:cubicBezTo>
                  <a:cubicBezTo>
                    <a:pt x="5341" y="857"/>
                    <a:pt x="5913" y="1007"/>
                    <a:pt x="6410" y="1248"/>
                  </a:cubicBezTo>
                  <a:lnTo>
                    <a:pt x="6906" y="752"/>
                  </a:lnTo>
                  <a:lnTo>
                    <a:pt x="6906" y="542"/>
                  </a:lnTo>
                  <a:cubicBezTo>
                    <a:pt x="6244" y="195"/>
                    <a:pt x="5507" y="0"/>
                    <a:pt x="475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24"/>
            <p:cNvSpPr/>
            <p:nvPr/>
          </p:nvSpPr>
          <p:spPr>
            <a:xfrm>
              <a:off x="2496727" y="4068510"/>
              <a:ext cx="163081" cy="163081"/>
            </a:xfrm>
            <a:custGeom>
              <a:avLst/>
              <a:gdLst/>
              <a:ahLst/>
              <a:cxnLst/>
              <a:rect l="l" t="t" r="r" b="b"/>
              <a:pathLst>
                <a:path w="6049" h="6049" extrusionOk="0">
                  <a:moveTo>
                    <a:pt x="3025" y="1"/>
                  </a:moveTo>
                  <a:cubicBezTo>
                    <a:pt x="1355" y="1"/>
                    <a:pt x="0" y="1355"/>
                    <a:pt x="0" y="3025"/>
                  </a:cubicBezTo>
                  <a:cubicBezTo>
                    <a:pt x="0" y="4695"/>
                    <a:pt x="1355" y="6049"/>
                    <a:pt x="3025" y="6049"/>
                  </a:cubicBezTo>
                  <a:cubicBezTo>
                    <a:pt x="4680" y="6049"/>
                    <a:pt x="6049" y="4695"/>
                    <a:pt x="6049" y="3025"/>
                  </a:cubicBezTo>
                  <a:cubicBezTo>
                    <a:pt x="6049" y="2664"/>
                    <a:pt x="5974" y="2333"/>
                    <a:pt x="5854" y="2017"/>
                  </a:cubicBezTo>
                  <a:lnTo>
                    <a:pt x="5146" y="2724"/>
                  </a:lnTo>
                  <a:cubicBezTo>
                    <a:pt x="5162" y="2815"/>
                    <a:pt x="5176" y="2919"/>
                    <a:pt x="5176" y="3025"/>
                  </a:cubicBezTo>
                  <a:cubicBezTo>
                    <a:pt x="5176" y="4213"/>
                    <a:pt x="4213" y="5176"/>
                    <a:pt x="3025" y="5176"/>
                  </a:cubicBezTo>
                  <a:cubicBezTo>
                    <a:pt x="1822" y="5176"/>
                    <a:pt x="859" y="4213"/>
                    <a:pt x="859" y="3025"/>
                  </a:cubicBezTo>
                  <a:cubicBezTo>
                    <a:pt x="859" y="1836"/>
                    <a:pt x="1822" y="859"/>
                    <a:pt x="3025" y="859"/>
                  </a:cubicBezTo>
                  <a:cubicBezTo>
                    <a:pt x="3115" y="859"/>
                    <a:pt x="3220" y="873"/>
                    <a:pt x="3310" y="889"/>
                  </a:cubicBezTo>
                  <a:lnTo>
                    <a:pt x="4018" y="181"/>
                  </a:lnTo>
                  <a:cubicBezTo>
                    <a:pt x="3702" y="77"/>
                    <a:pt x="3371" y="1"/>
                    <a:pt x="302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24"/>
            <p:cNvSpPr/>
            <p:nvPr/>
          </p:nvSpPr>
          <p:spPr>
            <a:xfrm>
              <a:off x="2378697" y="3952123"/>
              <a:ext cx="397552" cy="397525"/>
            </a:xfrm>
            <a:custGeom>
              <a:avLst/>
              <a:gdLst/>
              <a:ahLst/>
              <a:cxnLst/>
              <a:rect l="l" t="t" r="r" b="b"/>
              <a:pathLst>
                <a:path w="14746" h="14745" extrusionOk="0">
                  <a:moveTo>
                    <a:pt x="7403" y="0"/>
                  </a:moveTo>
                  <a:cubicBezTo>
                    <a:pt x="3341" y="0"/>
                    <a:pt x="1" y="3295"/>
                    <a:pt x="1" y="7342"/>
                  </a:cubicBezTo>
                  <a:cubicBezTo>
                    <a:pt x="1" y="11389"/>
                    <a:pt x="3341" y="14745"/>
                    <a:pt x="7403" y="14745"/>
                  </a:cubicBezTo>
                  <a:cubicBezTo>
                    <a:pt x="11450" y="14745"/>
                    <a:pt x="14745" y="11389"/>
                    <a:pt x="14745" y="7342"/>
                  </a:cubicBezTo>
                  <a:cubicBezTo>
                    <a:pt x="14745" y="6259"/>
                    <a:pt x="14505" y="5206"/>
                    <a:pt x="14053" y="4243"/>
                  </a:cubicBezTo>
                  <a:lnTo>
                    <a:pt x="13496" y="4799"/>
                  </a:lnTo>
                  <a:cubicBezTo>
                    <a:pt x="13255" y="5040"/>
                    <a:pt x="12924" y="5176"/>
                    <a:pt x="12579" y="5176"/>
                  </a:cubicBezTo>
                  <a:lnTo>
                    <a:pt x="12563" y="5176"/>
                  </a:lnTo>
                  <a:cubicBezTo>
                    <a:pt x="12850" y="5852"/>
                    <a:pt x="13014" y="6590"/>
                    <a:pt x="13014" y="7342"/>
                  </a:cubicBezTo>
                  <a:cubicBezTo>
                    <a:pt x="13014" y="10442"/>
                    <a:pt x="10487" y="12954"/>
                    <a:pt x="7403" y="12954"/>
                  </a:cubicBezTo>
                  <a:cubicBezTo>
                    <a:pt x="4304" y="12954"/>
                    <a:pt x="1776" y="10442"/>
                    <a:pt x="1776" y="7342"/>
                  </a:cubicBezTo>
                  <a:cubicBezTo>
                    <a:pt x="1776" y="4243"/>
                    <a:pt x="4304" y="1715"/>
                    <a:pt x="7403" y="1715"/>
                  </a:cubicBezTo>
                  <a:cubicBezTo>
                    <a:pt x="8140" y="1715"/>
                    <a:pt x="8878" y="1880"/>
                    <a:pt x="9554" y="2167"/>
                  </a:cubicBezTo>
                  <a:lnTo>
                    <a:pt x="9554" y="2151"/>
                  </a:lnTo>
                  <a:cubicBezTo>
                    <a:pt x="9554" y="1806"/>
                    <a:pt x="9690" y="1475"/>
                    <a:pt x="9931" y="1234"/>
                  </a:cubicBezTo>
                  <a:lnTo>
                    <a:pt x="10487" y="677"/>
                  </a:lnTo>
                  <a:cubicBezTo>
                    <a:pt x="9524" y="241"/>
                    <a:pt x="8471" y="0"/>
                    <a:pt x="740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24"/>
            <p:cNvSpPr/>
            <p:nvPr/>
          </p:nvSpPr>
          <p:spPr>
            <a:xfrm>
              <a:off x="2542964" y="3951935"/>
              <a:ext cx="234094" cy="233042"/>
            </a:xfrm>
            <a:custGeom>
              <a:avLst/>
              <a:gdLst/>
              <a:ahLst/>
              <a:cxnLst/>
              <a:rect l="l" t="t" r="r" b="b"/>
              <a:pathLst>
                <a:path w="8683" h="8644" extrusionOk="0">
                  <a:moveTo>
                    <a:pt x="6483" y="0"/>
                  </a:moveTo>
                  <a:cubicBezTo>
                    <a:pt x="6372" y="0"/>
                    <a:pt x="6265" y="47"/>
                    <a:pt x="6185" y="128"/>
                  </a:cubicBezTo>
                  <a:lnTo>
                    <a:pt x="4454" y="1857"/>
                  </a:lnTo>
                  <a:cubicBezTo>
                    <a:pt x="4379" y="1933"/>
                    <a:pt x="4334" y="2038"/>
                    <a:pt x="4334" y="2158"/>
                  </a:cubicBezTo>
                  <a:lnTo>
                    <a:pt x="4334" y="3708"/>
                  </a:lnTo>
                  <a:lnTo>
                    <a:pt x="1866" y="6176"/>
                  </a:lnTo>
                  <a:cubicBezTo>
                    <a:pt x="1686" y="6100"/>
                    <a:pt x="1505" y="6055"/>
                    <a:pt x="1310" y="6055"/>
                  </a:cubicBezTo>
                  <a:cubicBezTo>
                    <a:pt x="588" y="6055"/>
                    <a:pt x="1" y="6627"/>
                    <a:pt x="1" y="7349"/>
                  </a:cubicBezTo>
                  <a:cubicBezTo>
                    <a:pt x="1" y="8056"/>
                    <a:pt x="588" y="8643"/>
                    <a:pt x="1310" y="8643"/>
                  </a:cubicBezTo>
                  <a:cubicBezTo>
                    <a:pt x="2017" y="8643"/>
                    <a:pt x="2604" y="8056"/>
                    <a:pt x="2604" y="7349"/>
                  </a:cubicBezTo>
                  <a:cubicBezTo>
                    <a:pt x="2604" y="7139"/>
                    <a:pt x="2558" y="6958"/>
                    <a:pt x="2468" y="6792"/>
                  </a:cubicBezTo>
                  <a:lnTo>
                    <a:pt x="4935" y="4325"/>
                  </a:lnTo>
                  <a:lnTo>
                    <a:pt x="6486" y="4325"/>
                  </a:lnTo>
                  <a:cubicBezTo>
                    <a:pt x="6606" y="4325"/>
                    <a:pt x="6711" y="4280"/>
                    <a:pt x="6787" y="4190"/>
                  </a:cubicBezTo>
                  <a:lnTo>
                    <a:pt x="8516" y="2459"/>
                  </a:lnTo>
                  <a:cubicBezTo>
                    <a:pt x="8652" y="2339"/>
                    <a:pt x="8682" y="2158"/>
                    <a:pt x="8622" y="1993"/>
                  </a:cubicBezTo>
                  <a:cubicBezTo>
                    <a:pt x="8546" y="1827"/>
                    <a:pt x="8396" y="1722"/>
                    <a:pt x="8215" y="1722"/>
                  </a:cubicBezTo>
                  <a:lnTo>
                    <a:pt x="6921" y="1722"/>
                  </a:lnTo>
                  <a:lnTo>
                    <a:pt x="6921" y="429"/>
                  </a:lnTo>
                  <a:cubicBezTo>
                    <a:pt x="6921" y="262"/>
                    <a:pt x="6817" y="98"/>
                    <a:pt x="6651" y="37"/>
                  </a:cubicBezTo>
                  <a:cubicBezTo>
                    <a:pt x="6596" y="12"/>
                    <a:pt x="6539" y="0"/>
                    <a:pt x="648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124"/>
          <p:cNvGrpSpPr/>
          <p:nvPr/>
        </p:nvGrpSpPr>
        <p:grpSpPr>
          <a:xfrm>
            <a:off x="3226462" y="3905557"/>
            <a:ext cx="353851" cy="310905"/>
            <a:chOff x="3161130" y="3952123"/>
            <a:chExt cx="371185" cy="326135"/>
          </a:xfrm>
        </p:grpSpPr>
        <p:sp>
          <p:nvSpPr>
            <p:cNvPr id="4560" name="Google Shape;4560;p124"/>
            <p:cNvSpPr/>
            <p:nvPr/>
          </p:nvSpPr>
          <p:spPr>
            <a:xfrm>
              <a:off x="3313642" y="4104205"/>
              <a:ext cx="64947" cy="65351"/>
            </a:xfrm>
            <a:custGeom>
              <a:avLst/>
              <a:gdLst/>
              <a:ahLst/>
              <a:cxnLst/>
              <a:rect l="l" t="t" r="r" b="b"/>
              <a:pathLst>
                <a:path w="2409" h="2424" extrusionOk="0">
                  <a:moveTo>
                    <a:pt x="1204" y="1"/>
                  </a:moveTo>
                  <a:cubicBezTo>
                    <a:pt x="542" y="1"/>
                    <a:pt x="1" y="542"/>
                    <a:pt x="1" y="1204"/>
                  </a:cubicBezTo>
                  <a:cubicBezTo>
                    <a:pt x="1" y="1866"/>
                    <a:pt x="542" y="2424"/>
                    <a:pt x="1204" y="2424"/>
                  </a:cubicBezTo>
                  <a:cubicBezTo>
                    <a:pt x="1866" y="2424"/>
                    <a:pt x="2408" y="1866"/>
                    <a:pt x="2408" y="1204"/>
                  </a:cubicBezTo>
                  <a:cubicBezTo>
                    <a:pt x="2408" y="542"/>
                    <a:pt x="1866" y="1"/>
                    <a:pt x="120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24"/>
            <p:cNvSpPr/>
            <p:nvPr/>
          </p:nvSpPr>
          <p:spPr>
            <a:xfrm>
              <a:off x="3269832" y="4060826"/>
              <a:ext cx="152540" cy="152108"/>
            </a:xfrm>
            <a:custGeom>
              <a:avLst/>
              <a:gdLst/>
              <a:ahLst/>
              <a:cxnLst/>
              <a:rect l="l" t="t" r="r" b="b"/>
              <a:pathLst>
                <a:path w="5658" h="5642" extrusionOk="0">
                  <a:moveTo>
                    <a:pt x="2829" y="797"/>
                  </a:moveTo>
                  <a:cubicBezTo>
                    <a:pt x="3943" y="797"/>
                    <a:pt x="4846" y="1700"/>
                    <a:pt x="4846" y="2813"/>
                  </a:cubicBezTo>
                  <a:cubicBezTo>
                    <a:pt x="4846" y="3927"/>
                    <a:pt x="3943" y="4829"/>
                    <a:pt x="2829" y="4829"/>
                  </a:cubicBezTo>
                  <a:cubicBezTo>
                    <a:pt x="1716" y="4829"/>
                    <a:pt x="813" y="3927"/>
                    <a:pt x="813" y="2813"/>
                  </a:cubicBezTo>
                  <a:cubicBezTo>
                    <a:pt x="813" y="1700"/>
                    <a:pt x="1716" y="797"/>
                    <a:pt x="2829" y="797"/>
                  </a:cubicBezTo>
                  <a:close/>
                  <a:moveTo>
                    <a:pt x="2829" y="0"/>
                  </a:moveTo>
                  <a:cubicBezTo>
                    <a:pt x="1265" y="0"/>
                    <a:pt x="1" y="1264"/>
                    <a:pt x="1" y="2813"/>
                  </a:cubicBezTo>
                  <a:cubicBezTo>
                    <a:pt x="1" y="4378"/>
                    <a:pt x="1265" y="5642"/>
                    <a:pt x="2829" y="5642"/>
                  </a:cubicBezTo>
                  <a:cubicBezTo>
                    <a:pt x="4380" y="5642"/>
                    <a:pt x="5658" y="4378"/>
                    <a:pt x="5658" y="2813"/>
                  </a:cubicBezTo>
                  <a:cubicBezTo>
                    <a:pt x="5658" y="1264"/>
                    <a:pt x="4380" y="0"/>
                    <a:pt x="282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24"/>
            <p:cNvSpPr/>
            <p:nvPr/>
          </p:nvSpPr>
          <p:spPr>
            <a:xfrm>
              <a:off x="3161130" y="4104205"/>
              <a:ext cx="371185" cy="174054"/>
            </a:xfrm>
            <a:custGeom>
              <a:avLst/>
              <a:gdLst/>
              <a:ahLst/>
              <a:cxnLst/>
              <a:rect l="l" t="t" r="r" b="b"/>
              <a:pathLst>
                <a:path w="13768" h="6456" extrusionOk="0">
                  <a:moveTo>
                    <a:pt x="2017" y="2424"/>
                  </a:moveTo>
                  <a:cubicBezTo>
                    <a:pt x="2243" y="2424"/>
                    <a:pt x="2424" y="2604"/>
                    <a:pt x="2424" y="2815"/>
                  </a:cubicBezTo>
                  <a:cubicBezTo>
                    <a:pt x="2424" y="3040"/>
                    <a:pt x="2243" y="3220"/>
                    <a:pt x="2017" y="3220"/>
                  </a:cubicBezTo>
                  <a:cubicBezTo>
                    <a:pt x="1806" y="3220"/>
                    <a:pt x="1626" y="3040"/>
                    <a:pt x="1626" y="2815"/>
                  </a:cubicBezTo>
                  <a:cubicBezTo>
                    <a:pt x="1626" y="2604"/>
                    <a:pt x="1806" y="2424"/>
                    <a:pt x="2017" y="2424"/>
                  </a:cubicBezTo>
                  <a:close/>
                  <a:moveTo>
                    <a:pt x="2017" y="4033"/>
                  </a:moveTo>
                  <a:cubicBezTo>
                    <a:pt x="2243" y="4033"/>
                    <a:pt x="2424" y="4213"/>
                    <a:pt x="2424" y="4440"/>
                  </a:cubicBezTo>
                  <a:cubicBezTo>
                    <a:pt x="2424" y="4650"/>
                    <a:pt x="2243" y="4831"/>
                    <a:pt x="2017" y="4831"/>
                  </a:cubicBezTo>
                  <a:cubicBezTo>
                    <a:pt x="1806" y="4831"/>
                    <a:pt x="1626" y="4650"/>
                    <a:pt x="1626" y="4440"/>
                  </a:cubicBezTo>
                  <a:cubicBezTo>
                    <a:pt x="1626" y="4213"/>
                    <a:pt x="1806" y="4033"/>
                    <a:pt x="2017" y="4033"/>
                  </a:cubicBezTo>
                  <a:close/>
                  <a:moveTo>
                    <a:pt x="1" y="1"/>
                  </a:moveTo>
                  <a:lnTo>
                    <a:pt x="1" y="6049"/>
                  </a:lnTo>
                  <a:cubicBezTo>
                    <a:pt x="1" y="6275"/>
                    <a:pt x="181" y="6456"/>
                    <a:pt x="408" y="6456"/>
                  </a:cubicBezTo>
                  <a:lnTo>
                    <a:pt x="13361" y="6456"/>
                  </a:lnTo>
                  <a:cubicBezTo>
                    <a:pt x="13587" y="6456"/>
                    <a:pt x="13768" y="6275"/>
                    <a:pt x="13768" y="6049"/>
                  </a:cubicBezTo>
                  <a:lnTo>
                    <a:pt x="13768" y="1"/>
                  </a:lnTo>
                  <a:lnTo>
                    <a:pt x="10262" y="1"/>
                  </a:lnTo>
                  <a:cubicBezTo>
                    <a:pt x="10398" y="377"/>
                    <a:pt x="10488" y="783"/>
                    <a:pt x="10488" y="1204"/>
                  </a:cubicBezTo>
                  <a:cubicBezTo>
                    <a:pt x="10488" y="3206"/>
                    <a:pt x="8863" y="4831"/>
                    <a:pt x="6861" y="4831"/>
                  </a:cubicBezTo>
                  <a:cubicBezTo>
                    <a:pt x="4861" y="4831"/>
                    <a:pt x="3236" y="3206"/>
                    <a:pt x="3236" y="1204"/>
                  </a:cubicBezTo>
                  <a:cubicBezTo>
                    <a:pt x="3236" y="783"/>
                    <a:pt x="3326" y="377"/>
                    <a:pt x="34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24"/>
            <p:cNvSpPr/>
            <p:nvPr/>
          </p:nvSpPr>
          <p:spPr>
            <a:xfrm>
              <a:off x="3161130" y="3952123"/>
              <a:ext cx="371185" cy="130217"/>
            </a:xfrm>
            <a:custGeom>
              <a:avLst/>
              <a:gdLst/>
              <a:ahLst/>
              <a:cxnLst/>
              <a:rect l="l" t="t" r="r" b="b"/>
              <a:pathLst>
                <a:path w="13768" h="4830" extrusionOk="0">
                  <a:moveTo>
                    <a:pt x="8472" y="1610"/>
                  </a:moveTo>
                  <a:cubicBezTo>
                    <a:pt x="8697" y="1610"/>
                    <a:pt x="8878" y="1790"/>
                    <a:pt x="8878" y="2016"/>
                  </a:cubicBezTo>
                  <a:cubicBezTo>
                    <a:pt x="8878" y="2227"/>
                    <a:pt x="8697" y="2408"/>
                    <a:pt x="8472" y="2408"/>
                  </a:cubicBezTo>
                  <a:lnTo>
                    <a:pt x="5252" y="2408"/>
                  </a:lnTo>
                  <a:cubicBezTo>
                    <a:pt x="5026" y="2408"/>
                    <a:pt x="4845" y="2227"/>
                    <a:pt x="4845" y="2016"/>
                  </a:cubicBezTo>
                  <a:cubicBezTo>
                    <a:pt x="4845" y="1790"/>
                    <a:pt x="5026" y="1610"/>
                    <a:pt x="5252" y="1610"/>
                  </a:cubicBezTo>
                  <a:close/>
                  <a:moveTo>
                    <a:pt x="4440" y="0"/>
                  </a:moveTo>
                  <a:cubicBezTo>
                    <a:pt x="4274" y="0"/>
                    <a:pt x="4109" y="105"/>
                    <a:pt x="4063" y="271"/>
                  </a:cubicBezTo>
                  <a:lnTo>
                    <a:pt x="3341" y="2408"/>
                  </a:lnTo>
                  <a:lnTo>
                    <a:pt x="408" y="2408"/>
                  </a:lnTo>
                  <a:cubicBezTo>
                    <a:pt x="181" y="2408"/>
                    <a:pt x="1" y="2588"/>
                    <a:pt x="1" y="2813"/>
                  </a:cubicBezTo>
                  <a:lnTo>
                    <a:pt x="1" y="4829"/>
                  </a:lnTo>
                  <a:lnTo>
                    <a:pt x="3852" y="4829"/>
                  </a:lnTo>
                  <a:cubicBezTo>
                    <a:pt x="4500" y="3866"/>
                    <a:pt x="5598" y="3220"/>
                    <a:pt x="6861" y="3220"/>
                  </a:cubicBezTo>
                  <a:cubicBezTo>
                    <a:pt x="8111" y="3220"/>
                    <a:pt x="9224" y="3866"/>
                    <a:pt x="9870" y="4829"/>
                  </a:cubicBezTo>
                  <a:lnTo>
                    <a:pt x="13768" y="4829"/>
                  </a:lnTo>
                  <a:lnTo>
                    <a:pt x="13768" y="2813"/>
                  </a:lnTo>
                  <a:cubicBezTo>
                    <a:pt x="13768" y="2588"/>
                    <a:pt x="13587" y="2408"/>
                    <a:pt x="13361" y="2408"/>
                  </a:cubicBezTo>
                  <a:lnTo>
                    <a:pt x="10382" y="2408"/>
                  </a:lnTo>
                  <a:lnTo>
                    <a:pt x="9660" y="271"/>
                  </a:lnTo>
                  <a:cubicBezTo>
                    <a:pt x="9600" y="105"/>
                    <a:pt x="9449" y="0"/>
                    <a:pt x="928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24"/>
            <p:cNvSpPr/>
            <p:nvPr/>
          </p:nvSpPr>
          <p:spPr>
            <a:xfrm>
              <a:off x="3183048" y="3952123"/>
              <a:ext cx="43433" cy="43406"/>
            </a:xfrm>
            <a:custGeom>
              <a:avLst/>
              <a:gdLst/>
              <a:ahLst/>
              <a:cxnLst/>
              <a:rect l="l" t="t" r="r" b="b"/>
              <a:pathLst>
                <a:path w="1611" h="1610" extrusionOk="0">
                  <a:moveTo>
                    <a:pt x="813" y="0"/>
                  </a:moveTo>
                  <a:cubicBezTo>
                    <a:pt x="361" y="0"/>
                    <a:pt x="0" y="361"/>
                    <a:pt x="0" y="797"/>
                  </a:cubicBezTo>
                  <a:lnTo>
                    <a:pt x="0" y="1610"/>
                  </a:lnTo>
                  <a:lnTo>
                    <a:pt x="1611" y="1610"/>
                  </a:lnTo>
                  <a:lnTo>
                    <a:pt x="1611" y="797"/>
                  </a:lnTo>
                  <a:cubicBezTo>
                    <a:pt x="1611" y="361"/>
                    <a:pt x="1250" y="0"/>
                    <a:pt x="81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24"/>
          <p:cNvGrpSpPr/>
          <p:nvPr/>
        </p:nvGrpSpPr>
        <p:grpSpPr>
          <a:xfrm>
            <a:off x="4008337" y="3905557"/>
            <a:ext cx="378961" cy="378961"/>
            <a:chOff x="3981307" y="3952123"/>
            <a:chExt cx="397525" cy="397525"/>
          </a:xfrm>
        </p:grpSpPr>
        <p:sp>
          <p:nvSpPr>
            <p:cNvPr id="4566" name="Google Shape;4566;p124"/>
            <p:cNvSpPr/>
            <p:nvPr/>
          </p:nvSpPr>
          <p:spPr>
            <a:xfrm>
              <a:off x="4035658" y="4238789"/>
              <a:ext cx="41815" cy="39874"/>
            </a:xfrm>
            <a:custGeom>
              <a:avLst/>
              <a:gdLst/>
              <a:ahLst/>
              <a:cxnLst/>
              <a:rect l="l" t="t" r="r" b="b"/>
              <a:pathLst>
                <a:path w="1551" h="1479" extrusionOk="0">
                  <a:moveTo>
                    <a:pt x="1082" y="0"/>
                  </a:moveTo>
                  <a:cubicBezTo>
                    <a:pt x="972" y="0"/>
                    <a:pt x="859" y="42"/>
                    <a:pt x="768" y="124"/>
                  </a:cubicBezTo>
                  <a:lnTo>
                    <a:pt x="167" y="742"/>
                  </a:lnTo>
                  <a:cubicBezTo>
                    <a:pt x="1" y="906"/>
                    <a:pt x="1" y="1177"/>
                    <a:pt x="167" y="1343"/>
                  </a:cubicBezTo>
                  <a:cubicBezTo>
                    <a:pt x="249" y="1434"/>
                    <a:pt x="358" y="1479"/>
                    <a:pt x="467" y="1479"/>
                  </a:cubicBezTo>
                  <a:cubicBezTo>
                    <a:pt x="576" y="1479"/>
                    <a:pt x="685" y="1434"/>
                    <a:pt x="768" y="1343"/>
                  </a:cubicBezTo>
                  <a:lnTo>
                    <a:pt x="1385" y="742"/>
                  </a:lnTo>
                  <a:cubicBezTo>
                    <a:pt x="1551" y="575"/>
                    <a:pt x="1551" y="290"/>
                    <a:pt x="1385" y="124"/>
                  </a:cubicBezTo>
                  <a:cubicBezTo>
                    <a:pt x="1302" y="42"/>
                    <a:pt x="1193" y="0"/>
                    <a:pt x="108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24"/>
            <p:cNvSpPr/>
            <p:nvPr/>
          </p:nvSpPr>
          <p:spPr>
            <a:xfrm>
              <a:off x="4294070" y="4003536"/>
              <a:ext cx="42192" cy="39550"/>
            </a:xfrm>
            <a:custGeom>
              <a:avLst/>
              <a:gdLst/>
              <a:ahLst/>
              <a:cxnLst/>
              <a:rect l="l" t="t" r="r" b="b"/>
              <a:pathLst>
                <a:path w="1565" h="1467" extrusionOk="0">
                  <a:moveTo>
                    <a:pt x="1091" y="0"/>
                  </a:moveTo>
                  <a:cubicBezTo>
                    <a:pt x="978" y="0"/>
                    <a:pt x="865" y="41"/>
                    <a:pt x="782" y="124"/>
                  </a:cubicBezTo>
                  <a:lnTo>
                    <a:pt x="181" y="726"/>
                  </a:lnTo>
                  <a:cubicBezTo>
                    <a:pt x="0" y="906"/>
                    <a:pt x="0" y="1177"/>
                    <a:pt x="181" y="1343"/>
                  </a:cubicBezTo>
                  <a:cubicBezTo>
                    <a:pt x="263" y="1426"/>
                    <a:pt x="372" y="1467"/>
                    <a:pt x="481" y="1467"/>
                  </a:cubicBezTo>
                  <a:cubicBezTo>
                    <a:pt x="590" y="1467"/>
                    <a:pt x="699" y="1426"/>
                    <a:pt x="782" y="1343"/>
                  </a:cubicBezTo>
                  <a:lnTo>
                    <a:pt x="1399" y="726"/>
                  </a:lnTo>
                  <a:cubicBezTo>
                    <a:pt x="1565" y="561"/>
                    <a:pt x="1565" y="290"/>
                    <a:pt x="1399" y="124"/>
                  </a:cubicBezTo>
                  <a:cubicBezTo>
                    <a:pt x="1316" y="41"/>
                    <a:pt x="1203" y="0"/>
                    <a:pt x="10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24"/>
            <p:cNvSpPr/>
            <p:nvPr/>
          </p:nvSpPr>
          <p:spPr>
            <a:xfrm>
              <a:off x="4282693" y="4238789"/>
              <a:ext cx="41788" cy="39874"/>
            </a:xfrm>
            <a:custGeom>
              <a:avLst/>
              <a:gdLst/>
              <a:ahLst/>
              <a:cxnLst/>
              <a:rect l="l" t="t" r="r" b="b"/>
              <a:pathLst>
                <a:path w="1550" h="1479" extrusionOk="0">
                  <a:moveTo>
                    <a:pt x="467" y="0"/>
                  </a:moveTo>
                  <a:cubicBezTo>
                    <a:pt x="358" y="0"/>
                    <a:pt x="249" y="42"/>
                    <a:pt x="166" y="124"/>
                  </a:cubicBezTo>
                  <a:cubicBezTo>
                    <a:pt x="1" y="290"/>
                    <a:pt x="1" y="575"/>
                    <a:pt x="166" y="742"/>
                  </a:cubicBezTo>
                  <a:lnTo>
                    <a:pt x="767" y="1343"/>
                  </a:lnTo>
                  <a:cubicBezTo>
                    <a:pt x="858" y="1434"/>
                    <a:pt x="971" y="1479"/>
                    <a:pt x="1082" y="1479"/>
                  </a:cubicBezTo>
                  <a:cubicBezTo>
                    <a:pt x="1193" y="1479"/>
                    <a:pt x="1302" y="1434"/>
                    <a:pt x="1385" y="1343"/>
                  </a:cubicBezTo>
                  <a:cubicBezTo>
                    <a:pt x="1550" y="1177"/>
                    <a:pt x="1550" y="906"/>
                    <a:pt x="1385" y="742"/>
                  </a:cubicBezTo>
                  <a:lnTo>
                    <a:pt x="767" y="124"/>
                  </a:lnTo>
                  <a:cubicBezTo>
                    <a:pt x="685" y="42"/>
                    <a:pt x="576" y="0"/>
                    <a:pt x="4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24"/>
            <p:cNvSpPr/>
            <p:nvPr/>
          </p:nvSpPr>
          <p:spPr>
            <a:xfrm>
              <a:off x="4023904" y="4003536"/>
              <a:ext cx="41788" cy="39550"/>
            </a:xfrm>
            <a:custGeom>
              <a:avLst/>
              <a:gdLst/>
              <a:ahLst/>
              <a:cxnLst/>
              <a:rect l="l" t="t" r="r" b="b"/>
              <a:pathLst>
                <a:path w="1550" h="1467" extrusionOk="0">
                  <a:moveTo>
                    <a:pt x="469" y="0"/>
                  </a:moveTo>
                  <a:cubicBezTo>
                    <a:pt x="358" y="0"/>
                    <a:pt x="249" y="41"/>
                    <a:pt x="166" y="124"/>
                  </a:cubicBezTo>
                  <a:cubicBezTo>
                    <a:pt x="1" y="290"/>
                    <a:pt x="1" y="561"/>
                    <a:pt x="166" y="726"/>
                  </a:cubicBezTo>
                  <a:lnTo>
                    <a:pt x="783" y="1343"/>
                  </a:lnTo>
                  <a:cubicBezTo>
                    <a:pt x="866" y="1426"/>
                    <a:pt x="975" y="1467"/>
                    <a:pt x="1084" y="1467"/>
                  </a:cubicBezTo>
                  <a:cubicBezTo>
                    <a:pt x="1193" y="1467"/>
                    <a:pt x="1302" y="1426"/>
                    <a:pt x="1385" y="1343"/>
                  </a:cubicBezTo>
                  <a:cubicBezTo>
                    <a:pt x="1550" y="1177"/>
                    <a:pt x="1550" y="906"/>
                    <a:pt x="1385" y="726"/>
                  </a:cubicBezTo>
                  <a:lnTo>
                    <a:pt x="783" y="124"/>
                  </a:lnTo>
                  <a:cubicBezTo>
                    <a:pt x="693" y="41"/>
                    <a:pt x="580" y="0"/>
                    <a:pt x="46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24"/>
            <p:cNvSpPr/>
            <p:nvPr/>
          </p:nvSpPr>
          <p:spPr>
            <a:xfrm>
              <a:off x="4152476" y="4060395"/>
              <a:ext cx="55187" cy="55187"/>
            </a:xfrm>
            <a:custGeom>
              <a:avLst/>
              <a:gdLst/>
              <a:ahLst/>
              <a:cxnLst/>
              <a:rect l="l" t="t" r="r" b="b"/>
              <a:pathLst>
                <a:path w="2047" h="2047" extrusionOk="0">
                  <a:moveTo>
                    <a:pt x="1024" y="1"/>
                  </a:moveTo>
                  <a:lnTo>
                    <a:pt x="1" y="2047"/>
                  </a:lnTo>
                  <a:lnTo>
                    <a:pt x="2047" y="2047"/>
                  </a:lnTo>
                  <a:lnTo>
                    <a:pt x="10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24"/>
            <p:cNvSpPr/>
            <p:nvPr/>
          </p:nvSpPr>
          <p:spPr>
            <a:xfrm>
              <a:off x="4198712" y="4045809"/>
              <a:ext cx="42651" cy="51116"/>
            </a:xfrm>
            <a:custGeom>
              <a:avLst/>
              <a:gdLst/>
              <a:ahLst/>
              <a:cxnLst/>
              <a:rect l="l" t="t" r="r" b="b"/>
              <a:pathLst>
                <a:path w="1582" h="1896" extrusionOk="0">
                  <a:moveTo>
                    <a:pt x="1" y="0"/>
                  </a:moveTo>
                  <a:lnTo>
                    <a:pt x="949" y="1896"/>
                  </a:lnTo>
                  <a:lnTo>
                    <a:pt x="158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24"/>
            <p:cNvSpPr/>
            <p:nvPr/>
          </p:nvSpPr>
          <p:spPr>
            <a:xfrm>
              <a:off x="4148836" y="4139091"/>
              <a:ext cx="62493" cy="114418"/>
            </a:xfrm>
            <a:custGeom>
              <a:avLst/>
              <a:gdLst/>
              <a:ahLst/>
              <a:cxnLst/>
              <a:rect l="l" t="t" r="r" b="b"/>
              <a:pathLst>
                <a:path w="2318" h="4244" extrusionOk="0">
                  <a:moveTo>
                    <a:pt x="1" y="1"/>
                  </a:moveTo>
                  <a:lnTo>
                    <a:pt x="1159" y="4243"/>
                  </a:lnTo>
                  <a:lnTo>
                    <a:pt x="231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24"/>
            <p:cNvSpPr/>
            <p:nvPr/>
          </p:nvSpPr>
          <p:spPr>
            <a:xfrm>
              <a:off x="4057172" y="4055946"/>
              <a:ext cx="60067" cy="59636"/>
            </a:xfrm>
            <a:custGeom>
              <a:avLst/>
              <a:gdLst/>
              <a:ahLst/>
              <a:cxnLst/>
              <a:rect l="l" t="t" r="r" b="b"/>
              <a:pathLst>
                <a:path w="2228" h="2212" extrusionOk="0">
                  <a:moveTo>
                    <a:pt x="1489" y="1"/>
                  </a:moveTo>
                  <a:lnTo>
                    <a:pt x="1" y="2212"/>
                  </a:lnTo>
                  <a:lnTo>
                    <a:pt x="2227" y="2212"/>
                  </a:lnTo>
                  <a:lnTo>
                    <a:pt x="148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24"/>
            <p:cNvSpPr/>
            <p:nvPr/>
          </p:nvSpPr>
          <p:spPr>
            <a:xfrm>
              <a:off x="4200761" y="4139091"/>
              <a:ext cx="101019" cy="121724"/>
            </a:xfrm>
            <a:custGeom>
              <a:avLst/>
              <a:gdLst/>
              <a:ahLst/>
              <a:cxnLst/>
              <a:rect l="l" t="t" r="r" b="b"/>
              <a:pathLst>
                <a:path w="3747" h="4515" extrusionOk="0">
                  <a:moveTo>
                    <a:pt x="1279" y="1"/>
                  </a:moveTo>
                  <a:lnTo>
                    <a:pt x="1" y="4514"/>
                  </a:lnTo>
                  <a:lnTo>
                    <a:pt x="374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24"/>
            <p:cNvSpPr/>
            <p:nvPr/>
          </p:nvSpPr>
          <p:spPr>
            <a:xfrm>
              <a:off x="4242954" y="4055946"/>
              <a:ext cx="59636" cy="59636"/>
            </a:xfrm>
            <a:custGeom>
              <a:avLst/>
              <a:gdLst/>
              <a:ahLst/>
              <a:cxnLst/>
              <a:rect l="l" t="t" r="r" b="b"/>
              <a:pathLst>
                <a:path w="2212" h="2212" extrusionOk="0">
                  <a:moveTo>
                    <a:pt x="737" y="1"/>
                  </a:moveTo>
                  <a:lnTo>
                    <a:pt x="0" y="2212"/>
                  </a:lnTo>
                  <a:lnTo>
                    <a:pt x="2211" y="2212"/>
                  </a:lnTo>
                  <a:lnTo>
                    <a:pt x="73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24"/>
            <p:cNvSpPr/>
            <p:nvPr/>
          </p:nvSpPr>
          <p:spPr>
            <a:xfrm>
              <a:off x="4057981" y="4139091"/>
              <a:ext cx="101424" cy="121724"/>
            </a:xfrm>
            <a:custGeom>
              <a:avLst/>
              <a:gdLst/>
              <a:ahLst/>
              <a:cxnLst/>
              <a:rect l="l" t="t" r="r" b="b"/>
              <a:pathLst>
                <a:path w="3762" h="4515" extrusionOk="0">
                  <a:moveTo>
                    <a:pt x="1" y="1"/>
                  </a:moveTo>
                  <a:lnTo>
                    <a:pt x="3762" y="4514"/>
                  </a:lnTo>
                  <a:lnTo>
                    <a:pt x="3762" y="4514"/>
                  </a:lnTo>
                  <a:lnTo>
                    <a:pt x="246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24"/>
            <p:cNvSpPr/>
            <p:nvPr/>
          </p:nvSpPr>
          <p:spPr>
            <a:xfrm>
              <a:off x="4118398" y="4045809"/>
              <a:ext cx="42651" cy="51116"/>
            </a:xfrm>
            <a:custGeom>
              <a:avLst/>
              <a:gdLst/>
              <a:ahLst/>
              <a:cxnLst/>
              <a:rect l="l" t="t" r="r" b="b"/>
              <a:pathLst>
                <a:path w="1582" h="1896" extrusionOk="0">
                  <a:moveTo>
                    <a:pt x="1" y="0"/>
                  </a:moveTo>
                  <a:lnTo>
                    <a:pt x="633" y="1896"/>
                  </a:lnTo>
                  <a:lnTo>
                    <a:pt x="158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24"/>
            <p:cNvSpPr/>
            <p:nvPr/>
          </p:nvSpPr>
          <p:spPr>
            <a:xfrm>
              <a:off x="4168301" y="3952123"/>
              <a:ext cx="23563" cy="47072"/>
            </a:xfrm>
            <a:custGeom>
              <a:avLst/>
              <a:gdLst/>
              <a:ahLst/>
              <a:cxnLst/>
              <a:rect l="l" t="t" r="r" b="b"/>
              <a:pathLst>
                <a:path w="874" h="1746" extrusionOk="0">
                  <a:moveTo>
                    <a:pt x="437" y="0"/>
                  </a:moveTo>
                  <a:cubicBezTo>
                    <a:pt x="196" y="0"/>
                    <a:pt x="1" y="181"/>
                    <a:pt x="1" y="422"/>
                  </a:cubicBezTo>
                  <a:lnTo>
                    <a:pt x="1" y="1324"/>
                  </a:lnTo>
                  <a:cubicBezTo>
                    <a:pt x="1" y="1549"/>
                    <a:pt x="196" y="1746"/>
                    <a:pt x="437" y="1746"/>
                  </a:cubicBezTo>
                  <a:cubicBezTo>
                    <a:pt x="677" y="1746"/>
                    <a:pt x="874" y="1549"/>
                    <a:pt x="874" y="1324"/>
                  </a:cubicBezTo>
                  <a:lnTo>
                    <a:pt x="874" y="422"/>
                  </a:lnTo>
                  <a:cubicBezTo>
                    <a:pt x="874" y="181"/>
                    <a:pt x="677"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24"/>
            <p:cNvSpPr/>
            <p:nvPr/>
          </p:nvSpPr>
          <p:spPr>
            <a:xfrm>
              <a:off x="4168301" y="4302145"/>
              <a:ext cx="23563" cy="47504"/>
            </a:xfrm>
            <a:custGeom>
              <a:avLst/>
              <a:gdLst/>
              <a:ahLst/>
              <a:cxnLst/>
              <a:rect l="l" t="t" r="r" b="b"/>
              <a:pathLst>
                <a:path w="874" h="1762" extrusionOk="0">
                  <a:moveTo>
                    <a:pt x="437" y="1"/>
                  </a:moveTo>
                  <a:cubicBezTo>
                    <a:pt x="196" y="1"/>
                    <a:pt x="1" y="197"/>
                    <a:pt x="1" y="438"/>
                  </a:cubicBezTo>
                  <a:lnTo>
                    <a:pt x="1" y="1325"/>
                  </a:lnTo>
                  <a:cubicBezTo>
                    <a:pt x="1" y="1566"/>
                    <a:pt x="196" y="1762"/>
                    <a:pt x="437" y="1762"/>
                  </a:cubicBezTo>
                  <a:cubicBezTo>
                    <a:pt x="677" y="1762"/>
                    <a:pt x="874" y="1566"/>
                    <a:pt x="874" y="1325"/>
                  </a:cubicBezTo>
                  <a:lnTo>
                    <a:pt x="874" y="438"/>
                  </a:lnTo>
                  <a:cubicBezTo>
                    <a:pt x="874" y="197"/>
                    <a:pt x="677"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24"/>
            <p:cNvSpPr/>
            <p:nvPr/>
          </p:nvSpPr>
          <p:spPr>
            <a:xfrm>
              <a:off x="3981307" y="4139091"/>
              <a:ext cx="47504" cy="23159"/>
            </a:xfrm>
            <a:custGeom>
              <a:avLst/>
              <a:gdLst/>
              <a:ahLst/>
              <a:cxnLst/>
              <a:rect l="l" t="t" r="r" b="b"/>
              <a:pathLst>
                <a:path w="1762" h="859" extrusionOk="0">
                  <a:moveTo>
                    <a:pt x="437" y="1"/>
                  </a:moveTo>
                  <a:cubicBezTo>
                    <a:pt x="197" y="1"/>
                    <a:pt x="0" y="197"/>
                    <a:pt x="0" y="437"/>
                  </a:cubicBezTo>
                  <a:cubicBezTo>
                    <a:pt x="0" y="663"/>
                    <a:pt x="197" y="859"/>
                    <a:pt x="437" y="859"/>
                  </a:cubicBezTo>
                  <a:lnTo>
                    <a:pt x="1324" y="859"/>
                  </a:lnTo>
                  <a:cubicBezTo>
                    <a:pt x="1565" y="859"/>
                    <a:pt x="1761" y="663"/>
                    <a:pt x="1761" y="437"/>
                  </a:cubicBezTo>
                  <a:cubicBezTo>
                    <a:pt x="1761" y="197"/>
                    <a:pt x="1565" y="1"/>
                    <a:pt x="132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24"/>
            <p:cNvSpPr/>
            <p:nvPr/>
          </p:nvSpPr>
          <p:spPr>
            <a:xfrm>
              <a:off x="4331382" y="4139091"/>
              <a:ext cx="47450" cy="23159"/>
            </a:xfrm>
            <a:custGeom>
              <a:avLst/>
              <a:gdLst/>
              <a:ahLst/>
              <a:cxnLst/>
              <a:rect l="l" t="t" r="r" b="b"/>
              <a:pathLst>
                <a:path w="1760" h="859" extrusionOk="0">
                  <a:moveTo>
                    <a:pt x="436" y="1"/>
                  </a:moveTo>
                  <a:cubicBezTo>
                    <a:pt x="195" y="1"/>
                    <a:pt x="0" y="197"/>
                    <a:pt x="0" y="437"/>
                  </a:cubicBezTo>
                  <a:cubicBezTo>
                    <a:pt x="0" y="663"/>
                    <a:pt x="195" y="859"/>
                    <a:pt x="436" y="859"/>
                  </a:cubicBezTo>
                  <a:lnTo>
                    <a:pt x="1324" y="859"/>
                  </a:lnTo>
                  <a:cubicBezTo>
                    <a:pt x="1565" y="859"/>
                    <a:pt x="1760" y="663"/>
                    <a:pt x="1760" y="437"/>
                  </a:cubicBezTo>
                  <a:cubicBezTo>
                    <a:pt x="1760" y="197"/>
                    <a:pt x="1565" y="1"/>
                    <a:pt x="132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124"/>
          <p:cNvGrpSpPr/>
          <p:nvPr/>
        </p:nvGrpSpPr>
        <p:grpSpPr>
          <a:xfrm>
            <a:off x="4801803" y="3905557"/>
            <a:ext cx="359274" cy="356138"/>
            <a:chOff x="4813643" y="3952123"/>
            <a:chExt cx="376874" cy="373585"/>
          </a:xfrm>
        </p:grpSpPr>
        <p:sp>
          <p:nvSpPr>
            <p:cNvPr id="4583" name="Google Shape;4583;p124"/>
            <p:cNvSpPr/>
            <p:nvPr/>
          </p:nvSpPr>
          <p:spPr>
            <a:xfrm>
              <a:off x="4813643" y="3952123"/>
              <a:ext cx="374016" cy="373585"/>
            </a:xfrm>
            <a:custGeom>
              <a:avLst/>
              <a:gdLst/>
              <a:ahLst/>
              <a:cxnLst/>
              <a:rect l="l" t="t" r="r" b="b"/>
              <a:pathLst>
                <a:path w="13873" h="13857" extrusionOk="0">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24"/>
            <p:cNvSpPr/>
            <p:nvPr/>
          </p:nvSpPr>
          <p:spPr>
            <a:xfrm>
              <a:off x="4940624" y="4103827"/>
              <a:ext cx="94926" cy="93821"/>
            </a:xfrm>
            <a:custGeom>
              <a:avLst/>
              <a:gdLst/>
              <a:ahLst/>
              <a:cxnLst/>
              <a:rect l="l" t="t" r="r" b="b"/>
              <a:pathLst>
                <a:path w="3521" h="3480" extrusionOk="0">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24"/>
            <p:cNvSpPr/>
            <p:nvPr/>
          </p:nvSpPr>
          <p:spPr>
            <a:xfrm>
              <a:off x="5123548" y="3952123"/>
              <a:ext cx="66969" cy="64111"/>
            </a:xfrm>
            <a:custGeom>
              <a:avLst/>
              <a:gdLst/>
              <a:ahLst/>
              <a:cxnLst/>
              <a:rect l="l" t="t" r="r" b="b"/>
              <a:pathLst>
                <a:path w="2484" h="2378" extrusionOk="0">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24"/>
            <p:cNvSpPr/>
            <p:nvPr/>
          </p:nvSpPr>
          <p:spPr>
            <a:xfrm>
              <a:off x="5004708" y="3984961"/>
              <a:ext cx="149682" cy="150113"/>
            </a:xfrm>
            <a:custGeom>
              <a:avLst/>
              <a:gdLst/>
              <a:ahLst/>
              <a:cxnLst/>
              <a:rect l="l" t="t" r="r" b="b"/>
              <a:pathLst>
                <a:path w="5552" h="5568" extrusionOk="0">
                  <a:moveTo>
                    <a:pt x="3836" y="0"/>
                  </a:moveTo>
                  <a:lnTo>
                    <a:pt x="1" y="3837"/>
                  </a:lnTo>
                  <a:lnTo>
                    <a:pt x="1716" y="5567"/>
                  </a:lnTo>
                  <a:lnTo>
                    <a:pt x="5552" y="1731"/>
                  </a:lnTo>
                  <a:lnTo>
                    <a:pt x="3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7" name="Google Shape;4587;p124"/>
          <p:cNvSpPr/>
          <p:nvPr/>
        </p:nvSpPr>
        <p:spPr>
          <a:xfrm>
            <a:off x="5571977" y="3905745"/>
            <a:ext cx="366980" cy="366980"/>
          </a:xfrm>
          <a:custGeom>
            <a:avLst/>
            <a:gdLst/>
            <a:ahLst/>
            <a:cxnLst/>
            <a:rect l="l" t="t" r="r" b="b"/>
            <a:pathLst>
              <a:path w="14278" h="14278" extrusionOk="0">
                <a:moveTo>
                  <a:pt x="4634" y="0"/>
                </a:moveTo>
                <a:cubicBezTo>
                  <a:pt x="4394" y="0"/>
                  <a:pt x="4213" y="181"/>
                  <a:pt x="4213" y="406"/>
                </a:cubicBezTo>
                <a:lnTo>
                  <a:pt x="4213" y="2107"/>
                </a:lnTo>
                <a:cubicBezTo>
                  <a:pt x="4213" y="2347"/>
                  <a:pt x="4394" y="2528"/>
                  <a:pt x="4634" y="2528"/>
                </a:cubicBezTo>
                <a:lnTo>
                  <a:pt x="6725" y="2528"/>
                </a:lnTo>
                <a:lnTo>
                  <a:pt x="6725" y="3611"/>
                </a:lnTo>
                <a:lnTo>
                  <a:pt x="4334" y="6003"/>
                </a:lnTo>
                <a:cubicBezTo>
                  <a:pt x="4167" y="6169"/>
                  <a:pt x="4167" y="6424"/>
                  <a:pt x="4334" y="6590"/>
                </a:cubicBezTo>
                <a:lnTo>
                  <a:pt x="6725" y="8982"/>
                </a:lnTo>
                <a:lnTo>
                  <a:pt x="6725" y="10095"/>
                </a:lnTo>
                <a:lnTo>
                  <a:pt x="2091" y="10095"/>
                </a:lnTo>
                <a:cubicBezTo>
                  <a:pt x="1866" y="10095"/>
                  <a:pt x="1670" y="10276"/>
                  <a:pt x="1670" y="10516"/>
                </a:cubicBezTo>
                <a:lnTo>
                  <a:pt x="1670" y="11766"/>
                </a:lnTo>
                <a:lnTo>
                  <a:pt x="422" y="11766"/>
                </a:lnTo>
                <a:cubicBezTo>
                  <a:pt x="181" y="11766"/>
                  <a:pt x="0" y="11961"/>
                  <a:pt x="0" y="12187"/>
                </a:cubicBezTo>
                <a:lnTo>
                  <a:pt x="0" y="13856"/>
                </a:lnTo>
                <a:cubicBezTo>
                  <a:pt x="0" y="14097"/>
                  <a:pt x="181" y="14278"/>
                  <a:pt x="422" y="14278"/>
                </a:cubicBezTo>
                <a:lnTo>
                  <a:pt x="3792" y="14278"/>
                </a:lnTo>
                <a:cubicBezTo>
                  <a:pt x="4033" y="14278"/>
                  <a:pt x="4213" y="14097"/>
                  <a:pt x="4213" y="13856"/>
                </a:cubicBezTo>
                <a:lnTo>
                  <a:pt x="4213" y="12187"/>
                </a:lnTo>
                <a:cubicBezTo>
                  <a:pt x="4213" y="11961"/>
                  <a:pt x="4033" y="11766"/>
                  <a:pt x="3792" y="11766"/>
                </a:cubicBezTo>
                <a:lnTo>
                  <a:pt x="2512" y="11766"/>
                </a:lnTo>
                <a:lnTo>
                  <a:pt x="2512" y="10923"/>
                </a:lnTo>
                <a:lnTo>
                  <a:pt x="6725" y="10923"/>
                </a:lnTo>
                <a:lnTo>
                  <a:pt x="6725" y="11840"/>
                </a:lnTo>
                <a:cubicBezTo>
                  <a:pt x="6244" y="12021"/>
                  <a:pt x="5883" y="12472"/>
                  <a:pt x="5883" y="13030"/>
                </a:cubicBezTo>
                <a:cubicBezTo>
                  <a:pt x="5883" y="13722"/>
                  <a:pt x="6454" y="14278"/>
                  <a:pt x="7146" y="14278"/>
                </a:cubicBezTo>
                <a:cubicBezTo>
                  <a:pt x="7839" y="14278"/>
                  <a:pt x="8396" y="13722"/>
                  <a:pt x="8396" y="13030"/>
                </a:cubicBezTo>
                <a:cubicBezTo>
                  <a:pt x="8396" y="12472"/>
                  <a:pt x="8049" y="12021"/>
                  <a:pt x="7553" y="11840"/>
                </a:cubicBezTo>
                <a:lnTo>
                  <a:pt x="7553" y="10923"/>
                </a:lnTo>
                <a:lnTo>
                  <a:pt x="11750" y="10923"/>
                </a:lnTo>
                <a:lnTo>
                  <a:pt x="11750" y="11766"/>
                </a:lnTo>
                <a:lnTo>
                  <a:pt x="10487" y="11766"/>
                </a:lnTo>
                <a:cubicBezTo>
                  <a:pt x="10261" y="11766"/>
                  <a:pt x="10065" y="11961"/>
                  <a:pt x="10065" y="12187"/>
                </a:cubicBezTo>
                <a:lnTo>
                  <a:pt x="10065" y="13856"/>
                </a:lnTo>
                <a:cubicBezTo>
                  <a:pt x="10065" y="14097"/>
                  <a:pt x="10261" y="14278"/>
                  <a:pt x="10487" y="14278"/>
                </a:cubicBezTo>
                <a:lnTo>
                  <a:pt x="13872" y="14278"/>
                </a:lnTo>
                <a:cubicBezTo>
                  <a:pt x="14097" y="14278"/>
                  <a:pt x="14278" y="14097"/>
                  <a:pt x="14278" y="13856"/>
                </a:cubicBezTo>
                <a:lnTo>
                  <a:pt x="14278" y="12187"/>
                </a:lnTo>
                <a:cubicBezTo>
                  <a:pt x="14278" y="11961"/>
                  <a:pt x="14097" y="11766"/>
                  <a:pt x="13872" y="11766"/>
                </a:cubicBezTo>
                <a:lnTo>
                  <a:pt x="12578" y="11766"/>
                </a:lnTo>
                <a:lnTo>
                  <a:pt x="12578" y="10516"/>
                </a:lnTo>
                <a:cubicBezTo>
                  <a:pt x="12578" y="10276"/>
                  <a:pt x="12398" y="10095"/>
                  <a:pt x="12157" y="10095"/>
                </a:cubicBezTo>
                <a:lnTo>
                  <a:pt x="7553" y="10095"/>
                </a:lnTo>
                <a:lnTo>
                  <a:pt x="7553" y="8982"/>
                </a:lnTo>
                <a:lnTo>
                  <a:pt x="9945" y="6590"/>
                </a:lnTo>
                <a:cubicBezTo>
                  <a:pt x="10111" y="6424"/>
                  <a:pt x="10111" y="6169"/>
                  <a:pt x="9945" y="6003"/>
                </a:cubicBezTo>
                <a:lnTo>
                  <a:pt x="7553" y="3611"/>
                </a:lnTo>
                <a:lnTo>
                  <a:pt x="7553" y="2528"/>
                </a:lnTo>
                <a:lnTo>
                  <a:pt x="9660" y="2528"/>
                </a:lnTo>
                <a:cubicBezTo>
                  <a:pt x="9885" y="2528"/>
                  <a:pt x="10065" y="2347"/>
                  <a:pt x="10065" y="2107"/>
                </a:cubicBezTo>
                <a:lnTo>
                  <a:pt x="10065" y="406"/>
                </a:lnTo>
                <a:cubicBezTo>
                  <a:pt x="10065" y="181"/>
                  <a:pt x="9885" y="0"/>
                  <a:pt x="966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8" name="Google Shape;4588;p124"/>
          <p:cNvGrpSpPr/>
          <p:nvPr/>
        </p:nvGrpSpPr>
        <p:grpSpPr>
          <a:xfrm>
            <a:off x="6340803" y="3905351"/>
            <a:ext cx="380503" cy="378909"/>
            <a:chOff x="6428035" y="3951908"/>
            <a:chExt cx="399143" cy="397471"/>
          </a:xfrm>
        </p:grpSpPr>
        <p:sp>
          <p:nvSpPr>
            <p:cNvPr id="4589" name="Google Shape;4589;p124"/>
            <p:cNvSpPr/>
            <p:nvPr/>
          </p:nvSpPr>
          <p:spPr>
            <a:xfrm>
              <a:off x="6505518" y="4152894"/>
              <a:ext cx="119675" cy="119028"/>
            </a:xfrm>
            <a:custGeom>
              <a:avLst/>
              <a:gdLst/>
              <a:ahLst/>
              <a:cxnLst/>
              <a:rect l="l" t="t" r="r" b="b"/>
              <a:pathLst>
                <a:path w="4439" h="4415" extrusionOk="0">
                  <a:moveTo>
                    <a:pt x="753" y="0"/>
                  </a:moveTo>
                  <a:lnTo>
                    <a:pt x="753" y="16"/>
                  </a:lnTo>
                  <a:cubicBezTo>
                    <a:pt x="707" y="90"/>
                    <a:pt x="572" y="361"/>
                    <a:pt x="75" y="1354"/>
                  </a:cubicBezTo>
                  <a:cubicBezTo>
                    <a:pt x="0" y="1520"/>
                    <a:pt x="30" y="1715"/>
                    <a:pt x="165" y="1851"/>
                  </a:cubicBezTo>
                  <a:lnTo>
                    <a:pt x="2603" y="4289"/>
                  </a:lnTo>
                  <a:cubicBezTo>
                    <a:pt x="2686" y="4372"/>
                    <a:pt x="2792" y="4415"/>
                    <a:pt x="2900" y="4415"/>
                  </a:cubicBezTo>
                  <a:cubicBezTo>
                    <a:pt x="2968" y="4415"/>
                    <a:pt x="3036" y="4398"/>
                    <a:pt x="3100" y="4363"/>
                  </a:cubicBezTo>
                  <a:cubicBezTo>
                    <a:pt x="4046" y="3884"/>
                    <a:pt x="4342" y="3741"/>
                    <a:pt x="4421" y="3697"/>
                  </a:cubicBezTo>
                  <a:lnTo>
                    <a:pt x="4421" y="3697"/>
                  </a:lnTo>
                  <a:cubicBezTo>
                    <a:pt x="4421" y="3697"/>
                    <a:pt x="4421" y="3698"/>
                    <a:pt x="4421" y="3698"/>
                  </a:cubicBezTo>
                  <a:cubicBezTo>
                    <a:pt x="4423" y="3698"/>
                    <a:pt x="4431" y="3694"/>
                    <a:pt x="4438" y="3687"/>
                  </a:cubicBezTo>
                  <a:lnTo>
                    <a:pt x="4438" y="3687"/>
                  </a:lnTo>
                  <a:cubicBezTo>
                    <a:pt x="4434" y="3689"/>
                    <a:pt x="4429" y="3693"/>
                    <a:pt x="4421" y="3697"/>
                  </a:cubicBezTo>
                  <a:lnTo>
                    <a:pt x="4421" y="3697"/>
                  </a:lnTo>
                  <a:cubicBezTo>
                    <a:pt x="4422" y="3696"/>
                    <a:pt x="4427" y="3692"/>
                    <a:pt x="4438" y="3687"/>
                  </a:cubicBezTo>
                  <a:lnTo>
                    <a:pt x="4438" y="3687"/>
                  </a:lnTo>
                  <a:cubicBezTo>
                    <a:pt x="4438" y="3687"/>
                    <a:pt x="4438" y="3687"/>
                    <a:pt x="4438" y="3687"/>
                  </a:cubicBezTo>
                  <a:lnTo>
                    <a:pt x="75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24"/>
            <p:cNvSpPr/>
            <p:nvPr/>
          </p:nvSpPr>
          <p:spPr>
            <a:xfrm>
              <a:off x="6625166" y="4252269"/>
              <a:ext cx="431" cy="27"/>
            </a:xfrm>
            <a:custGeom>
              <a:avLst/>
              <a:gdLst/>
              <a:ahLst/>
              <a:cxnLst/>
              <a:rect l="l" t="t" r="r" b="b"/>
              <a:pathLst>
                <a:path w="16" h="1" extrusionOk="0">
                  <a:moveTo>
                    <a:pt x="0" y="1"/>
                  </a:moveTo>
                  <a:lnTo>
                    <a:pt x="0" y="1"/>
                  </a:lnTo>
                  <a:cubicBezTo>
                    <a:pt x="0" y="1"/>
                    <a:pt x="16" y="1"/>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24"/>
            <p:cNvSpPr/>
            <p:nvPr/>
          </p:nvSpPr>
          <p:spPr>
            <a:xfrm>
              <a:off x="6525792" y="4153299"/>
              <a:ext cx="27" cy="27"/>
            </a:xfrm>
            <a:custGeom>
              <a:avLst/>
              <a:gdLst/>
              <a:ahLst/>
              <a:cxnLst/>
              <a:rect l="l" t="t" r="r" b="b"/>
              <a:pathLst>
                <a:path w="1" h="1" extrusionOk="0">
                  <a:moveTo>
                    <a:pt x="1" y="1"/>
                  </a:move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24"/>
            <p:cNvSpPr/>
            <p:nvPr/>
          </p:nvSpPr>
          <p:spPr>
            <a:xfrm>
              <a:off x="6733869" y="3951908"/>
              <a:ext cx="93309" cy="92715"/>
            </a:xfrm>
            <a:custGeom>
              <a:avLst/>
              <a:gdLst/>
              <a:ahLst/>
              <a:cxnLst/>
              <a:rect l="l" t="t" r="r" b="b"/>
              <a:pathLst>
                <a:path w="3461" h="3439" extrusionOk="0">
                  <a:moveTo>
                    <a:pt x="2458" y="1"/>
                  </a:moveTo>
                  <a:cubicBezTo>
                    <a:pt x="1558" y="1"/>
                    <a:pt x="753" y="63"/>
                    <a:pt x="0" y="189"/>
                  </a:cubicBezTo>
                  <a:lnTo>
                    <a:pt x="16" y="685"/>
                  </a:lnTo>
                  <a:cubicBezTo>
                    <a:pt x="30" y="2189"/>
                    <a:pt x="1234" y="3393"/>
                    <a:pt x="2754" y="3423"/>
                  </a:cubicBezTo>
                  <a:lnTo>
                    <a:pt x="3250" y="3439"/>
                  </a:lnTo>
                  <a:cubicBezTo>
                    <a:pt x="3401" y="2536"/>
                    <a:pt x="3461" y="1557"/>
                    <a:pt x="3416" y="430"/>
                  </a:cubicBezTo>
                  <a:cubicBezTo>
                    <a:pt x="3416" y="203"/>
                    <a:pt x="3236" y="23"/>
                    <a:pt x="3009" y="8"/>
                  </a:cubicBezTo>
                  <a:cubicBezTo>
                    <a:pt x="2821" y="3"/>
                    <a:pt x="2638" y="1"/>
                    <a:pt x="245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24"/>
            <p:cNvSpPr/>
            <p:nvPr/>
          </p:nvSpPr>
          <p:spPr>
            <a:xfrm>
              <a:off x="6644631" y="4060826"/>
              <a:ext cx="76701" cy="69368"/>
            </a:xfrm>
            <a:custGeom>
              <a:avLst/>
              <a:gdLst/>
              <a:ahLst/>
              <a:cxnLst/>
              <a:rect l="l" t="t" r="r" b="b"/>
              <a:pathLst>
                <a:path w="2845" h="2573" extrusionOk="0">
                  <a:moveTo>
                    <a:pt x="1415" y="0"/>
                  </a:moveTo>
                  <a:cubicBezTo>
                    <a:pt x="1069" y="0"/>
                    <a:pt x="753" y="135"/>
                    <a:pt x="497" y="376"/>
                  </a:cubicBezTo>
                  <a:cubicBezTo>
                    <a:pt x="0" y="887"/>
                    <a:pt x="0" y="1700"/>
                    <a:pt x="497" y="2211"/>
                  </a:cubicBezTo>
                  <a:cubicBezTo>
                    <a:pt x="745" y="2452"/>
                    <a:pt x="1084" y="2573"/>
                    <a:pt x="1421" y="2573"/>
                  </a:cubicBezTo>
                  <a:cubicBezTo>
                    <a:pt x="1757" y="2573"/>
                    <a:pt x="2092" y="2452"/>
                    <a:pt x="2333" y="2211"/>
                  </a:cubicBezTo>
                  <a:cubicBezTo>
                    <a:pt x="2845" y="1700"/>
                    <a:pt x="2845" y="887"/>
                    <a:pt x="2333" y="376"/>
                  </a:cubicBezTo>
                  <a:cubicBezTo>
                    <a:pt x="2092" y="135"/>
                    <a:pt x="1761" y="0"/>
                    <a:pt x="14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24"/>
            <p:cNvSpPr/>
            <p:nvPr/>
          </p:nvSpPr>
          <p:spPr>
            <a:xfrm>
              <a:off x="6537142" y="3961856"/>
              <a:ext cx="279494" cy="279467"/>
            </a:xfrm>
            <a:custGeom>
              <a:avLst/>
              <a:gdLst/>
              <a:ahLst/>
              <a:cxnLst/>
              <a:rect l="l" t="t" r="r" b="b"/>
              <a:pathLst>
                <a:path w="10367" h="10366" extrusionOk="0">
                  <a:moveTo>
                    <a:pt x="5409" y="2799"/>
                  </a:moveTo>
                  <a:cubicBezTo>
                    <a:pt x="5962" y="2799"/>
                    <a:pt x="6515" y="3009"/>
                    <a:pt x="6936" y="3431"/>
                  </a:cubicBezTo>
                  <a:cubicBezTo>
                    <a:pt x="7779" y="4273"/>
                    <a:pt x="7779" y="5642"/>
                    <a:pt x="6936" y="6484"/>
                  </a:cubicBezTo>
                  <a:cubicBezTo>
                    <a:pt x="6515" y="6906"/>
                    <a:pt x="5959" y="7116"/>
                    <a:pt x="5402" y="7116"/>
                  </a:cubicBezTo>
                  <a:cubicBezTo>
                    <a:pt x="4846" y="7116"/>
                    <a:pt x="4304" y="6906"/>
                    <a:pt x="3883" y="6484"/>
                  </a:cubicBezTo>
                  <a:cubicBezTo>
                    <a:pt x="3040" y="5642"/>
                    <a:pt x="3040" y="4273"/>
                    <a:pt x="3883" y="3431"/>
                  </a:cubicBezTo>
                  <a:cubicBezTo>
                    <a:pt x="4304" y="3009"/>
                    <a:pt x="4857" y="2799"/>
                    <a:pt x="5409" y="2799"/>
                  </a:cubicBezTo>
                  <a:close/>
                  <a:moveTo>
                    <a:pt x="2951" y="6977"/>
                  </a:moveTo>
                  <a:cubicBezTo>
                    <a:pt x="3062" y="6977"/>
                    <a:pt x="3175" y="7019"/>
                    <a:pt x="3265" y="7102"/>
                  </a:cubicBezTo>
                  <a:cubicBezTo>
                    <a:pt x="3431" y="7267"/>
                    <a:pt x="3431" y="7537"/>
                    <a:pt x="3265" y="7718"/>
                  </a:cubicBezTo>
                  <a:cubicBezTo>
                    <a:pt x="3175" y="7801"/>
                    <a:pt x="3062" y="7843"/>
                    <a:pt x="2951" y="7843"/>
                  </a:cubicBezTo>
                  <a:cubicBezTo>
                    <a:pt x="2840" y="7843"/>
                    <a:pt x="2731" y="7801"/>
                    <a:pt x="2649" y="7718"/>
                  </a:cubicBezTo>
                  <a:cubicBezTo>
                    <a:pt x="2483" y="7537"/>
                    <a:pt x="2483" y="7267"/>
                    <a:pt x="2649" y="7102"/>
                  </a:cubicBezTo>
                  <a:cubicBezTo>
                    <a:pt x="2731" y="7019"/>
                    <a:pt x="2840" y="6977"/>
                    <a:pt x="2951" y="6977"/>
                  </a:cubicBezTo>
                  <a:close/>
                  <a:moveTo>
                    <a:pt x="6440" y="0"/>
                  </a:moveTo>
                  <a:cubicBezTo>
                    <a:pt x="4950" y="376"/>
                    <a:pt x="3732" y="1084"/>
                    <a:pt x="2693" y="2167"/>
                  </a:cubicBezTo>
                  <a:cubicBezTo>
                    <a:pt x="1656" y="3234"/>
                    <a:pt x="768" y="4799"/>
                    <a:pt x="1" y="6274"/>
                  </a:cubicBezTo>
                  <a:lnTo>
                    <a:pt x="4078" y="10366"/>
                  </a:lnTo>
                  <a:cubicBezTo>
                    <a:pt x="5552" y="9599"/>
                    <a:pt x="7117" y="8697"/>
                    <a:pt x="8186" y="7673"/>
                  </a:cubicBezTo>
                  <a:cubicBezTo>
                    <a:pt x="9269" y="6620"/>
                    <a:pt x="9975" y="5417"/>
                    <a:pt x="10367" y="3927"/>
                  </a:cubicBezTo>
                  <a:lnTo>
                    <a:pt x="10036" y="3912"/>
                  </a:lnTo>
                  <a:cubicBezTo>
                    <a:pt x="8050" y="3882"/>
                    <a:pt x="6470" y="2317"/>
                    <a:pt x="6440" y="331"/>
                  </a:cubicBezTo>
                  <a:lnTo>
                    <a:pt x="644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24"/>
            <p:cNvSpPr/>
            <p:nvPr/>
          </p:nvSpPr>
          <p:spPr>
            <a:xfrm>
              <a:off x="6619100" y="4233613"/>
              <a:ext cx="90073" cy="91610"/>
            </a:xfrm>
            <a:custGeom>
              <a:avLst/>
              <a:gdLst/>
              <a:ahLst/>
              <a:cxnLst/>
              <a:rect l="l" t="t" r="r" b="b"/>
              <a:pathLst>
                <a:path w="3341" h="3398" extrusionOk="0">
                  <a:moveTo>
                    <a:pt x="3340" y="1"/>
                  </a:moveTo>
                  <a:cubicBezTo>
                    <a:pt x="2227" y="663"/>
                    <a:pt x="1098" y="1219"/>
                    <a:pt x="0" y="1776"/>
                  </a:cubicBezTo>
                  <a:cubicBezTo>
                    <a:pt x="45" y="2362"/>
                    <a:pt x="90" y="2889"/>
                    <a:pt x="90" y="2964"/>
                  </a:cubicBezTo>
                  <a:cubicBezTo>
                    <a:pt x="90" y="3214"/>
                    <a:pt x="305" y="3397"/>
                    <a:pt x="536" y="3397"/>
                  </a:cubicBezTo>
                  <a:cubicBezTo>
                    <a:pt x="598" y="3397"/>
                    <a:pt x="662" y="3384"/>
                    <a:pt x="722" y="3355"/>
                  </a:cubicBezTo>
                  <a:cubicBezTo>
                    <a:pt x="797" y="3281"/>
                    <a:pt x="2949" y="2453"/>
                    <a:pt x="33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24"/>
            <p:cNvSpPr/>
            <p:nvPr/>
          </p:nvSpPr>
          <p:spPr>
            <a:xfrm>
              <a:off x="6451544" y="4067701"/>
              <a:ext cx="94144" cy="90882"/>
            </a:xfrm>
            <a:custGeom>
              <a:avLst/>
              <a:gdLst/>
              <a:ahLst/>
              <a:cxnLst/>
              <a:rect l="l" t="t" r="r" b="b"/>
              <a:pathLst>
                <a:path w="3492" h="3371" extrusionOk="0">
                  <a:moveTo>
                    <a:pt x="3491" y="1"/>
                  </a:moveTo>
                  <a:lnTo>
                    <a:pt x="3491" y="1"/>
                  </a:lnTo>
                  <a:cubicBezTo>
                    <a:pt x="964" y="362"/>
                    <a:pt x="137" y="2558"/>
                    <a:pt x="61" y="2634"/>
                  </a:cubicBezTo>
                  <a:cubicBezTo>
                    <a:pt x="1" y="2769"/>
                    <a:pt x="1" y="2935"/>
                    <a:pt x="91" y="3055"/>
                  </a:cubicBezTo>
                  <a:cubicBezTo>
                    <a:pt x="227" y="3280"/>
                    <a:pt x="468" y="3250"/>
                    <a:pt x="558" y="3266"/>
                  </a:cubicBezTo>
                  <a:lnTo>
                    <a:pt x="1686" y="3371"/>
                  </a:lnTo>
                  <a:cubicBezTo>
                    <a:pt x="2258" y="2243"/>
                    <a:pt x="2815" y="1130"/>
                    <a:pt x="349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24"/>
            <p:cNvSpPr/>
            <p:nvPr/>
          </p:nvSpPr>
          <p:spPr>
            <a:xfrm>
              <a:off x="6428035" y="4209672"/>
              <a:ext cx="140785" cy="139707"/>
            </a:xfrm>
            <a:custGeom>
              <a:avLst/>
              <a:gdLst/>
              <a:ahLst/>
              <a:cxnLst/>
              <a:rect l="l" t="t" r="r" b="b"/>
              <a:pathLst>
                <a:path w="5222" h="5182" extrusionOk="0">
                  <a:moveTo>
                    <a:pt x="2182" y="0"/>
                  </a:moveTo>
                  <a:cubicBezTo>
                    <a:pt x="1340" y="798"/>
                    <a:pt x="391" y="3521"/>
                    <a:pt x="46" y="4634"/>
                  </a:cubicBezTo>
                  <a:cubicBezTo>
                    <a:pt x="0" y="4785"/>
                    <a:pt x="46" y="4951"/>
                    <a:pt x="151" y="5056"/>
                  </a:cubicBezTo>
                  <a:cubicBezTo>
                    <a:pt x="236" y="5141"/>
                    <a:pt x="345" y="5181"/>
                    <a:pt x="454" y="5181"/>
                  </a:cubicBezTo>
                  <a:cubicBezTo>
                    <a:pt x="499" y="5181"/>
                    <a:pt x="544" y="5175"/>
                    <a:pt x="587" y="5162"/>
                  </a:cubicBezTo>
                  <a:cubicBezTo>
                    <a:pt x="1701" y="4831"/>
                    <a:pt x="4423" y="3882"/>
                    <a:pt x="5221" y="3040"/>
                  </a:cubicBezTo>
                  <a:cubicBezTo>
                    <a:pt x="5101" y="2979"/>
                    <a:pt x="4965" y="2905"/>
                    <a:pt x="4860" y="2784"/>
                  </a:cubicBezTo>
                  <a:lnTo>
                    <a:pt x="3958" y="1882"/>
                  </a:lnTo>
                  <a:lnTo>
                    <a:pt x="3641" y="2183"/>
                  </a:lnTo>
                  <a:cubicBezTo>
                    <a:pt x="3559" y="2273"/>
                    <a:pt x="3450" y="2318"/>
                    <a:pt x="3341" y="2318"/>
                  </a:cubicBezTo>
                  <a:cubicBezTo>
                    <a:pt x="3232" y="2318"/>
                    <a:pt x="3122" y="2273"/>
                    <a:pt x="3039" y="2183"/>
                  </a:cubicBezTo>
                  <a:cubicBezTo>
                    <a:pt x="2874" y="2017"/>
                    <a:pt x="2874" y="1746"/>
                    <a:pt x="3039" y="1581"/>
                  </a:cubicBezTo>
                  <a:lnTo>
                    <a:pt x="3340" y="1264"/>
                  </a:lnTo>
                  <a:lnTo>
                    <a:pt x="2423" y="347"/>
                  </a:lnTo>
                  <a:cubicBezTo>
                    <a:pt x="2317" y="241"/>
                    <a:pt x="2242" y="121"/>
                    <a:pt x="218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24"/>
          <p:cNvGrpSpPr/>
          <p:nvPr/>
        </p:nvGrpSpPr>
        <p:grpSpPr>
          <a:xfrm>
            <a:off x="7096360" y="3905223"/>
            <a:ext cx="362743" cy="356575"/>
            <a:chOff x="7220605" y="3951773"/>
            <a:chExt cx="380513" cy="374043"/>
          </a:xfrm>
        </p:grpSpPr>
        <p:sp>
          <p:nvSpPr>
            <p:cNvPr id="4599" name="Google Shape;4599;p124"/>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24"/>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24"/>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24"/>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24"/>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24"/>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124"/>
          <p:cNvGrpSpPr/>
          <p:nvPr/>
        </p:nvGrpSpPr>
        <p:grpSpPr>
          <a:xfrm>
            <a:off x="7857366" y="3905557"/>
            <a:ext cx="379372" cy="310905"/>
            <a:chOff x="8018890" y="3952123"/>
            <a:chExt cx="397957" cy="326135"/>
          </a:xfrm>
        </p:grpSpPr>
        <p:sp>
          <p:nvSpPr>
            <p:cNvPr id="4606" name="Google Shape;4606;p124"/>
            <p:cNvSpPr/>
            <p:nvPr/>
          </p:nvSpPr>
          <p:spPr>
            <a:xfrm>
              <a:off x="8299166" y="4021896"/>
              <a:ext cx="23563" cy="23132"/>
            </a:xfrm>
            <a:custGeom>
              <a:avLst/>
              <a:gdLst/>
              <a:ahLst/>
              <a:cxnLst/>
              <a:rect l="l" t="t" r="r" b="b"/>
              <a:pathLst>
                <a:path w="874" h="858" extrusionOk="0">
                  <a:moveTo>
                    <a:pt x="437" y="0"/>
                  </a:moveTo>
                  <a:cubicBezTo>
                    <a:pt x="196" y="0"/>
                    <a:pt x="1" y="195"/>
                    <a:pt x="1" y="436"/>
                  </a:cubicBezTo>
                  <a:cubicBezTo>
                    <a:pt x="1" y="662"/>
                    <a:pt x="196" y="857"/>
                    <a:pt x="437" y="857"/>
                  </a:cubicBezTo>
                  <a:cubicBezTo>
                    <a:pt x="677" y="857"/>
                    <a:pt x="874" y="662"/>
                    <a:pt x="874" y="436"/>
                  </a:cubicBezTo>
                  <a:cubicBezTo>
                    <a:pt x="874" y="195"/>
                    <a:pt x="677"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24"/>
            <p:cNvSpPr/>
            <p:nvPr/>
          </p:nvSpPr>
          <p:spPr>
            <a:xfrm>
              <a:off x="8042399" y="3952123"/>
              <a:ext cx="350103" cy="255958"/>
            </a:xfrm>
            <a:custGeom>
              <a:avLst/>
              <a:gdLst/>
              <a:ahLst/>
              <a:cxnLst/>
              <a:rect l="l" t="t" r="r" b="b"/>
              <a:pathLst>
                <a:path w="12986" h="9494" extrusionOk="0">
                  <a:moveTo>
                    <a:pt x="9961" y="1715"/>
                  </a:moveTo>
                  <a:cubicBezTo>
                    <a:pt x="10683" y="1715"/>
                    <a:pt x="11255" y="2302"/>
                    <a:pt x="11255" y="3024"/>
                  </a:cubicBezTo>
                  <a:cubicBezTo>
                    <a:pt x="11255" y="3732"/>
                    <a:pt x="10683" y="4318"/>
                    <a:pt x="9961" y="4318"/>
                  </a:cubicBezTo>
                  <a:cubicBezTo>
                    <a:pt x="9766" y="4318"/>
                    <a:pt x="9585" y="4257"/>
                    <a:pt x="9405" y="4183"/>
                  </a:cubicBezTo>
                  <a:lnTo>
                    <a:pt x="7674" y="5912"/>
                  </a:lnTo>
                  <a:cubicBezTo>
                    <a:pt x="7591" y="5996"/>
                    <a:pt x="7482" y="6037"/>
                    <a:pt x="7373" y="6037"/>
                  </a:cubicBezTo>
                  <a:cubicBezTo>
                    <a:pt x="7264" y="6037"/>
                    <a:pt x="7155" y="5996"/>
                    <a:pt x="7072" y="5912"/>
                  </a:cubicBezTo>
                  <a:lnTo>
                    <a:pt x="5643" y="4498"/>
                  </a:lnTo>
                  <a:lnTo>
                    <a:pt x="3236" y="6905"/>
                  </a:lnTo>
                  <a:lnTo>
                    <a:pt x="10833" y="6905"/>
                  </a:lnTo>
                  <a:cubicBezTo>
                    <a:pt x="11060" y="6905"/>
                    <a:pt x="11255" y="7102"/>
                    <a:pt x="11255" y="7342"/>
                  </a:cubicBezTo>
                  <a:cubicBezTo>
                    <a:pt x="11255" y="7583"/>
                    <a:pt x="11060" y="7764"/>
                    <a:pt x="10833" y="7764"/>
                  </a:cubicBezTo>
                  <a:lnTo>
                    <a:pt x="2183" y="7764"/>
                  </a:lnTo>
                  <a:cubicBezTo>
                    <a:pt x="1926" y="7764"/>
                    <a:pt x="1762" y="7537"/>
                    <a:pt x="1762" y="7342"/>
                  </a:cubicBezTo>
                  <a:lnTo>
                    <a:pt x="1762" y="2151"/>
                  </a:lnTo>
                  <a:cubicBezTo>
                    <a:pt x="1762" y="1910"/>
                    <a:pt x="1942" y="1715"/>
                    <a:pt x="2183" y="1715"/>
                  </a:cubicBezTo>
                  <a:cubicBezTo>
                    <a:pt x="2424" y="1715"/>
                    <a:pt x="2619" y="1910"/>
                    <a:pt x="2619" y="2151"/>
                  </a:cubicBezTo>
                  <a:lnTo>
                    <a:pt x="2619" y="6289"/>
                  </a:lnTo>
                  <a:lnTo>
                    <a:pt x="5342" y="3581"/>
                  </a:lnTo>
                  <a:cubicBezTo>
                    <a:pt x="5425" y="3491"/>
                    <a:pt x="5534" y="3446"/>
                    <a:pt x="5643" y="3446"/>
                  </a:cubicBezTo>
                  <a:cubicBezTo>
                    <a:pt x="5752" y="3446"/>
                    <a:pt x="5861" y="3491"/>
                    <a:pt x="5944" y="3581"/>
                  </a:cubicBezTo>
                  <a:lnTo>
                    <a:pt x="7373" y="4995"/>
                  </a:lnTo>
                  <a:lnTo>
                    <a:pt x="8803" y="3565"/>
                  </a:lnTo>
                  <a:cubicBezTo>
                    <a:pt x="8713" y="3401"/>
                    <a:pt x="8667" y="3220"/>
                    <a:pt x="8667" y="3024"/>
                  </a:cubicBezTo>
                  <a:cubicBezTo>
                    <a:pt x="8667" y="2302"/>
                    <a:pt x="9254" y="1715"/>
                    <a:pt x="9961" y="1715"/>
                  </a:cubicBezTo>
                  <a:close/>
                  <a:moveTo>
                    <a:pt x="1325" y="0"/>
                  </a:moveTo>
                  <a:cubicBezTo>
                    <a:pt x="602" y="0"/>
                    <a:pt x="1" y="572"/>
                    <a:pt x="1" y="1294"/>
                  </a:cubicBezTo>
                  <a:lnTo>
                    <a:pt x="1" y="8636"/>
                  </a:lnTo>
                  <a:lnTo>
                    <a:pt x="3912" y="8636"/>
                  </a:lnTo>
                  <a:cubicBezTo>
                    <a:pt x="4484" y="8636"/>
                    <a:pt x="4966" y="8997"/>
                    <a:pt x="5132" y="9493"/>
                  </a:cubicBezTo>
                  <a:lnTo>
                    <a:pt x="7884" y="9493"/>
                  </a:lnTo>
                  <a:cubicBezTo>
                    <a:pt x="8051" y="8997"/>
                    <a:pt x="8532" y="8636"/>
                    <a:pt x="9104" y="8636"/>
                  </a:cubicBezTo>
                  <a:lnTo>
                    <a:pt x="12985" y="8636"/>
                  </a:lnTo>
                  <a:lnTo>
                    <a:pt x="12985" y="1294"/>
                  </a:lnTo>
                  <a:cubicBezTo>
                    <a:pt x="12985" y="572"/>
                    <a:pt x="12414" y="0"/>
                    <a:pt x="116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24"/>
            <p:cNvSpPr/>
            <p:nvPr/>
          </p:nvSpPr>
          <p:spPr>
            <a:xfrm>
              <a:off x="8018890" y="4208055"/>
              <a:ext cx="397957" cy="70204"/>
            </a:xfrm>
            <a:custGeom>
              <a:avLst/>
              <a:gdLst/>
              <a:ahLst/>
              <a:cxnLst/>
              <a:rect l="l" t="t" r="r" b="b"/>
              <a:pathLst>
                <a:path w="14761" h="2604" extrusionOk="0">
                  <a:moveTo>
                    <a:pt x="437" y="0"/>
                  </a:moveTo>
                  <a:cubicBezTo>
                    <a:pt x="196" y="0"/>
                    <a:pt x="0" y="196"/>
                    <a:pt x="0" y="437"/>
                  </a:cubicBezTo>
                  <a:lnTo>
                    <a:pt x="0" y="1294"/>
                  </a:lnTo>
                  <a:cubicBezTo>
                    <a:pt x="0" y="2016"/>
                    <a:pt x="587" y="2604"/>
                    <a:pt x="1310" y="2604"/>
                  </a:cubicBezTo>
                  <a:lnTo>
                    <a:pt x="13451" y="2604"/>
                  </a:lnTo>
                  <a:cubicBezTo>
                    <a:pt x="14173" y="2604"/>
                    <a:pt x="14760" y="2016"/>
                    <a:pt x="14760" y="1294"/>
                  </a:cubicBezTo>
                  <a:lnTo>
                    <a:pt x="14760" y="437"/>
                  </a:lnTo>
                  <a:cubicBezTo>
                    <a:pt x="14760" y="196"/>
                    <a:pt x="14564" y="0"/>
                    <a:pt x="14323" y="0"/>
                  </a:cubicBezTo>
                  <a:lnTo>
                    <a:pt x="9976" y="0"/>
                  </a:lnTo>
                  <a:cubicBezTo>
                    <a:pt x="9735" y="0"/>
                    <a:pt x="9539" y="196"/>
                    <a:pt x="9539" y="437"/>
                  </a:cubicBezTo>
                  <a:lnTo>
                    <a:pt x="9539" y="873"/>
                  </a:lnTo>
                  <a:lnTo>
                    <a:pt x="5221" y="873"/>
                  </a:lnTo>
                  <a:lnTo>
                    <a:pt x="5221" y="437"/>
                  </a:lnTo>
                  <a:cubicBezTo>
                    <a:pt x="5221" y="196"/>
                    <a:pt x="5025" y="0"/>
                    <a:pt x="478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12"/>
        <p:cNvGrpSpPr/>
        <p:nvPr/>
      </p:nvGrpSpPr>
      <p:grpSpPr>
        <a:xfrm>
          <a:off x="0" y="0"/>
          <a:ext cx="0" cy="0"/>
          <a:chOff x="0" y="0"/>
          <a:chExt cx="0" cy="0"/>
        </a:xfrm>
      </p:grpSpPr>
      <p:sp>
        <p:nvSpPr>
          <p:cNvPr id="4613" name="Google Shape;4613;p1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 pack</a:t>
            </a:r>
            <a:endParaRPr/>
          </a:p>
        </p:txBody>
      </p:sp>
      <p:grpSp>
        <p:nvGrpSpPr>
          <p:cNvPr id="4614" name="Google Shape;4614;p125"/>
          <p:cNvGrpSpPr/>
          <p:nvPr/>
        </p:nvGrpSpPr>
        <p:grpSpPr>
          <a:xfrm>
            <a:off x="6927000" y="1572650"/>
            <a:ext cx="373825" cy="325650"/>
            <a:chOff x="6927000" y="1508900"/>
            <a:chExt cx="373825" cy="325650"/>
          </a:xfrm>
        </p:grpSpPr>
        <p:sp>
          <p:nvSpPr>
            <p:cNvPr id="4615" name="Google Shape;4615;p125"/>
            <p:cNvSpPr/>
            <p:nvPr/>
          </p:nvSpPr>
          <p:spPr>
            <a:xfrm>
              <a:off x="7235225" y="1508900"/>
              <a:ext cx="65600" cy="65575"/>
            </a:xfrm>
            <a:custGeom>
              <a:avLst/>
              <a:gdLst/>
              <a:ahLst/>
              <a:cxnLst/>
              <a:rect l="l" t="t" r="r" b="b"/>
              <a:pathLst>
                <a:path w="2624" h="2623" extrusionOk="0">
                  <a:moveTo>
                    <a:pt x="1" y="0"/>
                  </a:moveTo>
                  <a:lnTo>
                    <a:pt x="1" y="2623"/>
                  </a:lnTo>
                  <a:lnTo>
                    <a:pt x="2624" y="2623"/>
                  </a:lnTo>
                  <a:lnTo>
                    <a:pt x="2624" y="446"/>
                  </a:lnTo>
                  <a:cubicBezTo>
                    <a:pt x="2624" y="196"/>
                    <a:pt x="2427" y="0"/>
                    <a:pt x="21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25"/>
            <p:cNvSpPr/>
            <p:nvPr/>
          </p:nvSpPr>
          <p:spPr>
            <a:xfrm>
              <a:off x="6927000" y="1508900"/>
              <a:ext cx="285950" cy="65575"/>
            </a:xfrm>
            <a:custGeom>
              <a:avLst/>
              <a:gdLst/>
              <a:ahLst/>
              <a:cxnLst/>
              <a:rect l="l" t="t" r="r" b="b"/>
              <a:pathLst>
                <a:path w="11438" h="2623" extrusionOk="0">
                  <a:moveTo>
                    <a:pt x="447" y="0"/>
                  </a:moveTo>
                  <a:cubicBezTo>
                    <a:pt x="197" y="0"/>
                    <a:pt x="1" y="196"/>
                    <a:pt x="1" y="446"/>
                  </a:cubicBezTo>
                  <a:lnTo>
                    <a:pt x="1" y="2623"/>
                  </a:lnTo>
                  <a:lnTo>
                    <a:pt x="11438" y="2623"/>
                  </a:lnTo>
                  <a:lnTo>
                    <a:pt x="11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25"/>
            <p:cNvSpPr/>
            <p:nvPr/>
          </p:nvSpPr>
          <p:spPr>
            <a:xfrm>
              <a:off x="7007300" y="1671700"/>
              <a:ext cx="65600" cy="65600"/>
            </a:xfrm>
            <a:custGeom>
              <a:avLst/>
              <a:gdLst/>
              <a:ahLst/>
              <a:cxnLst/>
              <a:rect l="l" t="t" r="r" b="b"/>
              <a:pathLst>
                <a:path w="2624" h="2624" extrusionOk="0">
                  <a:moveTo>
                    <a:pt x="0" y="1"/>
                  </a:moveTo>
                  <a:lnTo>
                    <a:pt x="0" y="2624"/>
                  </a:lnTo>
                  <a:lnTo>
                    <a:pt x="2623" y="2624"/>
                  </a:lnTo>
                  <a:lnTo>
                    <a:pt x="26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25"/>
            <p:cNvSpPr/>
            <p:nvPr/>
          </p:nvSpPr>
          <p:spPr>
            <a:xfrm>
              <a:off x="6927000" y="1596325"/>
              <a:ext cx="373825" cy="238225"/>
            </a:xfrm>
            <a:custGeom>
              <a:avLst/>
              <a:gdLst/>
              <a:ahLst/>
              <a:cxnLst/>
              <a:rect l="l" t="t" r="r" b="b"/>
              <a:pathLst>
                <a:path w="14953" h="9529" extrusionOk="0">
                  <a:moveTo>
                    <a:pt x="12169" y="2141"/>
                  </a:moveTo>
                  <a:cubicBezTo>
                    <a:pt x="12419" y="2141"/>
                    <a:pt x="12615" y="2338"/>
                    <a:pt x="12615" y="2570"/>
                  </a:cubicBezTo>
                  <a:cubicBezTo>
                    <a:pt x="12615" y="2819"/>
                    <a:pt x="12419" y="3016"/>
                    <a:pt x="12169" y="3016"/>
                  </a:cubicBezTo>
                  <a:lnTo>
                    <a:pt x="10546" y="3016"/>
                  </a:lnTo>
                  <a:cubicBezTo>
                    <a:pt x="10296" y="3016"/>
                    <a:pt x="10099" y="2819"/>
                    <a:pt x="10099" y="2570"/>
                  </a:cubicBezTo>
                  <a:cubicBezTo>
                    <a:pt x="10099" y="2338"/>
                    <a:pt x="10296" y="2141"/>
                    <a:pt x="10546" y="2141"/>
                  </a:cubicBezTo>
                  <a:close/>
                  <a:moveTo>
                    <a:pt x="12169" y="3890"/>
                  </a:moveTo>
                  <a:cubicBezTo>
                    <a:pt x="12419" y="3890"/>
                    <a:pt x="12615" y="4086"/>
                    <a:pt x="12615" y="4336"/>
                  </a:cubicBezTo>
                  <a:cubicBezTo>
                    <a:pt x="12615" y="4568"/>
                    <a:pt x="12419" y="4764"/>
                    <a:pt x="12169" y="4764"/>
                  </a:cubicBezTo>
                  <a:lnTo>
                    <a:pt x="9671" y="4764"/>
                  </a:lnTo>
                  <a:cubicBezTo>
                    <a:pt x="9421" y="4764"/>
                    <a:pt x="9225" y="4568"/>
                    <a:pt x="9225" y="4336"/>
                  </a:cubicBezTo>
                  <a:cubicBezTo>
                    <a:pt x="9225" y="4086"/>
                    <a:pt x="9421" y="3890"/>
                    <a:pt x="9671" y="3890"/>
                  </a:cubicBezTo>
                  <a:close/>
                  <a:moveTo>
                    <a:pt x="6281" y="2141"/>
                  </a:moveTo>
                  <a:cubicBezTo>
                    <a:pt x="6513" y="2141"/>
                    <a:pt x="6709" y="2338"/>
                    <a:pt x="6709" y="2570"/>
                  </a:cubicBezTo>
                  <a:lnTo>
                    <a:pt x="6709" y="6085"/>
                  </a:lnTo>
                  <a:cubicBezTo>
                    <a:pt x="6709" y="6317"/>
                    <a:pt x="6513" y="6513"/>
                    <a:pt x="6281" y="6513"/>
                  </a:cubicBezTo>
                  <a:lnTo>
                    <a:pt x="2784" y="6513"/>
                  </a:lnTo>
                  <a:cubicBezTo>
                    <a:pt x="2534" y="6513"/>
                    <a:pt x="2338" y="6317"/>
                    <a:pt x="2338" y="6085"/>
                  </a:cubicBezTo>
                  <a:lnTo>
                    <a:pt x="2338" y="2570"/>
                  </a:lnTo>
                  <a:cubicBezTo>
                    <a:pt x="2338" y="2338"/>
                    <a:pt x="2534" y="2141"/>
                    <a:pt x="2784" y="2141"/>
                  </a:cubicBezTo>
                  <a:close/>
                  <a:moveTo>
                    <a:pt x="12169" y="5639"/>
                  </a:moveTo>
                  <a:cubicBezTo>
                    <a:pt x="12419" y="5639"/>
                    <a:pt x="12615" y="5835"/>
                    <a:pt x="12615" y="6085"/>
                  </a:cubicBezTo>
                  <a:cubicBezTo>
                    <a:pt x="12615" y="6317"/>
                    <a:pt x="12419" y="6513"/>
                    <a:pt x="12169" y="6513"/>
                  </a:cubicBezTo>
                  <a:lnTo>
                    <a:pt x="9671" y="6513"/>
                  </a:lnTo>
                  <a:cubicBezTo>
                    <a:pt x="9421" y="6513"/>
                    <a:pt x="9225" y="6317"/>
                    <a:pt x="9225" y="6085"/>
                  </a:cubicBezTo>
                  <a:cubicBezTo>
                    <a:pt x="9225" y="5835"/>
                    <a:pt x="9421" y="5639"/>
                    <a:pt x="9671" y="5639"/>
                  </a:cubicBezTo>
                  <a:close/>
                  <a:moveTo>
                    <a:pt x="1" y="0"/>
                  </a:moveTo>
                  <a:lnTo>
                    <a:pt x="1" y="9082"/>
                  </a:lnTo>
                  <a:cubicBezTo>
                    <a:pt x="1" y="9332"/>
                    <a:pt x="197" y="9528"/>
                    <a:pt x="447" y="9528"/>
                  </a:cubicBezTo>
                  <a:lnTo>
                    <a:pt x="14507" y="9528"/>
                  </a:lnTo>
                  <a:cubicBezTo>
                    <a:pt x="14756" y="9528"/>
                    <a:pt x="14953" y="9332"/>
                    <a:pt x="14953" y="9082"/>
                  </a:cubicBezTo>
                  <a:lnTo>
                    <a:pt x="149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25"/>
          <p:cNvGrpSpPr/>
          <p:nvPr/>
        </p:nvGrpSpPr>
        <p:grpSpPr>
          <a:xfrm>
            <a:off x="6927000" y="3878800"/>
            <a:ext cx="373825" cy="329225"/>
            <a:chOff x="6927000" y="3815050"/>
            <a:chExt cx="373825" cy="329225"/>
          </a:xfrm>
        </p:grpSpPr>
        <p:sp>
          <p:nvSpPr>
            <p:cNvPr id="4620" name="Google Shape;4620;p125"/>
            <p:cNvSpPr/>
            <p:nvPr/>
          </p:nvSpPr>
          <p:spPr>
            <a:xfrm>
              <a:off x="7067950" y="3945750"/>
              <a:ext cx="189175" cy="198525"/>
            </a:xfrm>
            <a:custGeom>
              <a:avLst/>
              <a:gdLst/>
              <a:ahLst/>
              <a:cxnLst/>
              <a:rect l="l" t="t" r="r" b="b"/>
              <a:pathLst>
                <a:path w="7567" h="7941" extrusionOk="0">
                  <a:moveTo>
                    <a:pt x="5282" y="0"/>
                  </a:moveTo>
                  <a:cubicBezTo>
                    <a:pt x="4461" y="0"/>
                    <a:pt x="3783" y="678"/>
                    <a:pt x="3783" y="1517"/>
                  </a:cubicBezTo>
                  <a:cubicBezTo>
                    <a:pt x="3783" y="1838"/>
                    <a:pt x="3873" y="2141"/>
                    <a:pt x="4069" y="2409"/>
                  </a:cubicBezTo>
                  <a:cubicBezTo>
                    <a:pt x="4122" y="2480"/>
                    <a:pt x="4158" y="2552"/>
                    <a:pt x="4158" y="2641"/>
                  </a:cubicBezTo>
                  <a:cubicBezTo>
                    <a:pt x="4158" y="2855"/>
                    <a:pt x="3980" y="3016"/>
                    <a:pt x="3766" y="3016"/>
                  </a:cubicBezTo>
                  <a:lnTo>
                    <a:pt x="3391" y="3016"/>
                  </a:lnTo>
                  <a:cubicBezTo>
                    <a:pt x="3195" y="3016"/>
                    <a:pt x="3016" y="3194"/>
                    <a:pt x="3016" y="3390"/>
                  </a:cubicBezTo>
                  <a:lnTo>
                    <a:pt x="3016" y="3783"/>
                  </a:lnTo>
                  <a:cubicBezTo>
                    <a:pt x="3016" y="3979"/>
                    <a:pt x="2856" y="4158"/>
                    <a:pt x="2642" y="4158"/>
                  </a:cubicBezTo>
                  <a:cubicBezTo>
                    <a:pt x="2552" y="4158"/>
                    <a:pt x="2481" y="4122"/>
                    <a:pt x="2410" y="4068"/>
                  </a:cubicBezTo>
                  <a:cubicBezTo>
                    <a:pt x="2142" y="3890"/>
                    <a:pt x="1839" y="3783"/>
                    <a:pt x="1517" y="3783"/>
                  </a:cubicBezTo>
                  <a:cubicBezTo>
                    <a:pt x="679" y="3783"/>
                    <a:pt x="1" y="4461"/>
                    <a:pt x="1" y="5282"/>
                  </a:cubicBezTo>
                  <a:cubicBezTo>
                    <a:pt x="1" y="6120"/>
                    <a:pt x="679" y="6798"/>
                    <a:pt x="1517" y="6798"/>
                  </a:cubicBezTo>
                  <a:cubicBezTo>
                    <a:pt x="1839" y="6798"/>
                    <a:pt x="2142" y="6691"/>
                    <a:pt x="2410" y="6513"/>
                  </a:cubicBezTo>
                  <a:cubicBezTo>
                    <a:pt x="2410" y="6513"/>
                    <a:pt x="2410" y="6513"/>
                    <a:pt x="2410" y="6495"/>
                  </a:cubicBezTo>
                  <a:cubicBezTo>
                    <a:pt x="2481" y="6459"/>
                    <a:pt x="2552" y="6424"/>
                    <a:pt x="2642" y="6424"/>
                  </a:cubicBezTo>
                  <a:cubicBezTo>
                    <a:pt x="2856" y="6424"/>
                    <a:pt x="3016" y="6602"/>
                    <a:pt x="3016" y="6798"/>
                  </a:cubicBezTo>
                  <a:lnTo>
                    <a:pt x="3016" y="7566"/>
                  </a:lnTo>
                  <a:cubicBezTo>
                    <a:pt x="3016" y="7762"/>
                    <a:pt x="3195" y="7940"/>
                    <a:pt x="3391" y="7940"/>
                  </a:cubicBezTo>
                  <a:lnTo>
                    <a:pt x="7174" y="7940"/>
                  </a:lnTo>
                  <a:cubicBezTo>
                    <a:pt x="7388" y="7940"/>
                    <a:pt x="7566" y="7762"/>
                    <a:pt x="7566" y="7566"/>
                  </a:cubicBezTo>
                  <a:lnTo>
                    <a:pt x="7566" y="3390"/>
                  </a:lnTo>
                  <a:cubicBezTo>
                    <a:pt x="7566" y="3194"/>
                    <a:pt x="7388" y="3016"/>
                    <a:pt x="7174" y="3016"/>
                  </a:cubicBezTo>
                  <a:lnTo>
                    <a:pt x="6799" y="3016"/>
                  </a:lnTo>
                  <a:cubicBezTo>
                    <a:pt x="6585" y="3016"/>
                    <a:pt x="6424" y="2855"/>
                    <a:pt x="6424" y="2641"/>
                  </a:cubicBezTo>
                  <a:cubicBezTo>
                    <a:pt x="6424" y="2552"/>
                    <a:pt x="6442" y="2480"/>
                    <a:pt x="6496" y="2409"/>
                  </a:cubicBezTo>
                  <a:lnTo>
                    <a:pt x="6513" y="2409"/>
                  </a:lnTo>
                  <a:cubicBezTo>
                    <a:pt x="6692" y="2141"/>
                    <a:pt x="6799" y="1838"/>
                    <a:pt x="6799" y="1517"/>
                  </a:cubicBezTo>
                  <a:cubicBezTo>
                    <a:pt x="6799" y="678"/>
                    <a:pt x="6121" y="0"/>
                    <a:pt x="52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25"/>
            <p:cNvSpPr/>
            <p:nvPr/>
          </p:nvSpPr>
          <p:spPr>
            <a:xfrm>
              <a:off x="6927000" y="3815050"/>
              <a:ext cx="87450" cy="240900"/>
            </a:xfrm>
            <a:custGeom>
              <a:avLst/>
              <a:gdLst/>
              <a:ahLst/>
              <a:cxnLst/>
              <a:rect l="l" t="t" r="r" b="b"/>
              <a:pathLst>
                <a:path w="3498" h="9636" extrusionOk="0">
                  <a:moveTo>
                    <a:pt x="1749" y="0"/>
                  </a:moveTo>
                  <a:cubicBezTo>
                    <a:pt x="786" y="0"/>
                    <a:pt x="1" y="786"/>
                    <a:pt x="1" y="1767"/>
                  </a:cubicBezTo>
                  <a:lnTo>
                    <a:pt x="1" y="9635"/>
                  </a:lnTo>
                  <a:cubicBezTo>
                    <a:pt x="1" y="8672"/>
                    <a:pt x="786" y="7887"/>
                    <a:pt x="1749" y="7887"/>
                  </a:cubicBezTo>
                  <a:lnTo>
                    <a:pt x="3069" y="7887"/>
                  </a:lnTo>
                  <a:cubicBezTo>
                    <a:pt x="3301" y="7887"/>
                    <a:pt x="3498" y="7691"/>
                    <a:pt x="3498" y="7459"/>
                  </a:cubicBezTo>
                  <a:lnTo>
                    <a:pt x="3498" y="447"/>
                  </a:lnTo>
                  <a:cubicBezTo>
                    <a:pt x="3498" y="197"/>
                    <a:pt x="3301" y="0"/>
                    <a:pt x="30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25"/>
            <p:cNvSpPr/>
            <p:nvPr/>
          </p:nvSpPr>
          <p:spPr>
            <a:xfrm>
              <a:off x="6948850" y="3859200"/>
              <a:ext cx="351975" cy="218600"/>
            </a:xfrm>
            <a:custGeom>
              <a:avLst/>
              <a:gdLst/>
              <a:ahLst/>
              <a:cxnLst/>
              <a:rect l="l" t="t" r="r" b="b"/>
              <a:pathLst>
                <a:path w="14079" h="8744" extrusionOk="0">
                  <a:moveTo>
                    <a:pt x="3498" y="1"/>
                  </a:moveTo>
                  <a:lnTo>
                    <a:pt x="3498" y="5693"/>
                  </a:lnTo>
                  <a:cubicBezTo>
                    <a:pt x="3498" y="6406"/>
                    <a:pt x="2909" y="6995"/>
                    <a:pt x="2195" y="6995"/>
                  </a:cubicBezTo>
                  <a:lnTo>
                    <a:pt x="875" y="6995"/>
                  </a:lnTo>
                  <a:cubicBezTo>
                    <a:pt x="393" y="6995"/>
                    <a:pt x="1" y="7388"/>
                    <a:pt x="1" y="7869"/>
                  </a:cubicBezTo>
                  <a:cubicBezTo>
                    <a:pt x="1" y="8351"/>
                    <a:pt x="393" y="8744"/>
                    <a:pt x="875" y="8744"/>
                  </a:cubicBezTo>
                  <a:lnTo>
                    <a:pt x="3891" y="8744"/>
                  </a:lnTo>
                  <a:cubicBezTo>
                    <a:pt x="3891" y="7441"/>
                    <a:pt x="4961" y="6371"/>
                    <a:pt x="6281" y="6371"/>
                  </a:cubicBezTo>
                  <a:cubicBezTo>
                    <a:pt x="6513" y="6371"/>
                    <a:pt x="6745" y="6406"/>
                    <a:pt x="6959" y="6478"/>
                  </a:cubicBezTo>
                  <a:cubicBezTo>
                    <a:pt x="7084" y="6085"/>
                    <a:pt x="7388" y="5800"/>
                    <a:pt x="7762" y="5675"/>
                  </a:cubicBezTo>
                  <a:cubicBezTo>
                    <a:pt x="7709" y="5443"/>
                    <a:pt x="7673" y="5211"/>
                    <a:pt x="7673" y="4979"/>
                  </a:cubicBezTo>
                  <a:cubicBezTo>
                    <a:pt x="7673" y="3659"/>
                    <a:pt x="8744" y="2588"/>
                    <a:pt x="10046" y="2588"/>
                  </a:cubicBezTo>
                  <a:cubicBezTo>
                    <a:pt x="11367" y="2588"/>
                    <a:pt x="12437" y="3659"/>
                    <a:pt x="12437" y="4979"/>
                  </a:cubicBezTo>
                  <a:cubicBezTo>
                    <a:pt x="12437" y="5211"/>
                    <a:pt x="12401" y="5443"/>
                    <a:pt x="12330" y="5675"/>
                  </a:cubicBezTo>
                  <a:cubicBezTo>
                    <a:pt x="12830" y="5835"/>
                    <a:pt x="13204" y="6299"/>
                    <a:pt x="13204" y="6852"/>
                  </a:cubicBezTo>
                  <a:lnTo>
                    <a:pt x="13204" y="8744"/>
                  </a:lnTo>
                  <a:lnTo>
                    <a:pt x="13633" y="8744"/>
                  </a:lnTo>
                  <a:cubicBezTo>
                    <a:pt x="13882" y="8744"/>
                    <a:pt x="14079" y="8547"/>
                    <a:pt x="14079" y="8316"/>
                  </a:cubicBezTo>
                  <a:lnTo>
                    <a:pt x="14079" y="429"/>
                  </a:lnTo>
                  <a:cubicBezTo>
                    <a:pt x="14079" y="197"/>
                    <a:pt x="13882" y="1"/>
                    <a:pt x="136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3" name="Google Shape;4623;p125"/>
          <p:cNvGrpSpPr/>
          <p:nvPr/>
        </p:nvGrpSpPr>
        <p:grpSpPr>
          <a:xfrm>
            <a:off x="6927000" y="3338175"/>
            <a:ext cx="373825" cy="262750"/>
            <a:chOff x="5594475" y="3446525"/>
            <a:chExt cx="373825" cy="262750"/>
          </a:xfrm>
        </p:grpSpPr>
        <p:sp>
          <p:nvSpPr>
            <p:cNvPr id="4624" name="Google Shape;4624;p125"/>
            <p:cNvSpPr/>
            <p:nvPr/>
          </p:nvSpPr>
          <p:spPr>
            <a:xfrm>
              <a:off x="5649350" y="3621825"/>
              <a:ext cx="21875" cy="21875"/>
            </a:xfrm>
            <a:custGeom>
              <a:avLst/>
              <a:gdLst/>
              <a:ahLst/>
              <a:cxnLst/>
              <a:rect l="l" t="t" r="r" b="b"/>
              <a:pathLst>
                <a:path w="875" h="875" extrusionOk="0">
                  <a:moveTo>
                    <a:pt x="0" y="0"/>
                  </a:moveTo>
                  <a:lnTo>
                    <a:pt x="0" y="875"/>
                  </a:lnTo>
                  <a:lnTo>
                    <a:pt x="874" y="875"/>
                  </a:lnTo>
                  <a:lnTo>
                    <a:pt x="8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25"/>
            <p:cNvSpPr/>
            <p:nvPr/>
          </p:nvSpPr>
          <p:spPr>
            <a:xfrm>
              <a:off x="5891550" y="3512100"/>
              <a:ext cx="21875" cy="21875"/>
            </a:xfrm>
            <a:custGeom>
              <a:avLst/>
              <a:gdLst/>
              <a:ahLst/>
              <a:cxnLst/>
              <a:rect l="l" t="t" r="r" b="b"/>
              <a:pathLst>
                <a:path w="875" h="875" extrusionOk="0">
                  <a:moveTo>
                    <a:pt x="1" y="0"/>
                  </a:moveTo>
                  <a:lnTo>
                    <a:pt x="1" y="874"/>
                  </a:lnTo>
                  <a:lnTo>
                    <a:pt x="875" y="874"/>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25"/>
            <p:cNvSpPr/>
            <p:nvPr/>
          </p:nvSpPr>
          <p:spPr>
            <a:xfrm>
              <a:off x="5726075" y="3512100"/>
              <a:ext cx="110650" cy="131600"/>
            </a:xfrm>
            <a:custGeom>
              <a:avLst/>
              <a:gdLst/>
              <a:ahLst/>
              <a:cxnLst/>
              <a:rect l="l" t="t" r="r" b="b"/>
              <a:pathLst>
                <a:path w="4426" h="5264" extrusionOk="0">
                  <a:moveTo>
                    <a:pt x="2213" y="0"/>
                  </a:moveTo>
                  <a:cubicBezTo>
                    <a:pt x="1963" y="0"/>
                    <a:pt x="1767" y="196"/>
                    <a:pt x="1767" y="446"/>
                  </a:cubicBezTo>
                  <a:lnTo>
                    <a:pt x="1767" y="4389"/>
                  </a:lnTo>
                  <a:lnTo>
                    <a:pt x="0" y="4389"/>
                  </a:lnTo>
                  <a:lnTo>
                    <a:pt x="0" y="5264"/>
                  </a:lnTo>
                  <a:lnTo>
                    <a:pt x="2213" y="5264"/>
                  </a:lnTo>
                  <a:cubicBezTo>
                    <a:pt x="2445" y="5264"/>
                    <a:pt x="2641" y="5067"/>
                    <a:pt x="2641" y="4818"/>
                  </a:cubicBezTo>
                  <a:lnTo>
                    <a:pt x="2641" y="874"/>
                  </a:lnTo>
                  <a:lnTo>
                    <a:pt x="4425" y="874"/>
                  </a:lnTo>
                  <a:lnTo>
                    <a:pt x="44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25"/>
            <p:cNvSpPr/>
            <p:nvPr/>
          </p:nvSpPr>
          <p:spPr>
            <a:xfrm>
              <a:off x="5594475" y="3446525"/>
              <a:ext cx="131625" cy="262750"/>
            </a:xfrm>
            <a:custGeom>
              <a:avLst/>
              <a:gdLst/>
              <a:ahLst/>
              <a:cxnLst/>
              <a:rect l="l" t="t" r="r" b="b"/>
              <a:pathLst>
                <a:path w="5265" h="10510" extrusionOk="0">
                  <a:moveTo>
                    <a:pt x="3498" y="2623"/>
                  </a:moveTo>
                  <a:cubicBezTo>
                    <a:pt x="3747" y="2623"/>
                    <a:pt x="3944" y="2819"/>
                    <a:pt x="3944" y="3069"/>
                  </a:cubicBezTo>
                  <a:cubicBezTo>
                    <a:pt x="3944" y="3301"/>
                    <a:pt x="3747" y="3497"/>
                    <a:pt x="3498" y="3497"/>
                  </a:cubicBezTo>
                  <a:lnTo>
                    <a:pt x="1749" y="3497"/>
                  </a:lnTo>
                  <a:cubicBezTo>
                    <a:pt x="1517" y="3497"/>
                    <a:pt x="1321" y="3301"/>
                    <a:pt x="1321" y="3069"/>
                  </a:cubicBezTo>
                  <a:cubicBezTo>
                    <a:pt x="1321" y="2819"/>
                    <a:pt x="1517" y="2623"/>
                    <a:pt x="1749" y="2623"/>
                  </a:cubicBezTo>
                  <a:close/>
                  <a:moveTo>
                    <a:pt x="3498" y="4372"/>
                  </a:moveTo>
                  <a:cubicBezTo>
                    <a:pt x="3747" y="4372"/>
                    <a:pt x="3944" y="4568"/>
                    <a:pt x="3944" y="4818"/>
                  </a:cubicBezTo>
                  <a:cubicBezTo>
                    <a:pt x="3944" y="5050"/>
                    <a:pt x="3747" y="5246"/>
                    <a:pt x="3498" y="5246"/>
                  </a:cubicBezTo>
                  <a:lnTo>
                    <a:pt x="1749" y="5246"/>
                  </a:lnTo>
                  <a:cubicBezTo>
                    <a:pt x="1517" y="5246"/>
                    <a:pt x="1321" y="5050"/>
                    <a:pt x="1321" y="4818"/>
                  </a:cubicBezTo>
                  <a:cubicBezTo>
                    <a:pt x="1321" y="4568"/>
                    <a:pt x="1517" y="4372"/>
                    <a:pt x="1749" y="4372"/>
                  </a:cubicBezTo>
                  <a:close/>
                  <a:moveTo>
                    <a:pt x="447" y="0"/>
                  </a:moveTo>
                  <a:cubicBezTo>
                    <a:pt x="197" y="0"/>
                    <a:pt x="1" y="196"/>
                    <a:pt x="1" y="446"/>
                  </a:cubicBezTo>
                  <a:lnTo>
                    <a:pt x="1" y="10063"/>
                  </a:lnTo>
                  <a:cubicBezTo>
                    <a:pt x="1" y="10313"/>
                    <a:pt x="197" y="10509"/>
                    <a:pt x="447" y="10509"/>
                  </a:cubicBezTo>
                  <a:lnTo>
                    <a:pt x="4818" y="10509"/>
                  </a:lnTo>
                  <a:cubicBezTo>
                    <a:pt x="5068" y="10509"/>
                    <a:pt x="5264" y="10313"/>
                    <a:pt x="5264" y="10063"/>
                  </a:cubicBezTo>
                  <a:lnTo>
                    <a:pt x="5264" y="7887"/>
                  </a:lnTo>
                  <a:lnTo>
                    <a:pt x="3944" y="7887"/>
                  </a:lnTo>
                  <a:lnTo>
                    <a:pt x="3944" y="8315"/>
                  </a:lnTo>
                  <a:cubicBezTo>
                    <a:pt x="3944" y="8565"/>
                    <a:pt x="3747" y="8761"/>
                    <a:pt x="3498" y="8761"/>
                  </a:cubicBezTo>
                  <a:lnTo>
                    <a:pt x="1749" y="8761"/>
                  </a:lnTo>
                  <a:cubicBezTo>
                    <a:pt x="1517" y="8761"/>
                    <a:pt x="1321" y="8565"/>
                    <a:pt x="1321" y="8315"/>
                  </a:cubicBezTo>
                  <a:lnTo>
                    <a:pt x="1321" y="6566"/>
                  </a:lnTo>
                  <a:cubicBezTo>
                    <a:pt x="1321" y="6334"/>
                    <a:pt x="1517" y="6138"/>
                    <a:pt x="1749" y="6138"/>
                  </a:cubicBezTo>
                  <a:lnTo>
                    <a:pt x="3498" y="6138"/>
                  </a:lnTo>
                  <a:cubicBezTo>
                    <a:pt x="3747" y="6138"/>
                    <a:pt x="3944" y="6334"/>
                    <a:pt x="3944" y="6566"/>
                  </a:cubicBezTo>
                  <a:lnTo>
                    <a:pt x="3944" y="7012"/>
                  </a:lnTo>
                  <a:lnTo>
                    <a:pt x="5264" y="7012"/>
                  </a:lnTo>
                  <a:lnTo>
                    <a:pt x="5264" y="446"/>
                  </a:lnTo>
                  <a:cubicBezTo>
                    <a:pt x="5264" y="196"/>
                    <a:pt x="5068"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25"/>
            <p:cNvSpPr/>
            <p:nvPr/>
          </p:nvSpPr>
          <p:spPr>
            <a:xfrm>
              <a:off x="5836700" y="3446525"/>
              <a:ext cx="131600" cy="262750"/>
            </a:xfrm>
            <a:custGeom>
              <a:avLst/>
              <a:gdLst/>
              <a:ahLst/>
              <a:cxnLst/>
              <a:rect l="l" t="t" r="r" b="b"/>
              <a:pathLst>
                <a:path w="5264" h="10510" extrusionOk="0">
                  <a:moveTo>
                    <a:pt x="3515" y="5246"/>
                  </a:moveTo>
                  <a:cubicBezTo>
                    <a:pt x="3747" y="5246"/>
                    <a:pt x="3943" y="5442"/>
                    <a:pt x="3943" y="5692"/>
                  </a:cubicBezTo>
                  <a:cubicBezTo>
                    <a:pt x="3943" y="5942"/>
                    <a:pt x="3747" y="6138"/>
                    <a:pt x="3515" y="6138"/>
                  </a:cubicBezTo>
                  <a:lnTo>
                    <a:pt x="1749" y="6138"/>
                  </a:lnTo>
                  <a:cubicBezTo>
                    <a:pt x="1517" y="6138"/>
                    <a:pt x="1320" y="5942"/>
                    <a:pt x="1320" y="5692"/>
                  </a:cubicBezTo>
                  <a:cubicBezTo>
                    <a:pt x="1320" y="5442"/>
                    <a:pt x="1517" y="5246"/>
                    <a:pt x="1749" y="5246"/>
                  </a:cubicBezTo>
                  <a:close/>
                  <a:moveTo>
                    <a:pt x="3515" y="7012"/>
                  </a:moveTo>
                  <a:cubicBezTo>
                    <a:pt x="3747" y="7012"/>
                    <a:pt x="3943" y="7209"/>
                    <a:pt x="3943" y="7441"/>
                  </a:cubicBezTo>
                  <a:cubicBezTo>
                    <a:pt x="3943" y="7690"/>
                    <a:pt x="3747" y="7887"/>
                    <a:pt x="3515" y="7887"/>
                  </a:cubicBezTo>
                  <a:lnTo>
                    <a:pt x="1749" y="7887"/>
                  </a:lnTo>
                  <a:cubicBezTo>
                    <a:pt x="1517" y="7887"/>
                    <a:pt x="1320" y="7690"/>
                    <a:pt x="1320" y="7441"/>
                  </a:cubicBezTo>
                  <a:cubicBezTo>
                    <a:pt x="1320" y="7209"/>
                    <a:pt x="1517" y="7012"/>
                    <a:pt x="1749" y="7012"/>
                  </a:cubicBezTo>
                  <a:close/>
                  <a:moveTo>
                    <a:pt x="446" y="0"/>
                  </a:moveTo>
                  <a:cubicBezTo>
                    <a:pt x="196" y="0"/>
                    <a:pt x="0" y="196"/>
                    <a:pt x="0" y="446"/>
                  </a:cubicBezTo>
                  <a:lnTo>
                    <a:pt x="0" y="2623"/>
                  </a:lnTo>
                  <a:lnTo>
                    <a:pt x="1320" y="2623"/>
                  </a:lnTo>
                  <a:lnTo>
                    <a:pt x="1320" y="2195"/>
                  </a:lnTo>
                  <a:cubicBezTo>
                    <a:pt x="1320" y="1945"/>
                    <a:pt x="1517" y="1749"/>
                    <a:pt x="1749" y="1749"/>
                  </a:cubicBezTo>
                  <a:lnTo>
                    <a:pt x="3515" y="1749"/>
                  </a:lnTo>
                  <a:cubicBezTo>
                    <a:pt x="3747" y="1749"/>
                    <a:pt x="3943" y="1945"/>
                    <a:pt x="3943" y="2195"/>
                  </a:cubicBezTo>
                  <a:lnTo>
                    <a:pt x="3943" y="3943"/>
                  </a:lnTo>
                  <a:cubicBezTo>
                    <a:pt x="3943" y="4175"/>
                    <a:pt x="3747" y="4372"/>
                    <a:pt x="3515" y="4372"/>
                  </a:cubicBezTo>
                  <a:lnTo>
                    <a:pt x="1749" y="4372"/>
                  </a:lnTo>
                  <a:cubicBezTo>
                    <a:pt x="1517" y="4372"/>
                    <a:pt x="1320" y="4175"/>
                    <a:pt x="1320" y="3943"/>
                  </a:cubicBezTo>
                  <a:lnTo>
                    <a:pt x="1320" y="3497"/>
                  </a:lnTo>
                  <a:lnTo>
                    <a:pt x="0" y="3497"/>
                  </a:lnTo>
                  <a:lnTo>
                    <a:pt x="0" y="10063"/>
                  </a:lnTo>
                  <a:cubicBezTo>
                    <a:pt x="0" y="10313"/>
                    <a:pt x="196" y="10509"/>
                    <a:pt x="446" y="10509"/>
                  </a:cubicBezTo>
                  <a:lnTo>
                    <a:pt x="4818" y="10509"/>
                  </a:lnTo>
                  <a:cubicBezTo>
                    <a:pt x="5067" y="10509"/>
                    <a:pt x="5264" y="10313"/>
                    <a:pt x="5264" y="10063"/>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9" name="Google Shape;4629;p125"/>
          <p:cNvGrpSpPr/>
          <p:nvPr/>
        </p:nvGrpSpPr>
        <p:grpSpPr>
          <a:xfrm>
            <a:off x="6927900" y="2715450"/>
            <a:ext cx="372025" cy="373825"/>
            <a:chOff x="6927900" y="2651700"/>
            <a:chExt cx="372025" cy="373825"/>
          </a:xfrm>
        </p:grpSpPr>
        <p:sp>
          <p:nvSpPr>
            <p:cNvPr id="4630" name="Google Shape;4630;p125"/>
            <p:cNvSpPr/>
            <p:nvPr/>
          </p:nvSpPr>
          <p:spPr>
            <a:xfrm>
              <a:off x="6927900" y="2982700"/>
              <a:ext cx="71400" cy="30350"/>
            </a:xfrm>
            <a:custGeom>
              <a:avLst/>
              <a:gdLst/>
              <a:ahLst/>
              <a:cxnLst/>
              <a:rect l="l" t="t" r="r" b="b"/>
              <a:pathLst>
                <a:path w="2856" h="1214" extrusionOk="0">
                  <a:moveTo>
                    <a:pt x="428" y="0"/>
                  </a:moveTo>
                  <a:cubicBezTo>
                    <a:pt x="196" y="0"/>
                    <a:pt x="0" y="196"/>
                    <a:pt x="0" y="428"/>
                  </a:cubicBezTo>
                  <a:lnTo>
                    <a:pt x="0" y="785"/>
                  </a:lnTo>
                  <a:cubicBezTo>
                    <a:pt x="0" y="1017"/>
                    <a:pt x="196" y="1213"/>
                    <a:pt x="428" y="1213"/>
                  </a:cubicBezTo>
                  <a:lnTo>
                    <a:pt x="2855" y="1213"/>
                  </a:lnTo>
                  <a:lnTo>
                    <a:pt x="28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25"/>
            <p:cNvSpPr/>
            <p:nvPr/>
          </p:nvSpPr>
          <p:spPr>
            <a:xfrm>
              <a:off x="7228550" y="2982700"/>
              <a:ext cx="71375" cy="30350"/>
            </a:xfrm>
            <a:custGeom>
              <a:avLst/>
              <a:gdLst/>
              <a:ahLst/>
              <a:cxnLst/>
              <a:rect l="l" t="t" r="r" b="b"/>
              <a:pathLst>
                <a:path w="2855" h="1214" extrusionOk="0">
                  <a:moveTo>
                    <a:pt x="0" y="0"/>
                  </a:moveTo>
                  <a:lnTo>
                    <a:pt x="0" y="1213"/>
                  </a:lnTo>
                  <a:lnTo>
                    <a:pt x="2427" y="1213"/>
                  </a:lnTo>
                  <a:cubicBezTo>
                    <a:pt x="2659" y="1213"/>
                    <a:pt x="2855" y="1017"/>
                    <a:pt x="2855" y="785"/>
                  </a:cubicBezTo>
                  <a:lnTo>
                    <a:pt x="2855" y="428"/>
                  </a:lnTo>
                  <a:cubicBezTo>
                    <a:pt x="2855" y="196"/>
                    <a:pt x="2659" y="0"/>
                    <a:pt x="24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25"/>
            <p:cNvSpPr/>
            <p:nvPr/>
          </p:nvSpPr>
          <p:spPr>
            <a:xfrm>
              <a:off x="6968475" y="2768125"/>
              <a:ext cx="290425" cy="21900"/>
            </a:xfrm>
            <a:custGeom>
              <a:avLst/>
              <a:gdLst/>
              <a:ahLst/>
              <a:cxnLst/>
              <a:rect l="l" t="t" r="r" b="b"/>
              <a:pathLst>
                <a:path w="11617" h="876" extrusionOk="0">
                  <a:moveTo>
                    <a:pt x="1" y="1"/>
                  </a:moveTo>
                  <a:lnTo>
                    <a:pt x="1" y="875"/>
                  </a:lnTo>
                  <a:lnTo>
                    <a:pt x="11616" y="875"/>
                  </a:lnTo>
                  <a:lnTo>
                    <a:pt x="116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25"/>
            <p:cNvSpPr/>
            <p:nvPr/>
          </p:nvSpPr>
          <p:spPr>
            <a:xfrm>
              <a:off x="7021125" y="2970650"/>
              <a:ext cx="185575" cy="54875"/>
            </a:xfrm>
            <a:custGeom>
              <a:avLst/>
              <a:gdLst/>
              <a:ahLst/>
              <a:cxnLst/>
              <a:rect l="l" t="t" r="r" b="b"/>
              <a:pathLst>
                <a:path w="7423" h="2195" extrusionOk="0">
                  <a:moveTo>
                    <a:pt x="446" y="0"/>
                  </a:moveTo>
                  <a:cubicBezTo>
                    <a:pt x="197" y="0"/>
                    <a:pt x="0" y="197"/>
                    <a:pt x="0" y="446"/>
                  </a:cubicBezTo>
                  <a:lnTo>
                    <a:pt x="0" y="1767"/>
                  </a:lnTo>
                  <a:cubicBezTo>
                    <a:pt x="0" y="1999"/>
                    <a:pt x="197" y="2195"/>
                    <a:pt x="446" y="2195"/>
                  </a:cubicBezTo>
                  <a:lnTo>
                    <a:pt x="6977" y="2195"/>
                  </a:lnTo>
                  <a:cubicBezTo>
                    <a:pt x="7227" y="2195"/>
                    <a:pt x="7423" y="1999"/>
                    <a:pt x="7423" y="1767"/>
                  </a:cubicBezTo>
                  <a:lnTo>
                    <a:pt x="7423" y="446"/>
                  </a:lnTo>
                  <a:cubicBezTo>
                    <a:pt x="7423" y="197"/>
                    <a:pt x="7227" y="0"/>
                    <a:pt x="69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25"/>
            <p:cNvSpPr/>
            <p:nvPr/>
          </p:nvSpPr>
          <p:spPr>
            <a:xfrm>
              <a:off x="7079550" y="2926925"/>
              <a:ext cx="68725" cy="21900"/>
            </a:xfrm>
            <a:custGeom>
              <a:avLst/>
              <a:gdLst/>
              <a:ahLst/>
              <a:cxnLst/>
              <a:rect l="l" t="t" r="r" b="b"/>
              <a:pathLst>
                <a:path w="2749" h="876" extrusionOk="0">
                  <a:moveTo>
                    <a:pt x="1" y="1"/>
                  </a:moveTo>
                  <a:lnTo>
                    <a:pt x="1" y="875"/>
                  </a:lnTo>
                  <a:lnTo>
                    <a:pt x="2748" y="875"/>
                  </a:lnTo>
                  <a:lnTo>
                    <a:pt x="27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25"/>
            <p:cNvSpPr/>
            <p:nvPr/>
          </p:nvSpPr>
          <p:spPr>
            <a:xfrm>
              <a:off x="6951100" y="2651700"/>
              <a:ext cx="325650" cy="94600"/>
            </a:xfrm>
            <a:custGeom>
              <a:avLst/>
              <a:gdLst/>
              <a:ahLst/>
              <a:cxnLst/>
              <a:rect l="l" t="t" r="r" b="b"/>
              <a:pathLst>
                <a:path w="13026" h="3784" extrusionOk="0">
                  <a:moveTo>
                    <a:pt x="10723" y="1464"/>
                  </a:moveTo>
                  <a:cubicBezTo>
                    <a:pt x="10955" y="1464"/>
                    <a:pt x="11152" y="1660"/>
                    <a:pt x="11152" y="1910"/>
                  </a:cubicBezTo>
                  <a:cubicBezTo>
                    <a:pt x="11152" y="2142"/>
                    <a:pt x="10955" y="2338"/>
                    <a:pt x="10723" y="2338"/>
                  </a:cubicBezTo>
                  <a:lnTo>
                    <a:pt x="8154" y="2338"/>
                  </a:lnTo>
                  <a:cubicBezTo>
                    <a:pt x="7904" y="2338"/>
                    <a:pt x="7708" y="2142"/>
                    <a:pt x="7708" y="1910"/>
                  </a:cubicBezTo>
                  <a:cubicBezTo>
                    <a:pt x="7708" y="1660"/>
                    <a:pt x="7904" y="1464"/>
                    <a:pt x="8154" y="1464"/>
                  </a:cubicBezTo>
                  <a:close/>
                  <a:moveTo>
                    <a:pt x="2302" y="1482"/>
                  </a:moveTo>
                  <a:cubicBezTo>
                    <a:pt x="2552" y="1482"/>
                    <a:pt x="2748" y="1678"/>
                    <a:pt x="2748" y="1928"/>
                  </a:cubicBezTo>
                  <a:cubicBezTo>
                    <a:pt x="2748" y="2160"/>
                    <a:pt x="2552" y="2356"/>
                    <a:pt x="2302" y="2356"/>
                  </a:cubicBezTo>
                  <a:cubicBezTo>
                    <a:pt x="2070" y="2356"/>
                    <a:pt x="1874" y="2160"/>
                    <a:pt x="1874" y="1928"/>
                  </a:cubicBezTo>
                  <a:cubicBezTo>
                    <a:pt x="1874" y="1678"/>
                    <a:pt x="2070" y="1482"/>
                    <a:pt x="2302" y="1482"/>
                  </a:cubicBezTo>
                  <a:close/>
                  <a:moveTo>
                    <a:pt x="6281" y="1482"/>
                  </a:moveTo>
                  <a:cubicBezTo>
                    <a:pt x="6513" y="1482"/>
                    <a:pt x="6709" y="1678"/>
                    <a:pt x="6709" y="1928"/>
                  </a:cubicBezTo>
                  <a:cubicBezTo>
                    <a:pt x="6709" y="2160"/>
                    <a:pt x="6513" y="2356"/>
                    <a:pt x="6281" y="2356"/>
                  </a:cubicBezTo>
                  <a:cubicBezTo>
                    <a:pt x="6031" y="2356"/>
                    <a:pt x="5835" y="2160"/>
                    <a:pt x="5835" y="1928"/>
                  </a:cubicBezTo>
                  <a:cubicBezTo>
                    <a:pt x="5835" y="1678"/>
                    <a:pt x="6031" y="1482"/>
                    <a:pt x="6281" y="1482"/>
                  </a:cubicBezTo>
                  <a:close/>
                  <a:moveTo>
                    <a:pt x="446" y="1"/>
                  </a:moveTo>
                  <a:cubicBezTo>
                    <a:pt x="196" y="1"/>
                    <a:pt x="0" y="197"/>
                    <a:pt x="0" y="447"/>
                  </a:cubicBezTo>
                  <a:lnTo>
                    <a:pt x="0" y="3337"/>
                  </a:lnTo>
                  <a:cubicBezTo>
                    <a:pt x="0" y="3587"/>
                    <a:pt x="196" y="3784"/>
                    <a:pt x="446" y="3784"/>
                  </a:cubicBezTo>
                  <a:lnTo>
                    <a:pt x="12579" y="3784"/>
                  </a:lnTo>
                  <a:cubicBezTo>
                    <a:pt x="12829" y="3784"/>
                    <a:pt x="13025" y="3587"/>
                    <a:pt x="13025" y="3337"/>
                  </a:cubicBezTo>
                  <a:lnTo>
                    <a:pt x="13025" y="447"/>
                  </a:lnTo>
                  <a:cubicBezTo>
                    <a:pt x="13025" y="197"/>
                    <a:pt x="12829" y="1"/>
                    <a:pt x="12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25"/>
            <p:cNvSpPr/>
            <p:nvPr/>
          </p:nvSpPr>
          <p:spPr>
            <a:xfrm>
              <a:off x="6951100" y="2811850"/>
              <a:ext cx="325650" cy="93250"/>
            </a:xfrm>
            <a:custGeom>
              <a:avLst/>
              <a:gdLst/>
              <a:ahLst/>
              <a:cxnLst/>
              <a:rect l="l" t="t" r="r" b="b"/>
              <a:pathLst>
                <a:path w="13026" h="3730" extrusionOk="0">
                  <a:moveTo>
                    <a:pt x="2302" y="1428"/>
                  </a:moveTo>
                  <a:cubicBezTo>
                    <a:pt x="2552" y="1428"/>
                    <a:pt x="2748" y="1624"/>
                    <a:pt x="2748" y="1874"/>
                  </a:cubicBezTo>
                  <a:cubicBezTo>
                    <a:pt x="2748" y="2106"/>
                    <a:pt x="2552" y="2302"/>
                    <a:pt x="2302" y="2302"/>
                  </a:cubicBezTo>
                  <a:cubicBezTo>
                    <a:pt x="2070" y="2302"/>
                    <a:pt x="1874" y="2106"/>
                    <a:pt x="1874" y="1874"/>
                  </a:cubicBezTo>
                  <a:cubicBezTo>
                    <a:pt x="1874" y="1624"/>
                    <a:pt x="2070" y="1428"/>
                    <a:pt x="2302" y="1428"/>
                  </a:cubicBezTo>
                  <a:close/>
                  <a:moveTo>
                    <a:pt x="6281" y="1428"/>
                  </a:moveTo>
                  <a:cubicBezTo>
                    <a:pt x="6513" y="1428"/>
                    <a:pt x="6709" y="1624"/>
                    <a:pt x="6709" y="1874"/>
                  </a:cubicBezTo>
                  <a:cubicBezTo>
                    <a:pt x="6709" y="2106"/>
                    <a:pt x="6513" y="2302"/>
                    <a:pt x="6281" y="2302"/>
                  </a:cubicBezTo>
                  <a:cubicBezTo>
                    <a:pt x="6031" y="2302"/>
                    <a:pt x="5835" y="2106"/>
                    <a:pt x="5835" y="1874"/>
                  </a:cubicBezTo>
                  <a:cubicBezTo>
                    <a:pt x="5835" y="1624"/>
                    <a:pt x="6031" y="1428"/>
                    <a:pt x="6281" y="1428"/>
                  </a:cubicBezTo>
                  <a:close/>
                  <a:moveTo>
                    <a:pt x="10723" y="1428"/>
                  </a:moveTo>
                  <a:cubicBezTo>
                    <a:pt x="10955" y="1428"/>
                    <a:pt x="11152" y="1624"/>
                    <a:pt x="11152" y="1874"/>
                  </a:cubicBezTo>
                  <a:cubicBezTo>
                    <a:pt x="11152" y="2106"/>
                    <a:pt x="10955" y="2302"/>
                    <a:pt x="10723" y="2302"/>
                  </a:cubicBezTo>
                  <a:lnTo>
                    <a:pt x="8154" y="2302"/>
                  </a:lnTo>
                  <a:cubicBezTo>
                    <a:pt x="7904" y="2302"/>
                    <a:pt x="7708" y="2106"/>
                    <a:pt x="7708" y="1874"/>
                  </a:cubicBezTo>
                  <a:cubicBezTo>
                    <a:pt x="7708" y="1624"/>
                    <a:pt x="7904" y="1428"/>
                    <a:pt x="8154" y="1428"/>
                  </a:cubicBezTo>
                  <a:close/>
                  <a:moveTo>
                    <a:pt x="446" y="0"/>
                  </a:moveTo>
                  <a:cubicBezTo>
                    <a:pt x="196" y="0"/>
                    <a:pt x="0" y="197"/>
                    <a:pt x="0" y="429"/>
                  </a:cubicBezTo>
                  <a:lnTo>
                    <a:pt x="0" y="3301"/>
                  </a:lnTo>
                  <a:cubicBezTo>
                    <a:pt x="0" y="3533"/>
                    <a:pt x="196" y="3729"/>
                    <a:pt x="446" y="3729"/>
                  </a:cubicBezTo>
                  <a:lnTo>
                    <a:pt x="12579" y="3729"/>
                  </a:lnTo>
                  <a:cubicBezTo>
                    <a:pt x="12829" y="3729"/>
                    <a:pt x="13025" y="3533"/>
                    <a:pt x="13025" y="3301"/>
                  </a:cubicBezTo>
                  <a:lnTo>
                    <a:pt x="13025" y="429"/>
                  </a:lnTo>
                  <a:cubicBezTo>
                    <a:pt x="13025" y="197"/>
                    <a:pt x="12829" y="0"/>
                    <a:pt x="125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25"/>
          <p:cNvGrpSpPr/>
          <p:nvPr/>
        </p:nvGrpSpPr>
        <p:grpSpPr>
          <a:xfrm>
            <a:off x="6927900" y="2123975"/>
            <a:ext cx="372025" cy="373825"/>
            <a:chOff x="5595375" y="2232325"/>
            <a:chExt cx="372025" cy="373825"/>
          </a:xfrm>
        </p:grpSpPr>
        <p:sp>
          <p:nvSpPr>
            <p:cNvPr id="4638" name="Google Shape;4638;p125"/>
            <p:cNvSpPr/>
            <p:nvPr/>
          </p:nvSpPr>
          <p:spPr>
            <a:xfrm>
              <a:off x="5595375" y="2232325"/>
              <a:ext cx="372025" cy="219050"/>
            </a:xfrm>
            <a:custGeom>
              <a:avLst/>
              <a:gdLst/>
              <a:ahLst/>
              <a:cxnLst/>
              <a:rect l="l" t="t" r="r" b="b"/>
              <a:pathLst>
                <a:path w="14881" h="8762" extrusionOk="0">
                  <a:moveTo>
                    <a:pt x="5799" y="1"/>
                  </a:moveTo>
                  <a:cubicBezTo>
                    <a:pt x="3926" y="1"/>
                    <a:pt x="2284" y="1303"/>
                    <a:pt x="1784" y="3105"/>
                  </a:cubicBezTo>
                  <a:cubicBezTo>
                    <a:pt x="696" y="3587"/>
                    <a:pt x="0" y="4657"/>
                    <a:pt x="0" y="5853"/>
                  </a:cubicBezTo>
                  <a:cubicBezTo>
                    <a:pt x="0" y="7013"/>
                    <a:pt x="660" y="8030"/>
                    <a:pt x="1624" y="8529"/>
                  </a:cubicBezTo>
                  <a:lnTo>
                    <a:pt x="1624" y="7423"/>
                  </a:lnTo>
                  <a:cubicBezTo>
                    <a:pt x="1624" y="6692"/>
                    <a:pt x="2213" y="6103"/>
                    <a:pt x="2944" y="6103"/>
                  </a:cubicBezTo>
                  <a:lnTo>
                    <a:pt x="11937" y="6103"/>
                  </a:lnTo>
                  <a:cubicBezTo>
                    <a:pt x="12651" y="6103"/>
                    <a:pt x="13257" y="6692"/>
                    <a:pt x="13257" y="7423"/>
                  </a:cubicBezTo>
                  <a:lnTo>
                    <a:pt x="13257" y="8761"/>
                  </a:lnTo>
                  <a:cubicBezTo>
                    <a:pt x="14185" y="8458"/>
                    <a:pt x="14881" y="7584"/>
                    <a:pt x="14881" y="6549"/>
                  </a:cubicBezTo>
                  <a:cubicBezTo>
                    <a:pt x="14881" y="5282"/>
                    <a:pt x="13846" y="4247"/>
                    <a:pt x="12579" y="4247"/>
                  </a:cubicBezTo>
                  <a:lnTo>
                    <a:pt x="12419" y="4247"/>
                  </a:lnTo>
                  <a:cubicBezTo>
                    <a:pt x="12240" y="3712"/>
                    <a:pt x="11937" y="3230"/>
                    <a:pt x="11509" y="2873"/>
                  </a:cubicBezTo>
                  <a:cubicBezTo>
                    <a:pt x="10972" y="2403"/>
                    <a:pt x="10277" y="2139"/>
                    <a:pt x="9557" y="2139"/>
                  </a:cubicBezTo>
                  <a:cubicBezTo>
                    <a:pt x="9512" y="2139"/>
                    <a:pt x="9467" y="2140"/>
                    <a:pt x="9421" y="2142"/>
                  </a:cubicBezTo>
                  <a:cubicBezTo>
                    <a:pt x="8690" y="839"/>
                    <a:pt x="7298" y="1"/>
                    <a:pt x="57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25"/>
            <p:cNvSpPr/>
            <p:nvPr/>
          </p:nvSpPr>
          <p:spPr>
            <a:xfrm>
              <a:off x="5657825" y="2407175"/>
              <a:ext cx="246700" cy="87900"/>
            </a:xfrm>
            <a:custGeom>
              <a:avLst/>
              <a:gdLst/>
              <a:ahLst/>
              <a:cxnLst/>
              <a:rect l="l" t="t" r="r" b="b"/>
              <a:pathLst>
                <a:path w="9868" h="3516" extrusionOk="0">
                  <a:moveTo>
                    <a:pt x="3765" y="1357"/>
                  </a:moveTo>
                  <a:cubicBezTo>
                    <a:pt x="3997" y="1357"/>
                    <a:pt x="4193" y="1553"/>
                    <a:pt x="4193" y="1803"/>
                  </a:cubicBezTo>
                  <a:cubicBezTo>
                    <a:pt x="4193" y="2053"/>
                    <a:pt x="3997" y="2231"/>
                    <a:pt x="3765" y="2231"/>
                  </a:cubicBezTo>
                  <a:lnTo>
                    <a:pt x="1445" y="2231"/>
                  </a:lnTo>
                  <a:cubicBezTo>
                    <a:pt x="1196" y="2231"/>
                    <a:pt x="999" y="2053"/>
                    <a:pt x="999" y="1803"/>
                  </a:cubicBezTo>
                  <a:cubicBezTo>
                    <a:pt x="999" y="1553"/>
                    <a:pt x="1196" y="1357"/>
                    <a:pt x="1445" y="1357"/>
                  </a:cubicBezTo>
                  <a:close/>
                  <a:moveTo>
                    <a:pt x="6584" y="1357"/>
                  </a:moveTo>
                  <a:cubicBezTo>
                    <a:pt x="6816" y="1357"/>
                    <a:pt x="7012" y="1553"/>
                    <a:pt x="7012" y="1803"/>
                  </a:cubicBezTo>
                  <a:cubicBezTo>
                    <a:pt x="7012" y="2035"/>
                    <a:pt x="6816" y="2231"/>
                    <a:pt x="6584" y="2231"/>
                  </a:cubicBezTo>
                  <a:cubicBezTo>
                    <a:pt x="6334" y="2231"/>
                    <a:pt x="6138" y="2035"/>
                    <a:pt x="6138" y="1803"/>
                  </a:cubicBezTo>
                  <a:cubicBezTo>
                    <a:pt x="6138" y="1553"/>
                    <a:pt x="6334" y="1357"/>
                    <a:pt x="6584" y="1357"/>
                  </a:cubicBezTo>
                  <a:close/>
                  <a:moveTo>
                    <a:pt x="8440" y="1357"/>
                  </a:moveTo>
                  <a:cubicBezTo>
                    <a:pt x="8690" y="1357"/>
                    <a:pt x="8886" y="1553"/>
                    <a:pt x="8886" y="1803"/>
                  </a:cubicBezTo>
                  <a:cubicBezTo>
                    <a:pt x="8886" y="2035"/>
                    <a:pt x="8690" y="2231"/>
                    <a:pt x="8440" y="2231"/>
                  </a:cubicBezTo>
                  <a:cubicBezTo>
                    <a:pt x="8208" y="2231"/>
                    <a:pt x="8012" y="2035"/>
                    <a:pt x="8012" y="1803"/>
                  </a:cubicBezTo>
                  <a:cubicBezTo>
                    <a:pt x="8012" y="1553"/>
                    <a:pt x="8208" y="1357"/>
                    <a:pt x="8440" y="1357"/>
                  </a:cubicBezTo>
                  <a:close/>
                  <a:moveTo>
                    <a:pt x="446" y="1"/>
                  </a:moveTo>
                  <a:cubicBezTo>
                    <a:pt x="196" y="1"/>
                    <a:pt x="0" y="179"/>
                    <a:pt x="0" y="429"/>
                  </a:cubicBezTo>
                  <a:lnTo>
                    <a:pt x="0" y="3516"/>
                  </a:lnTo>
                  <a:lnTo>
                    <a:pt x="9867" y="3516"/>
                  </a:lnTo>
                  <a:lnTo>
                    <a:pt x="9867" y="429"/>
                  </a:lnTo>
                  <a:cubicBezTo>
                    <a:pt x="9867" y="179"/>
                    <a:pt x="9671" y="1"/>
                    <a:pt x="94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25"/>
            <p:cNvSpPr/>
            <p:nvPr/>
          </p:nvSpPr>
          <p:spPr>
            <a:xfrm>
              <a:off x="5657825" y="2516925"/>
              <a:ext cx="246700" cy="89225"/>
            </a:xfrm>
            <a:custGeom>
              <a:avLst/>
              <a:gdLst/>
              <a:ahLst/>
              <a:cxnLst/>
              <a:rect l="l" t="t" r="r" b="b"/>
              <a:pathLst>
                <a:path w="9868" h="3569" extrusionOk="0">
                  <a:moveTo>
                    <a:pt x="3765" y="1231"/>
                  </a:moveTo>
                  <a:cubicBezTo>
                    <a:pt x="3997" y="1231"/>
                    <a:pt x="4193" y="1428"/>
                    <a:pt x="4193" y="1677"/>
                  </a:cubicBezTo>
                  <a:cubicBezTo>
                    <a:pt x="4193" y="1909"/>
                    <a:pt x="3997" y="2106"/>
                    <a:pt x="3765" y="2106"/>
                  </a:cubicBezTo>
                  <a:lnTo>
                    <a:pt x="1445" y="2106"/>
                  </a:lnTo>
                  <a:cubicBezTo>
                    <a:pt x="1196" y="2106"/>
                    <a:pt x="999" y="1909"/>
                    <a:pt x="999" y="1677"/>
                  </a:cubicBezTo>
                  <a:cubicBezTo>
                    <a:pt x="999" y="1428"/>
                    <a:pt x="1196" y="1231"/>
                    <a:pt x="1445" y="1231"/>
                  </a:cubicBezTo>
                  <a:close/>
                  <a:moveTo>
                    <a:pt x="6584" y="1231"/>
                  </a:moveTo>
                  <a:cubicBezTo>
                    <a:pt x="6816" y="1231"/>
                    <a:pt x="7012" y="1428"/>
                    <a:pt x="7012" y="1677"/>
                  </a:cubicBezTo>
                  <a:cubicBezTo>
                    <a:pt x="7012" y="1909"/>
                    <a:pt x="6816" y="2106"/>
                    <a:pt x="6584" y="2106"/>
                  </a:cubicBezTo>
                  <a:cubicBezTo>
                    <a:pt x="6334" y="2106"/>
                    <a:pt x="6138" y="1909"/>
                    <a:pt x="6138" y="1677"/>
                  </a:cubicBezTo>
                  <a:cubicBezTo>
                    <a:pt x="6138" y="1428"/>
                    <a:pt x="6334" y="1231"/>
                    <a:pt x="6584" y="1231"/>
                  </a:cubicBezTo>
                  <a:close/>
                  <a:moveTo>
                    <a:pt x="8440" y="1231"/>
                  </a:moveTo>
                  <a:cubicBezTo>
                    <a:pt x="8690" y="1231"/>
                    <a:pt x="8886" y="1428"/>
                    <a:pt x="8886" y="1677"/>
                  </a:cubicBezTo>
                  <a:cubicBezTo>
                    <a:pt x="8886" y="1909"/>
                    <a:pt x="8690" y="2106"/>
                    <a:pt x="8440" y="2106"/>
                  </a:cubicBezTo>
                  <a:cubicBezTo>
                    <a:pt x="8208" y="2106"/>
                    <a:pt x="8012" y="1909"/>
                    <a:pt x="8012" y="1677"/>
                  </a:cubicBezTo>
                  <a:cubicBezTo>
                    <a:pt x="8012" y="1428"/>
                    <a:pt x="8208" y="1231"/>
                    <a:pt x="8440" y="1231"/>
                  </a:cubicBezTo>
                  <a:close/>
                  <a:moveTo>
                    <a:pt x="0" y="0"/>
                  </a:moveTo>
                  <a:lnTo>
                    <a:pt x="0" y="3140"/>
                  </a:lnTo>
                  <a:cubicBezTo>
                    <a:pt x="0" y="3372"/>
                    <a:pt x="196" y="3569"/>
                    <a:pt x="446" y="3569"/>
                  </a:cubicBezTo>
                  <a:lnTo>
                    <a:pt x="9439" y="3569"/>
                  </a:lnTo>
                  <a:cubicBezTo>
                    <a:pt x="9671" y="3569"/>
                    <a:pt x="9867" y="3372"/>
                    <a:pt x="9867" y="3140"/>
                  </a:cubicBezTo>
                  <a:lnTo>
                    <a:pt x="98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125"/>
          <p:cNvGrpSpPr/>
          <p:nvPr/>
        </p:nvGrpSpPr>
        <p:grpSpPr>
          <a:xfrm>
            <a:off x="6361825" y="1560150"/>
            <a:ext cx="373850" cy="350625"/>
            <a:chOff x="6361825" y="1496400"/>
            <a:chExt cx="373850" cy="350625"/>
          </a:xfrm>
        </p:grpSpPr>
        <p:sp>
          <p:nvSpPr>
            <p:cNvPr id="4642" name="Google Shape;4642;p125"/>
            <p:cNvSpPr/>
            <p:nvPr/>
          </p:nvSpPr>
          <p:spPr>
            <a:xfrm>
              <a:off x="6361825" y="1814000"/>
              <a:ext cx="300675" cy="33025"/>
            </a:xfrm>
            <a:custGeom>
              <a:avLst/>
              <a:gdLst/>
              <a:ahLst/>
              <a:cxnLst/>
              <a:rect l="l" t="t" r="r" b="b"/>
              <a:pathLst>
                <a:path w="12027" h="1321" extrusionOk="0">
                  <a:moveTo>
                    <a:pt x="1" y="0"/>
                  </a:moveTo>
                  <a:lnTo>
                    <a:pt x="1" y="875"/>
                  </a:lnTo>
                  <a:cubicBezTo>
                    <a:pt x="1" y="1125"/>
                    <a:pt x="197" y="1321"/>
                    <a:pt x="447" y="1321"/>
                  </a:cubicBezTo>
                  <a:lnTo>
                    <a:pt x="11599" y="1321"/>
                  </a:lnTo>
                  <a:cubicBezTo>
                    <a:pt x="11831" y="1321"/>
                    <a:pt x="12027" y="1125"/>
                    <a:pt x="12027" y="875"/>
                  </a:cubicBezTo>
                  <a:lnTo>
                    <a:pt x="120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25"/>
            <p:cNvSpPr/>
            <p:nvPr/>
          </p:nvSpPr>
          <p:spPr>
            <a:xfrm>
              <a:off x="6684350" y="1606600"/>
              <a:ext cx="51325" cy="219025"/>
            </a:xfrm>
            <a:custGeom>
              <a:avLst/>
              <a:gdLst/>
              <a:ahLst/>
              <a:cxnLst/>
              <a:rect l="l" t="t" r="r" b="b"/>
              <a:pathLst>
                <a:path w="2053" h="8761" extrusionOk="0">
                  <a:moveTo>
                    <a:pt x="1608" y="0"/>
                  </a:moveTo>
                  <a:cubicBezTo>
                    <a:pt x="1564" y="0"/>
                    <a:pt x="1521" y="6"/>
                    <a:pt x="1481" y="17"/>
                  </a:cubicBezTo>
                  <a:lnTo>
                    <a:pt x="0" y="481"/>
                  </a:lnTo>
                  <a:lnTo>
                    <a:pt x="0" y="8279"/>
                  </a:lnTo>
                  <a:lnTo>
                    <a:pt x="1481" y="8743"/>
                  </a:lnTo>
                  <a:cubicBezTo>
                    <a:pt x="1517" y="8760"/>
                    <a:pt x="1570" y="8760"/>
                    <a:pt x="1606" y="8760"/>
                  </a:cubicBezTo>
                  <a:cubicBezTo>
                    <a:pt x="1695" y="8760"/>
                    <a:pt x="1802" y="8743"/>
                    <a:pt x="1874" y="8671"/>
                  </a:cubicBezTo>
                  <a:cubicBezTo>
                    <a:pt x="1981" y="8600"/>
                    <a:pt x="2052" y="8457"/>
                    <a:pt x="2052" y="8332"/>
                  </a:cubicBezTo>
                  <a:lnTo>
                    <a:pt x="2052" y="446"/>
                  </a:lnTo>
                  <a:cubicBezTo>
                    <a:pt x="2052" y="303"/>
                    <a:pt x="1981" y="178"/>
                    <a:pt x="1874" y="89"/>
                  </a:cubicBezTo>
                  <a:cubicBezTo>
                    <a:pt x="1800" y="28"/>
                    <a:pt x="1702" y="0"/>
                    <a:pt x="1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25"/>
            <p:cNvSpPr/>
            <p:nvPr/>
          </p:nvSpPr>
          <p:spPr>
            <a:xfrm>
              <a:off x="6361825" y="1584275"/>
              <a:ext cx="300675" cy="207900"/>
            </a:xfrm>
            <a:custGeom>
              <a:avLst/>
              <a:gdLst/>
              <a:ahLst/>
              <a:cxnLst/>
              <a:rect l="l" t="t" r="r" b="b"/>
              <a:pathLst>
                <a:path w="12027" h="8316" extrusionOk="0">
                  <a:moveTo>
                    <a:pt x="447" y="0"/>
                  </a:moveTo>
                  <a:cubicBezTo>
                    <a:pt x="197" y="0"/>
                    <a:pt x="1" y="197"/>
                    <a:pt x="1" y="429"/>
                  </a:cubicBezTo>
                  <a:lnTo>
                    <a:pt x="1" y="3551"/>
                  </a:lnTo>
                  <a:lnTo>
                    <a:pt x="1321" y="3551"/>
                  </a:lnTo>
                  <a:cubicBezTo>
                    <a:pt x="1553" y="3551"/>
                    <a:pt x="1749" y="3747"/>
                    <a:pt x="1749" y="3997"/>
                  </a:cubicBezTo>
                  <a:cubicBezTo>
                    <a:pt x="1749" y="4229"/>
                    <a:pt x="1553" y="4425"/>
                    <a:pt x="1321" y="4425"/>
                  </a:cubicBezTo>
                  <a:lnTo>
                    <a:pt x="1" y="4425"/>
                  </a:lnTo>
                  <a:lnTo>
                    <a:pt x="1" y="6121"/>
                  </a:lnTo>
                  <a:lnTo>
                    <a:pt x="1321" y="6121"/>
                  </a:lnTo>
                  <a:cubicBezTo>
                    <a:pt x="1553" y="6121"/>
                    <a:pt x="1749" y="6317"/>
                    <a:pt x="1749" y="6567"/>
                  </a:cubicBezTo>
                  <a:cubicBezTo>
                    <a:pt x="1749" y="6799"/>
                    <a:pt x="1553" y="6995"/>
                    <a:pt x="1321" y="6995"/>
                  </a:cubicBezTo>
                  <a:lnTo>
                    <a:pt x="1" y="6995"/>
                  </a:lnTo>
                  <a:lnTo>
                    <a:pt x="1" y="8315"/>
                  </a:lnTo>
                  <a:lnTo>
                    <a:pt x="12027" y="8315"/>
                  </a:lnTo>
                  <a:lnTo>
                    <a:pt x="12027" y="6995"/>
                  </a:lnTo>
                  <a:lnTo>
                    <a:pt x="10724" y="6995"/>
                  </a:lnTo>
                  <a:cubicBezTo>
                    <a:pt x="10475" y="6995"/>
                    <a:pt x="10278" y="6799"/>
                    <a:pt x="10278" y="6567"/>
                  </a:cubicBezTo>
                  <a:cubicBezTo>
                    <a:pt x="10278" y="6317"/>
                    <a:pt x="10475" y="6121"/>
                    <a:pt x="10724" y="6121"/>
                  </a:cubicBezTo>
                  <a:lnTo>
                    <a:pt x="12027" y="6121"/>
                  </a:lnTo>
                  <a:lnTo>
                    <a:pt x="12027" y="4425"/>
                  </a:lnTo>
                  <a:lnTo>
                    <a:pt x="10724" y="4425"/>
                  </a:lnTo>
                  <a:cubicBezTo>
                    <a:pt x="10475" y="4425"/>
                    <a:pt x="10278" y="4229"/>
                    <a:pt x="10278" y="3997"/>
                  </a:cubicBezTo>
                  <a:cubicBezTo>
                    <a:pt x="10278" y="3747"/>
                    <a:pt x="10475" y="3551"/>
                    <a:pt x="10724" y="3551"/>
                  </a:cubicBezTo>
                  <a:lnTo>
                    <a:pt x="12027" y="3551"/>
                  </a:lnTo>
                  <a:lnTo>
                    <a:pt x="12027" y="429"/>
                  </a:lnTo>
                  <a:cubicBezTo>
                    <a:pt x="12027" y="197"/>
                    <a:pt x="11831" y="0"/>
                    <a:pt x="11599" y="0"/>
                  </a:cubicBezTo>
                  <a:lnTo>
                    <a:pt x="10403" y="0"/>
                  </a:lnTo>
                  <a:cubicBezTo>
                    <a:pt x="10403" y="2409"/>
                    <a:pt x="8423" y="4372"/>
                    <a:pt x="6014" y="4372"/>
                  </a:cubicBezTo>
                  <a:cubicBezTo>
                    <a:pt x="3605" y="4372"/>
                    <a:pt x="1642" y="2409"/>
                    <a:pt x="16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25"/>
            <p:cNvSpPr/>
            <p:nvPr/>
          </p:nvSpPr>
          <p:spPr>
            <a:xfrm>
              <a:off x="6424725" y="1496400"/>
              <a:ext cx="174900" cy="175325"/>
            </a:xfrm>
            <a:custGeom>
              <a:avLst/>
              <a:gdLst/>
              <a:ahLst/>
              <a:cxnLst/>
              <a:rect l="l" t="t" r="r" b="b"/>
              <a:pathLst>
                <a:path w="6996" h="7013" extrusionOk="0">
                  <a:moveTo>
                    <a:pt x="3498" y="1321"/>
                  </a:moveTo>
                  <a:cubicBezTo>
                    <a:pt x="3748" y="1321"/>
                    <a:pt x="3944" y="1517"/>
                    <a:pt x="3944" y="1749"/>
                  </a:cubicBezTo>
                  <a:cubicBezTo>
                    <a:pt x="3944" y="1999"/>
                    <a:pt x="3748" y="2195"/>
                    <a:pt x="3498" y="2195"/>
                  </a:cubicBezTo>
                  <a:cubicBezTo>
                    <a:pt x="3266" y="2195"/>
                    <a:pt x="3070" y="1999"/>
                    <a:pt x="3070" y="1749"/>
                  </a:cubicBezTo>
                  <a:cubicBezTo>
                    <a:pt x="3070" y="1517"/>
                    <a:pt x="3266" y="1321"/>
                    <a:pt x="3498" y="1321"/>
                  </a:cubicBezTo>
                  <a:close/>
                  <a:moveTo>
                    <a:pt x="3498" y="3052"/>
                  </a:moveTo>
                  <a:cubicBezTo>
                    <a:pt x="3748" y="3052"/>
                    <a:pt x="3944" y="3248"/>
                    <a:pt x="3944" y="3498"/>
                  </a:cubicBezTo>
                  <a:cubicBezTo>
                    <a:pt x="3944" y="3730"/>
                    <a:pt x="3748" y="3926"/>
                    <a:pt x="3498" y="3926"/>
                  </a:cubicBezTo>
                  <a:cubicBezTo>
                    <a:pt x="3266" y="3926"/>
                    <a:pt x="3070" y="3730"/>
                    <a:pt x="3070" y="3498"/>
                  </a:cubicBezTo>
                  <a:cubicBezTo>
                    <a:pt x="3070" y="3248"/>
                    <a:pt x="3266" y="3052"/>
                    <a:pt x="3498" y="3052"/>
                  </a:cubicBezTo>
                  <a:close/>
                  <a:moveTo>
                    <a:pt x="1749" y="3069"/>
                  </a:moveTo>
                  <a:cubicBezTo>
                    <a:pt x="1999" y="3069"/>
                    <a:pt x="2195" y="3266"/>
                    <a:pt x="2195" y="3515"/>
                  </a:cubicBezTo>
                  <a:cubicBezTo>
                    <a:pt x="2195" y="3747"/>
                    <a:pt x="1999" y="3944"/>
                    <a:pt x="1749" y="3944"/>
                  </a:cubicBezTo>
                  <a:cubicBezTo>
                    <a:pt x="1499" y="3944"/>
                    <a:pt x="1303" y="3747"/>
                    <a:pt x="1303" y="3515"/>
                  </a:cubicBezTo>
                  <a:cubicBezTo>
                    <a:pt x="1303" y="3266"/>
                    <a:pt x="1499" y="3069"/>
                    <a:pt x="1749" y="3069"/>
                  </a:cubicBezTo>
                  <a:close/>
                  <a:moveTo>
                    <a:pt x="5246" y="3069"/>
                  </a:moveTo>
                  <a:cubicBezTo>
                    <a:pt x="5496" y="3069"/>
                    <a:pt x="5693" y="3266"/>
                    <a:pt x="5693" y="3515"/>
                  </a:cubicBezTo>
                  <a:cubicBezTo>
                    <a:pt x="5693" y="3747"/>
                    <a:pt x="5496" y="3944"/>
                    <a:pt x="5246" y="3944"/>
                  </a:cubicBezTo>
                  <a:cubicBezTo>
                    <a:pt x="5014" y="3944"/>
                    <a:pt x="4818" y="3747"/>
                    <a:pt x="4818" y="3515"/>
                  </a:cubicBezTo>
                  <a:cubicBezTo>
                    <a:pt x="4818" y="3266"/>
                    <a:pt x="5014" y="3069"/>
                    <a:pt x="5246" y="3069"/>
                  </a:cubicBezTo>
                  <a:close/>
                  <a:moveTo>
                    <a:pt x="3498" y="4836"/>
                  </a:moveTo>
                  <a:cubicBezTo>
                    <a:pt x="3748" y="4836"/>
                    <a:pt x="3944" y="5032"/>
                    <a:pt x="3944" y="5282"/>
                  </a:cubicBezTo>
                  <a:cubicBezTo>
                    <a:pt x="3944" y="5514"/>
                    <a:pt x="3748" y="5710"/>
                    <a:pt x="3498" y="5710"/>
                  </a:cubicBezTo>
                  <a:cubicBezTo>
                    <a:pt x="3266" y="5710"/>
                    <a:pt x="3070" y="5514"/>
                    <a:pt x="3070" y="5282"/>
                  </a:cubicBezTo>
                  <a:cubicBezTo>
                    <a:pt x="3070" y="5032"/>
                    <a:pt x="3266" y="4836"/>
                    <a:pt x="3498" y="4836"/>
                  </a:cubicBezTo>
                  <a:close/>
                  <a:moveTo>
                    <a:pt x="3498" y="0"/>
                  </a:moveTo>
                  <a:cubicBezTo>
                    <a:pt x="1571" y="0"/>
                    <a:pt x="1" y="1571"/>
                    <a:pt x="1" y="3515"/>
                  </a:cubicBezTo>
                  <a:cubicBezTo>
                    <a:pt x="1" y="5442"/>
                    <a:pt x="1571" y="7013"/>
                    <a:pt x="3498" y="7013"/>
                  </a:cubicBezTo>
                  <a:cubicBezTo>
                    <a:pt x="5425" y="7013"/>
                    <a:pt x="6995" y="5442"/>
                    <a:pt x="6995" y="3515"/>
                  </a:cubicBezTo>
                  <a:cubicBezTo>
                    <a:pt x="6995" y="1571"/>
                    <a:pt x="5425" y="0"/>
                    <a:pt x="34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25"/>
          <p:cNvGrpSpPr/>
          <p:nvPr/>
        </p:nvGrpSpPr>
        <p:grpSpPr>
          <a:xfrm>
            <a:off x="6361825" y="3837325"/>
            <a:ext cx="373850" cy="373375"/>
            <a:chOff x="6361825" y="3773575"/>
            <a:chExt cx="373850" cy="373375"/>
          </a:xfrm>
        </p:grpSpPr>
        <p:sp>
          <p:nvSpPr>
            <p:cNvPr id="4647" name="Google Shape;4647;p125"/>
            <p:cNvSpPr/>
            <p:nvPr/>
          </p:nvSpPr>
          <p:spPr>
            <a:xfrm>
              <a:off x="6413125" y="3999725"/>
              <a:ext cx="95925" cy="95925"/>
            </a:xfrm>
            <a:custGeom>
              <a:avLst/>
              <a:gdLst/>
              <a:ahLst/>
              <a:cxnLst/>
              <a:rect l="l" t="t" r="r" b="b"/>
              <a:pathLst>
                <a:path w="3837" h="3837" extrusionOk="0">
                  <a:moveTo>
                    <a:pt x="590" y="0"/>
                  </a:moveTo>
                  <a:lnTo>
                    <a:pt x="19" y="3319"/>
                  </a:lnTo>
                  <a:cubicBezTo>
                    <a:pt x="1" y="3462"/>
                    <a:pt x="36" y="3605"/>
                    <a:pt x="144" y="3712"/>
                  </a:cubicBezTo>
                  <a:cubicBezTo>
                    <a:pt x="215" y="3783"/>
                    <a:pt x="340" y="3836"/>
                    <a:pt x="447" y="3836"/>
                  </a:cubicBezTo>
                  <a:cubicBezTo>
                    <a:pt x="483" y="3836"/>
                    <a:pt x="500" y="3836"/>
                    <a:pt x="518" y="3819"/>
                  </a:cubicBezTo>
                  <a:lnTo>
                    <a:pt x="3837" y="3248"/>
                  </a:lnTo>
                  <a:lnTo>
                    <a:pt x="5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25"/>
            <p:cNvSpPr/>
            <p:nvPr/>
          </p:nvSpPr>
          <p:spPr>
            <a:xfrm>
              <a:off x="6439900" y="3842925"/>
              <a:ext cx="178900" cy="174225"/>
            </a:xfrm>
            <a:custGeom>
              <a:avLst/>
              <a:gdLst/>
              <a:ahLst/>
              <a:cxnLst/>
              <a:rect l="l" t="t" r="r" b="b"/>
              <a:pathLst>
                <a:path w="7156" h="6969" extrusionOk="0">
                  <a:moveTo>
                    <a:pt x="5690" y="1"/>
                  </a:moveTo>
                  <a:cubicBezTo>
                    <a:pt x="5576" y="1"/>
                    <a:pt x="5460" y="45"/>
                    <a:pt x="5371" y="134"/>
                  </a:cubicBezTo>
                  <a:lnTo>
                    <a:pt x="0" y="5505"/>
                  </a:lnTo>
                  <a:lnTo>
                    <a:pt x="1463" y="6968"/>
                  </a:lnTo>
                  <a:lnTo>
                    <a:pt x="7155" y="1276"/>
                  </a:lnTo>
                  <a:lnTo>
                    <a:pt x="5995" y="134"/>
                  </a:lnTo>
                  <a:cubicBezTo>
                    <a:pt x="5915" y="45"/>
                    <a:pt x="5804" y="1"/>
                    <a:pt x="56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25"/>
            <p:cNvSpPr/>
            <p:nvPr/>
          </p:nvSpPr>
          <p:spPr>
            <a:xfrm>
              <a:off x="6491650" y="3890425"/>
              <a:ext cx="175325" cy="178450"/>
            </a:xfrm>
            <a:custGeom>
              <a:avLst/>
              <a:gdLst/>
              <a:ahLst/>
              <a:cxnLst/>
              <a:rect l="l" t="t" r="r" b="b"/>
              <a:pathLst>
                <a:path w="7013" h="7138" extrusionOk="0">
                  <a:moveTo>
                    <a:pt x="5692" y="1"/>
                  </a:moveTo>
                  <a:lnTo>
                    <a:pt x="0" y="5693"/>
                  </a:lnTo>
                  <a:lnTo>
                    <a:pt x="1463" y="7138"/>
                  </a:lnTo>
                  <a:lnTo>
                    <a:pt x="6852" y="1767"/>
                  </a:lnTo>
                  <a:cubicBezTo>
                    <a:pt x="7012" y="1589"/>
                    <a:pt x="7012" y="1321"/>
                    <a:pt x="6852" y="1143"/>
                  </a:cubicBezTo>
                  <a:lnTo>
                    <a:pt x="56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25"/>
            <p:cNvSpPr/>
            <p:nvPr/>
          </p:nvSpPr>
          <p:spPr>
            <a:xfrm>
              <a:off x="6361825" y="3773575"/>
              <a:ext cx="373850" cy="373375"/>
            </a:xfrm>
            <a:custGeom>
              <a:avLst/>
              <a:gdLst/>
              <a:ahLst/>
              <a:cxnLst/>
              <a:rect l="l" t="t" r="r" b="b"/>
              <a:pathLst>
                <a:path w="14954" h="14935" extrusionOk="0">
                  <a:moveTo>
                    <a:pt x="7477" y="0"/>
                  </a:moveTo>
                  <a:cubicBezTo>
                    <a:pt x="5479" y="0"/>
                    <a:pt x="3605" y="767"/>
                    <a:pt x="2196" y="2177"/>
                  </a:cubicBezTo>
                  <a:cubicBezTo>
                    <a:pt x="786" y="3586"/>
                    <a:pt x="1" y="5478"/>
                    <a:pt x="1" y="7458"/>
                  </a:cubicBezTo>
                  <a:cubicBezTo>
                    <a:pt x="1" y="8993"/>
                    <a:pt x="465" y="10438"/>
                    <a:pt x="1303" y="11669"/>
                  </a:cubicBezTo>
                  <a:lnTo>
                    <a:pt x="1535" y="10349"/>
                  </a:lnTo>
                  <a:cubicBezTo>
                    <a:pt x="1107" y="9457"/>
                    <a:pt x="875" y="8475"/>
                    <a:pt x="875" y="7458"/>
                  </a:cubicBezTo>
                  <a:cubicBezTo>
                    <a:pt x="875" y="3836"/>
                    <a:pt x="3837" y="874"/>
                    <a:pt x="7477" y="874"/>
                  </a:cubicBezTo>
                  <a:cubicBezTo>
                    <a:pt x="11117" y="874"/>
                    <a:pt x="14079" y="3836"/>
                    <a:pt x="14079" y="7458"/>
                  </a:cubicBezTo>
                  <a:cubicBezTo>
                    <a:pt x="14079" y="11098"/>
                    <a:pt x="11117" y="14060"/>
                    <a:pt x="7477" y="14060"/>
                  </a:cubicBezTo>
                  <a:cubicBezTo>
                    <a:pt x="7227" y="14060"/>
                    <a:pt x="7031" y="14256"/>
                    <a:pt x="7031" y="14506"/>
                  </a:cubicBezTo>
                  <a:cubicBezTo>
                    <a:pt x="7031" y="14738"/>
                    <a:pt x="7227" y="14934"/>
                    <a:pt x="7477" y="14934"/>
                  </a:cubicBezTo>
                  <a:cubicBezTo>
                    <a:pt x="9475" y="14934"/>
                    <a:pt x="11349" y="14167"/>
                    <a:pt x="12758" y="12758"/>
                  </a:cubicBezTo>
                  <a:cubicBezTo>
                    <a:pt x="14168" y="11330"/>
                    <a:pt x="14953" y="9457"/>
                    <a:pt x="14953" y="7458"/>
                  </a:cubicBezTo>
                  <a:cubicBezTo>
                    <a:pt x="14953" y="5478"/>
                    <a:pt x="14168" y="3586"/>
                    <a:pt x="12758" y="2177"/>
                  </a:cubicBezTo>
                  <a:cubicBezTo>
                    <a:pt x="11349" y="767"/>
                    <a:pt x="9475" y="0"/>
                    <a:pt x="7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125"/>
          <p:cNvGrpSpPr/>
          <p:nvPr/>
        </p:nvGrpSpPr>
        <p:grpSpPr>
          <a:xfrm>
            <a:off x="6393950" y="3282850"/>
            <a:ext cx="308700" cy="373375"/>
            <a:chOff x="5061425" y="3391200"/>
            <a:chExt cx="308700" cy="373375"/>
          </a:xfrm>
        </p:grpSpPr>
        <p:sp>
          <p:nvSpPr>
            <p:cNvPr id="4652" name="Google Shape;4652;p125"/>
            <p:cNvSpPr/>
            <p:nvPr/>
          </p:nvSpPr>
          <p:spPr>
            <a:xfrm>
              <a:off x="5205500" y="3600400"/>
              <a:ext cx="22325" cy="21900"/>
            </a:xfrm>
            <a:custGeom>
              <a:avLst/>
              <a:gdLst/>
              <a:ahLst/>
              <a:cxnLst/>
              <a:rect l="l" t="t" r="r" b="b"/>
              <a:pathLst>
                <a:path w="893" h="876" extrusionOk="0">
                  <a:moveTo>
                    <a:pt x="447" y="1"/>
                  </a:moveTo>
                  <a:cubicBezTo>
                    <a:pt x="197" y="1"/>
                    <a:pt x="1" y="197"/>
                    <a:pt x="1" y="447"/>
                  </a:cubicBezTo>
                  <a:cubicBezTo>
                    <a:pt x="1" y="679"/>
                    <a:pt x="197" y="875"/>
                    <a:pt x="447" y="875"/>
                  </a:cubicBezTo>
                  <a:cubicBezTo>
                    <a:pt x="697" y="875"/>
                    <a:pt x="893" y="679"/>
                    <a:pt x="893" y="447"/>
                  </a:cubicBezTo>
                  <a:cubicBezTo>
                    <a:pt x="893" y="197"/>
                    <a:pt x="697"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25"/>
            <p:cNvSpPr/>
            <p:nvPr/>
          </p:nvSpPr>
          <p:spPr>
            <a:xfrm>
              <a:off x="5061425" y="3460900"/>
              <a:ext cx="37500" cy="36500"/>
            </a:xfrm>
            <a:custGeom>
              <a:avLst/>
              <a:gdLst/>
              <a:ahLst/>
              <a:cxnLst/>
              <a:rect l="l" t="t" r="r" b="b"/>
              <a:pathLst>
                <a:path w="1500" h="1460" extrusionOk="0">
                  <a:moveTo>
                    <a:pt x="482" y="1"/>
                  </a:moveTo>
                  <a:cubicBezTo>
                    <a:pt x="371" y="1"/>
                    <a:pt x="259" y="41"/>
                    <a:pt x="179" y="121"/>
                  </a:cubicBezTo>
                  <a:cubicBezTo>
                    <a:pt x="1" y="299"/>
                    <a:pt x="1" y="585"/>
                    <a:pt x="179" y="746"/>
                  </a:cubicBezTo>
                  <a:lnTo>
                    <a:pt x="893" y="1459"/>
                  </a:lnTo>
                  <a:cubicBezTo>
                    <a:pt x="1089" y="1245"/>
                    <a:pt x="1285" y="1031"/>
                    <a:pt x="1499" y="835"/>
                  </a:cubicBezTo>
                  <a:lnTo>
                    <a:pt x="786" y="121"/>
                  </a:lnTo>
                  <a:cubicBezTo>
                    <a:pt x="705" y="41"/>
                    <a:pt x="594" y="1"/>
                    <a:pt x="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25"/>
            <p:cNvSpPr/>
            <p:nvPr/>
          </p:nvSpPr>
          <p:spPr>
            <a:xfrm>
              <a:off x="5172950" y="3391200"/>
              <a:ext cx="87450" cy="45525"/>
            </a:xfrm>
            <a:custGeom>
              <a:avLst/>
              <a:gdLst/>
              <a:ahLst/>
              <a:cxnLst/>
              <a:rect l="l" t="t" r="r" b="b"/>
              <a:pathLst>
                <a:path w="3498" h="1821" extrusionOk="0">
                  <a:moveTo>
                    <a:pt x="428" y="1"/>
                  </a:moveTo>
                  <a:cubicBezTo>
                    <a:pt x="196" y="1"/>
                    <a:pt x="0" y="197"/>
                    <a:pt x="0" y="429"/>
                  </a:cubicBezTo>
                  <a:cubicBezTo>
                    <a:pt x="0" y="679"/>
                    <a:pt x="196" y="875"/>
                    <a:pt x="428" y="875"/>
                  </a:cubicBezTo>
                  <a:lnTo>
                    <a:pt x="1303" y="875"/>
                  </a:lnTo>
                  <a:lnTo>
                    <a:pt x="1303" y="1821"/>
                  </a:lnTo>
                  <a:cubicBezTo>
                    <a:pt x="1463" y="1803"/>
                    <a:pt x="1606" y="1803"/>
                    <a:pt x="1749" y="1803"/>
                  </a:cubicBezTo>
                  <a:cubicBezTo>
                    <a:pt x="1892" y="1803"/>
                    <a:pt x="2034" y="1803"/>
                    <a:pt x="2195" y="1821"/>
                  </a:cubicBezTo>
                  <a:lnTo>
                    <a:pt x="2195" y="875"/>
                  </a:lnTo>
                  <a:lnTo>
                    <a:pt x="3069" y="875"/>
                  </a:lnTo>
                  <a:cubicBezTo>
                    <a:pt x="3301" y="875"/>
                    <a:pt x="3497" y="679"/>
                    <a:pt x="3497" y="429"/>
                  </a:cubicBezTo>
                  <a:cubicBezTo>
                    <a:pt x="3497" y="197"/>
                    <a:pt x="3301" y="1"/>
                    <a:pt x="3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25"/>
            <p:cNvSpPr/>
            <p:nvPr/>
          </p:nvSpPr>
          <p:spPr>
            <a:xfrm>
              <a:off x="5063200" y="3458125"/>
              <a:ext cx="306925" cy="306450"/>
            </a:xfrm>
            <a:custGeom>
              <a:avLst/>
              <a:gdLst/>
              <a:ahLst/>
              <a:cxnLst/>
              <a:rect l="l" t="t" r="r" b="b"/>
              <a:pathLst>
                <a:path w="12277" h="12258" extrusionOk="0">
                  <a:moveTo>
                    <a:pt x="6139" y="1749"/>
                  </a:moveTo>
                  <a:cubicBezTo>
                    <a:pt x="6389" y="1749"/>
                    <a:pt x="6585" y="1945"/>
                    <a:pt x="6585" y="2195"/>
                  </a:cubicBezTo>
                  <a:cubicBezTo>
                    <a:pt x="6585" y="2427"/>
                    <a:pt x="6389" y="2623"/>
                    <a:pt x="6139" y="2623"/>
                  </a:cubicBezTo>
                  <a:cubicBezTo>
                    <a:pt x="5889" y="2623"/>
                    <a:pt x="5693" y="2427"/>
                    <a:pt x="5693" y="2195"/>
                  </a:cubicBezTo>
                  <a:cubicBezTo>
                    <a:pt x="5693" y="1945"/>
                    <a:pt x="5889" y="1749"/>
                    <a:pt x="6139" y="1749"/>
                  </a:cubicBezTo>
                  <a:close/>
                  <a:moveTo>
                    <a:pt x="2196" y="5692"/>
                  </a:moveTo>
                  <a:cubicBezTo>
                    <a:pt x="2445" y="5692"/>
                    <a:pt x="2642" y="5888"/>
                    <a:pt x="2642" y="6138"/>
                  </a:cubicBezTo>
                  <a:cubicBezTo>
                    <a:pt x="2642" y="6370"/>
                    <a:pt x="2445" y="6566"/>
                    <a:pt x="2196" y="6566"/>
                  </a:cubicBezTo>
                  <a:cubicBezTo>
                    <a:pt x="1964" y="6566"/>
                    <a:pt x="1767" y="6370"/>
                    <a:pt x="1767" y="6138"/>
                  </a:cubicBezTo>
                  <a:cubicBezTo>
                    <a:pt x="1767" y="5888"/>
                    <a:pt x="1964" y="5692"/>
                    <a:pt x="2196" y="5692"/>
                  </a:cubicBezTo>
                  <a:close/>
                  <a:moveTo>
                    <a:pt x="10082" y="5692"/>
                  </a:moveTo>
                  <a:cubicBezTo>
                    <a:pt x="10314" y="5692"/>
                    <a:pt x="10510" y="5888"/>
                    <a:pt x="10510" y="6138"/>
                  </a:cubicBezTo>
                  <a:cubicBezTo>
                    <a:pt x="10510" y="6370"/>
                    <a:pt x="10314" y="6566"/>
                    <a:pt x="10082" y="6566"/>
                  </a:cubicBezTo>
                  <a:cubicBezTo>
                    <a:pt x="9832" y="6566"/>
                    <a:pt x="9636" y="6370"/>
                    <a:pt x="9636" y="6138"/>
                  </a:cubicBezTo>
                  <a:cubicBezTo>
                    <a:pt x="9636" y="5888"/>
                    <a:pt x="9832" y="5692"/>
                    <a:pt x="10082" y="5692"/>
                  </a:cubicBezTo>
                  <a:close/>
                  <a:moveTo>
                    <a:pt x="7736" y="4095"/>
                  </a:moveTo>
                  <a:cubicBezTo>
                    <a:pt x="7847" y="4095"/>
                    <a:pt x="7959" y="4140"/>
                    <a:pt x="8048" y="4229"/>
                  </a:cubicBezTo>
                  <a:cubicBezTo>
                    <a:pt x="8209" y="4389"/>
                    <a:pt x="8209" y="4675"/>
                    <a:pt x="8048" y="4853"/>
                  </a:cubicBezTo>
                  <a:lnTo>
                    <a:pt x="7316" y="5567"/>
                  </a:lnTo>
                  <a:cubicBezTo>
                    <a:pt x="7406" y="5745"/>
                    <a:pt x="7459" y="5924"/>
                    <a:pt x="7459" y="6138"/>
                  </a:cubicBezTo>
                  <a:cubicBezTo>
                    <a:pt x="7459" y="6852"/>
                    <a:pt x="6870" y="7440"/>
                    <a:pt x="6139" y="7440"/>
                  </a:cubicBezTo>
                  <a:cubicBezTo>
                    <a:pt x="5407" y="7440"/>
                    <a:pt x="4818" y="6852"/>
                    <a:pt x="4818" y="6138"/>
                  </a:cubicBezTo>
                  <a:cubicBezTo>
                    <a:pt x="4818" y="5406"/>
                    <a:pt x="5407" y="4818"/>
                    <a:pt x="6139" y="4818"/>
                  </a:cubicBezTo>
                  <a:cubicBezTo>
                    <a:pt x="6335" y="4818"/>
                    <a:pt x="6531" y="4871"/>
                    <a:pt x="6710" y="4943"/>
                  </a:cubicBezTo>
                  <a:lnTo>
                    <a:pt x="7423" y="4229"/>
                  </a:lnTo>
                  <a:cubicBezTo>
                    <a:pt x="7513" y="4140"/>
                    <a:pt x="7624" y="4095"/>
                    <a:pt x="7736" y="4095"/>
                  </a:cubicBezTo>
                  <a:close/>
                  <a:moveTo>
                    <a:pt x="6139" y="9635"/>
                  </a:moveTo>
                  <a:cubicBezTo>
                    <a:pt x="6389" y="9635"/>
                    <a:pt x="6585" y="9831"/>
                    <a:pt x="6585" y="10081"/>
                  </a:cubicBezTo>
                  <a:cubicBezTo>
                    <a:pt x="6585" y="10313"/>
                    <a:pt x="6389" y="10509"/>
                    <a:pt x="6139" y="10509"/>
                  </a:cubicBezTo>
                  <a:cubicBezTo>
                    <a:pt x="5889" y="10509"/>
                    <a:pt x="5693" y="10313"/>
                    <a:pt x="5693" y="10081"/>
                  </a:cubicBezTo>
                  <a:cubicBezTo>
                    <a:pt x="5693" y="9831"/>
                    <a:pt x="5889" y="9635"/>
                    <a:pt x="6139" y="9635"/>
                  </a:cubicBezTo>
                  <a:close/>
                  <a:moveTo>
                    <a:pt x="6139" y="0"/>
                  </a:moveTo>
                  <a:cubicBezTo>
                    <a:pt x="2767" y="0"/>
                    <a:pt x="1" y="2748"/>
                    <a:pt x="1" y="6138"/>
                  </a:cubicBezTo>
                  <a:cubicBezTo>
                    <a:pt x="1" y="9510"/>
                    <a:pt x="2767" y="12258"/>
                    <a:pt x="6139" y="12258"/>
                  </a:cubicBezTo>
                  <a:cubicBezTo>
                    <a:pt x="9511" y="12258"/>
                    <a:pt x="12277" y="9510"/>
                    <a:pt x="12277" y="6138"/>
                  </a:cubicBezTo>
                  <a:cubicBezTo>
                    <a:pt x="12277" y="2748"/>
                    <a:pt x="9511" y="0"/>
                    <a:pt x="61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6" name="Google Shape;4656;p125"/>
          <p:cNvSpPr/>
          <p:nvPr/>
        </p:nvSpPr>
        <p:spPr>
          <a:xfrm>
            <a:off x="6483175" y="2707425"/>
            <a:ext cx="131150" cy="65600"/>
          </a:xfrm>
          <a:custGeom>
            <a:avLst/>
            <a:gdLst/>
            <a:ahLst/>
            <a:cxnLst/>
            <a:rect l="l" t="t" r="r" b="b"/>
            <a:pathLst>
              <a:path w="5246" h="2624" extrusionOk="0">
                <a:moveTo>
                  <a:pt x="428" y="1"/>
                </a:moveTo>
                <a:cubicBezTo>
                  <a:pt x="196" y="1"/>
                  <a:pt x="0" y="197"/>
                  <a:pt x="0" y="429"/>
                </a:cubicBezTo>
                <a:lnTo>
                  <a:pt x="0" y="2178"/>
                </a:lnTo>
                <a:cubicBezTo>
                  <a:pt x="0" y="2427"/>
                  <a:pt x="196" y="2624"/>
                  <a:pt x="428" y="2624"/>
                </a:cubicBezTo>
                <a:lnTo>
                  <a:pt x="4818" y="2624"/>
                </a:lnTo>
                <a:cubicBezTo>
                  <a:pt x="5050" y="2624"/>
                  <a:pt x="5246" y="2427"/>
                  <a:pt x="5246" y="2178"/>
                </a:cubicBezTo>
                <a:lnTo>
                  <a:pt x="5246" y="429"/>
                </a:lnTo>
                <a:cubicBezTo>
                  <a:pt x="5246" y="197"/>
                  <a:pt x="5050" y="1"/>
                  <a:pt x="4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25"/>
          <p:cNvSpPr/>
          <p:nvPr/>
        </p:nvSpPr>
        <p:spPr>
          <a:xfrm>
            <a:off x="6582200" y="2876500"/>
            <a:ext cx="131600" cy="65575"/>
          </a:xfrm>
          <a:custGeom>
            <a:avLst/>
            <a:gdLst/>
            <a:ahLst/>
            <a:cxnLst/>
            <a:rect l="l" t="t" r="r" b="b"/>
            <a:pathLst>
              <a:path w="5264" h="2623" extrusionOk="0">
                <a:moveTo>
                  <a:pt x="446" y="0"/>
                </a:moveTo>
                <a:cubicBezTo>
                  <a:pt x="196" y="0"/>
                  <a:pt x="0" y="196"/>
                  <a:pt x="0" y="446"/>
                </a:cubicBezTo>
                <a:lnTo>
                  <a:pt x="0" y="2195"/>
                </a:lnTo>
                <a:cubicBezTo>
                  <a:pt x="0" y="2427"/>
                  <a:pt x="196" y="2623"/>
                  <a:pt x="446" y="2623"/>
                </a:cubicBezTo>
                <a:lnTo>
                  <a:pt x="4818" y="2623"/>
                </a:lnTo>
                <a:cubicBezTo>
                  <a:pt x="5067" y="2623"/>
                  <a:pt x="5264" y="2427"/>
                  <a:pt x="5264" y="2195"/>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25"/>
          <p:cNvSpPr/>
          <p:nvPr/>
        </p:nvSpPr>
        <p:spPr>
          <a:xfrm>
            <a:off x="6383700" y="2876500"/>
            <a:ext cx="131600" cy="65575"/>
          </a:xfrm>
          <a:custGeom>
            <a:avLst/>
            <a:gdLst/>
            <a:ahLst/>
            <a:cxnLst/>
            <a:rect l="l" t="t" r="r" b="b"/>
            <a:pathLst>
              <a:path w="5264" h="2623" extrusionOk="0">
                <a:moveTo>
                  <a:pt x="446" y="0"/>
                </a:moveTo>
                <a:cubicBezTo>
                  <a:pt x="196" y="0"/>
                  <a:pt x="0" y="196"/>
                  <a:pt x="0" y="446"/>
                </a:cubicBezTo>
                <a:lnTo>
                  <a:pt x="0" y="2195"/>
                </a:lnTo>
                <a:cubicBezTo>
                  <a:pt x="0" y="2427"/>
                  <a:pt x="196" y="2623"/>
                  <a:pt x="446" y="2623"/>
                </a:cubicBezTo>
                <a:lnTo>
                  <a:pt x="4818" y="2623"/>
                </a:lnTo>
                <a:cubicBezTo>
                  <a:pt x="5067" y="2623"/>
                  <a:pt x="5264" y="2427"/>
                  <a:pt x="5264" y="2195"/>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25"/>
          <p:cNvSpPr/>
          <p:nvPr/>
        </p:nvSpPr>
        <p:spPr>
          <a:xfrm>
            <a:off x="6582200" y="3015225"/>
            <a:ext cx="131600" cy="65575"/>
          </a:xfrm>
          <a:custGeom>
            <a:avLst/>
            <a:gdLst/>
            <a:ahLst/>
            <a:cxnLst/>
            <a:rect l="l" t="t" r="r" b="b"/>
            <a:pathLst>
              <a:path w="5264" h="2623" extrusionOk="0">
                <a:moveTo>
                  <a:pt x="446" y="0"/>
                </a:moveTo>
                <a:cubicBezTo>
                  <a:pt x="196" y="0"/>
                  <a:pt x="0" y="196"/>
                  <a:pt x="0" y="446"/>
                </a:cubicBezTo>
                <a:lnTo>
                  <a:pt x="0" y="2195"/>
                </a:lnTo>
                <a:cubicBezTo>
                  <a:pt x="0" y="2427"/>
                  <a:pt x="196" y="2623"/>
                  <a:pt x="446" y="2623"/>
                </a:cubicBezTo>
                <a:lnTo>
                  <a:pt x="4818" y="2623"/>
                </a:lnTo>
                <a:cubicBezTo>
                  <a:pt x="5067" y="2623"/>
                  <a:pt x="5264" y="2427"/>
                  <a:pt x="5264" y="2195"/>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25"/>
          <p:cNvSpPr/>
          <p:nvPr/>
        </p:nvSpPr>
        <p:spPr>
          <a:xfrm>
            <a:off x="6383700" y="3015225"/>
            <a:ext cx="131600" cy="65575"/>
          </a:xfrm>
          <a:custGeom>
            <a:avLst/>
            <a:gdLst/>
            <a:ahLst/>
            <a:cxnLst/>
            <a:rect l="l" t="t" r="r" b="b"/>
            <a:pathLst>
              <a:path w="5264" h="2623" extrusionOk="0">
                <a:moveTo>
                  <a:pt x="446" y="0"/>
                </a:moveTo>
                <a:cubicBezTo>
                  <a:pt x="196" y="0"/>
                  <a:pt x="0" y="196"/>
                  <a:pt x="0" y="446"/>
                </a:cubicBezTo>
                <a:lnTo>
                  <a:pt x="0" y="2195"/>
                </a:lnTo>
                <a:cubicBezTo>
                  <a:pt x="0" y="2427"/>
                  <a:pt x="196" y="2623"/>
                  <a:pt x="446" y="2623"/>
                </a:cubicBezTo>
                <a:lnTo>
                  <a:pt x="4818" y="2623"/>
                </a:lnTo>
                <a:cubicBezTo>
                  <a:pt x="5067" y="2623"/>
                  <a:pt x="5264" y="2427"/>
                  <a:pt x="5264" y="2195"/>
                </a:cubicBezTo>
                <a:lnTo>
                  <a:pt x="5264" y="446"/>
                </a:lnTo>
                <a:cubicBezTo>
                  <a:pt x="5264" y="196"/>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25"/>
          <p:cNvSpPr/>
          <p:nvPr/>
        </p:nvSpPr>
        <p:spPr>
          <a:xfrm>
            <a:off x="6438550" y="2794850"/>
            <a:ext cx="220400" cy="59800"/>
          </a:xfrm>
          <a:custGeom>
            <a:avLst/>
            <a:gdLst/>
            <a:ahLst/>
            <a:cxnLst/>
            <a:rect l="l" t="t" r="r" b="b"/>
            <a:pathLst>
              <a:path w="8816" h="2392" extrusionOk="0">
                <a:moveTo>
                  <a:pt x="3962" y="1"/>
                </a:moveTo>
                <a:lnTo>
                  <a:pt x="3962" y="643"/>
                </a:lnTo>
                <a:lnTo>
                  <a:pt x="429" y="643"/>
                </a:lnTo>
                <a:cubicBezTo>
                  <a:pt x="197" y="643"/>
                  <a:pt x="1" y="839"/>
                  <a:pt x="1" y="1071"/>
                </a:cubicBezTo>
                <a:lnTo>
                  <a:pt x="1" y="2392"/>
                </a:lnTo>
                <a:lnTo>
                  <a:pt x="875" y="2392"/>
                </a:lnTo>
                <a:lnTo>
                  <a:pt x="875" y="1517"/>
                </a:lnTo>
                <a:lnTo>
                  <a:pt x="7941" y="1517"/>
                </a:lnTo>
                <a:lnTo>
                  <a:pt x="7941" y="2392"/>
                </a:lnTo>
                <a:lnTo>
                  <a:pt x="8815" y="2392"/>
                </a:lnTo>
                <a:lnTo>
                  <a:pt x="8815" y="1071"/>
                </a:lnTo>
                <a:cubicBezTo>
                  <a:pt x="8815" y="839"/>
                  <a:pt x="8619" y="643"/>
                  <a:pt x="8387" y="643"/>
                </a:cubicBezTo>
                <a:lnTo>
                  <a:pt x="4854" y="643"/>
                </a:lnTo>
                <a:lnTo>
                  <a:pt x="48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25"/>
          <p:cNvSpPr/>
          <p:nvPr/>
        </p:nvSpPr>
        <p:spPr>
          <a:xfrm>
            <a:off x="6637050" y="2963925"/>
            <a:ext cx="21900" cy="29450"/>
          </a:xfrm>
          <a:custGeom>
            <a:avLst/>
            <a:gdLst/>
            <a:ahLst/>
            <a:cxnLst/>
            <a:rect l="l" t="t" r="r" b="b"/>
            <a:pathLst>
              <a:path w="876" h="1178" extrusionOk="0">
                <a:moveTo>
                  <a:pt x="1" y="0"/>
                </a:moveTo>
                <a:lnTo>
                  <a:pt x="1" y="1178"/>
                </a:lnTo>
                <a:lnTo>
                  <a:pt x="875" y="1178"/>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25"/>
          <p:cNvSpPr/>
          <p:nvPr/>
        </p:nvSpPr>
        <p:spPr>
          <a:xfrm>
            <a:off x="6438550" y="2963925"/>
            <a:ext cx="21900" cy="29450"/>
          </a:xfrm>
          <a:custGeom>
            <a:avLst/>
            <a:gdLst/>
            <a:ahLst/>
            <a:cxnLst/>
            <a:rect l="l" t="t" r="r" b="b"/>
            <a:pathLst>
              <a:path w="876" h="1178" extrusionOk="0">
                <a:moveTo>
                  <a:pt x="1" y="0"/>
                </a:moveTo>
                <a:lnTo>
                  <a:pt x="1" y="1178"/>
                </a:lnTo>
                <a:lnTo>
                  <a:pt x="875" y="1178"/>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125"/>
          <p:cNvGrpSpPr/>
          <p:nvPr/>
        </p:nvGrpSpPr>
        <p:grpSpPr>
          <a:xfrm>
            <a:off x="6361825" y="2166800"/>
            <a:ext cx="373850" cy="373825"/>
            <a:chOff x="6361825" y="2103050"/>
            <a:chExt cx="373850" cy="373825"/>
          </a:xfrm>
        </p:grpSpPr>
        <p:sp>
          <p:nvSpPr>
            <p:cNvPr id="4665" name="Google Shape;4665;p125"/>
            <p:cNvSpPr/>
            <p:nvPr/>
          </p:nvSpPr>
          <p:spPr>
            <a:xfrm>
              <a:off x="6361825" y="2190475"/>
              <a:ext cx="264100" cy="286400"/>
            </a:xfrm>
            <a:custGeom>
              <a:avLst/>
              <a:gdLst/>
              <a:ahLst/>
              <a:cxnLst/>
              <a:rect l="l" t="t" r="r" b="b"/>
              <a:pathLst>
                <a:path w="10564" h="11456" extrusionOk="0">
                  <a:moveTo>
                    <a:pt x="2624" y="1749"/>
                  </a:moveTo>
                  <a:cubicBezTo>
                    <a:pt x="2874" y="1749"/>
                    <a:pt x="3070" y="1945"/>
                    <a:pt x="3070" y="2195"/>
                  </a:cubicBezTo>
                  <a:cubicBezTo>
                    <a:pt x="3070" y="2445"/>
                    <a:pt x="2874" y="2641"/>
                    <a:pt x="2624" y="2641"/>
                  </a:cubicBezTo>
                  <a:lnTo>
                    <a:pt x="2196" y="2641"/>
                  </a:lnTo>
                  <a:lnTo>
                    <a:pt x="2196" y="3070"/>
                  </a:lnTo>
                  <a:cubicBezTo>
                    <a:pt x="2196" y="3319"/>
                    <a:pt x="1999" y="3516"/>
                    <a:pt x="1749" y="3516"/>
                  </a:cubicBezTo>
                  <a:cubicBezTo>
                    <a:pt x="1518" y="3516"/>
                    <a:pt x="1321" y="3319"/>
                    <a:pt x="1321" y="3070"/>
                  </a:cubicBezTo>
                  <a:lnTo>
                    <a:pt x="1321" y="2195"/>
                  </a:lnTo>
                  <a:cubicBezTo>
                    <a:pt x="1321" y="1945"/>
                    <a:pt x="1518" y="1749"/>
                    <a:pt x="1749" y="1749"/>
                  </a:cubicBezTo>
                  <a:close/>
                  <a:moveTo>
                    <a:pt x="8815" y="1749"/>
                  </a:moveTo>
                  <a:cubicBezTo>
                    <a:pt x="9065" y="1749"/>
                    <a:pt x="9261" y="1945"/>
                    <a:pt x="9261" y="2195"/>
                  </a:cubicBezTo>
                  <a:lnTo>
                    <a:pt x="9261" y="3070"/>
                  </a:lnTo>
                  <a:cubicBezTo>
                    <a:pt x="9261" y="3319"/>
                    <a:pt x="9065" y="3516"/>
                    <a:pt x="8815" y="3516"/>
                  </a:cubicBezTo>
                  <a:cubicBezTo>
                    <a:pt x="8583" y="3516"/>
                    <a:pt x="8387" y="3319"/>
                    <a:pt x="8387" y="3070"/>
                  </a:cubicBezTo>
                  <a:lnTo>
                    <a:pt x="8387" y="2641"/>
                  </a:lnTo>
                  <a:lnTo>
                    <a:pt x="7941" y="2641"/>
                  </a:lnTo>
                  <a:cubicBezTo>
                    <a:pt x="7709" y="2641"/>
                    <a:pt x="7513" y="2445"/>
                    <a:pt x="7513" y="2195"/>
                  </a:cubicBezTo>
                  <a:cubicBezTo>
                    <a:pt x="7513" y="1945"/>
                    <a:pt x="7709" y="1749"/>
                    <a:pt x="7941" y="1749"/>
                  </a:cubicBezTo>
                  <a:close/>
                  <a:moveTo>
                    <a:pt x="1749" y="7941"/>
                  </a:moveTo>
                  <a:cubicBezTo>
                    <a:pt x="1999" y="7941"/>
                    <a:pt x="2196" y="8137"/>
                    <a:pt x="2196" y="8387"/>
                  </a:cubicBezTo>
                  <a:lnTo>
                    <a:pt x="2196" y="8815"/>
                  </a:lnTo>
                  <a:lnTo>
                    <a:pt x="2624" y="8815"/>
                  </a:lnTo>
                  <a:cubicBezTo>
                    <a:pt x="2874" y="8815"/>
                    <a:pt x="3070" y="9011"/>
                    <a:pt x="3070" y="9261"/>
                  </a:cubicBezTo>
                  <a:cubicBezTo>
                    <a:pt x="3070" y="9493"/>
                    <a:pt x="2874" y="9689"/>
                    <a:pt x="2624" y="9689"/>
                  </a:cubicBezTo>
                  <a:lnTo>
                    <a:pt x="1749" y="9689"/>
                  </a:lnTo>
                  <a:cubicBezTo>
                    <a:pt x="1518" y="9689"/>
                    <a:pt x="1321" y="9493"/>
                    <a:pt x="1321" y="9261"/>
                  </a:cubicBezTo>
                  <a:lnTo>
                    <a:pt x="1321" y="8387"/>
                  </a:lnTo>
                  <a:cubicBezTo>
                    <a:pt x="1321" y="8137"/>
                    <a:pt x="1518" y="7941"/>
                    <a:pt x="1749" y="7941"/>
                  </a:cubicBezTo>
                  <a:close/>
                  <a:moveTo>
                    <a:pt x="8815" y="7941"/>
                  </a:moveTo>
                  <a:cubicBezTo>
                    <a:pt x="9065" y="7941"/>
                    <a:pt x="9261" y="8137"/>
                    <a:pt x="9261" y="8387"/>
                  </a:cubicBezTo>
                  <a:lnTo>
                    <a:pt x="9261" y="9261"/>
                  </a:lnTo>
                  <a:cubicBezTo>
                    <a:pt x="9261" y="9493"/>
                    <a:pt x="9065" y="9689"/>
                    <a:pt x="8815" y="9689"/>
                  </a:cubicBezTo>
                  <a:lnTo>
                    <a:pt x="7941" y="9689"/>
                  </a:lnTo>
                  <a:cubicBezTo>
                    <a:pt x="7709" y="9689"/>
                    <a:pt x="7513" y="9493"/>
                    <a:pt x="7513" y="9261"/>
                  </a:cubicBezTo>
                  <a:cubicBezTo>
                    <a:pt x="7513" y="9011"/>
                    <a:pt x="7709" y="8815"/>
                    <a:pt x="7941" y="8815"/>
                  </a:cubicBezTo>
                  <a:lnTo>
                    <a:pt x="8387" y="8815"/>
                  </a:lnTo>
                  <a:lnTo>
                    <a:pt x="8387" y="8387"/>
                  </a:lnTo>
                  <a:cubicBezTo>
                    <a:pt x="8387" y="8137"/>
                    <a:pt x="8583" y="7941"/>
                    <a:pt x="8815" y="7941"/>
                  </a:cubicBezTo>
                  <a:close/>
                  <a:moveTo>
                    <a:pt x="447" y="1"/>
                  </a:moveTo>
                  <a:cubicBezTo>
                    <a:pt x="197" y="1"/>
                    <a:pt x="1" y="197"/>
                    <a:pt x="1" y="447"/>
                  </a:cubicBezTo>
                  <a:lnTo>
                    <a:pt x="1" y="11010"/>
                  </a:lnTo>
                  <a:cubicBezTo>
                    <a:pt x="1" y="11259"/>
                    <a:pt x="197" y="11456"/>
                    <a:pt x="447" y="11456"/>
                  </a:cubicBezTo>
                  <a:lnTo>
                    <a:pt x="10564" y="11456"/>
                  </a:lnTo>
                  <a:lnTo>
                    <a:pt x="105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25"/>
            <p:cNvSpPr/>
            <p:nvPr/>
          </p:nvSpPr>
          <p:spPr>
            <a:xfrm>
              <a:off x="6416250" y="2103050"/>
              <a:ext cx="263650" cy="65600"/>
            </a:xfrm>
            <a:custGeom>
              <a:avLst/>
              <a:gdLst/>
              <a:ahLst/>
              <a:cxnLst/>
              <a:rect l="l" t="t" r="r" b="b"/>
              <a:pathLst>
                <a:path w="10546" h="2624" extrusionOk="0">
                  <a:moveTo>
                    <a:pt x="1357" y="0"/>
                  </a:moveTo>
                  <a:cubicBezTo>
                    <a:pt x="1250" y="0"/>
                    <a:pt x="1125" y="36"/>
                    <a:pt x="1053" y="125"/>
                  </a:cubicBezTo>
                  <a:lnTo>
                    <a:pt x="179" y="1000"/>
                  </a:lnTo>
                  <a:cubicBezTo>
                    <a:pt x="1" y="1178"/>
                    <a:pt x="1" y="1446"/>
                    <a:pt x="179" y="1624"/>
                  </a:cubicBezTo>
                  <a:lnTo>
                    <a:pt x="1053" y="2498"/>
                  </a:lnTo>
                  <a:cubicBezTo>
                    <a:pt x="1125" y="2588"/>
                    <a:pt x="1250" y="2623"/>
                    <a:pt x="1357" y="2623"/>
                  </a:cubicBezTo>
                  <a:lnTo>
                    <a:pt x="10117" y="2623"/>
                  </a:lnTo>
                  <a:cubicBezTo>
                    <a:pt x="10349" y="2623"/>
                    <a:pt x="10546" y="2427"/>
                    <a:pt x="10546" y="2195"/>
                  </a:cubicBezTo>
                  <a:lnTo>
                    <a:pt x="10546" y="429"/>
                  </a:lnTo>
                  <a:cubicBezTo>
                    <a:pt x="10546" y="197"/>
                    <a:pt x="10349" y="0"/>
                    <a:pt x="10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25"/>
            <p:cNvSpPr/>
            <p:nvPr/>
          </p:nvSpPr>
          <p:spPr>
            <a:xfrm>
              <a:off x="6647775" y="2190475"/>
              <a:ext cx="87900" cy="286400"/>
            </a:xfrm>
            <a:custGeom>
              <a:avLst/>
              <a:gdLst/>
              <a:ahLst/>
              <a:cxnLst/>
              <a:rect l="l" t="t" r="r" b="b"/>
              <a:pathLst>
                <a:path w="3516" h="11456" extrusionOk="0">
                  <a:moveTo>
                    <a:pt x="1766" y="2267"/>
                  </a:moveTo>
                  <a:cubicBezTo>
                    <a:pt x="1998" y="2267"/>
                    <a:pt x="2195" y="2463"/>
                    <a:pt x="2195" y="2713"/>
                  </a:cubicBezTo>
                  <a:cubicBezTo>
                    <a:pt x="2195" y="2945"/>
                    <a:pt x="1998" y="3141"/>
                    <a:pt x="1766" y="3141"/>
                  </a:cubicBezTo>
                  <a:cubicBezTo>
                    <a:pt x="1517" y="3141"/>
                    <a:pt x="1320" y="2945"/>
                    <a:pt x="1320" y="2713"/>
                  </a:cubicBezTo>
                  <a:cubicBezTo>
                    <a:pt x="1320" y="2463"/>
                    <a:pt x="1517" y="2267"/>
                    <a:pt x="1766" y="2267"/>
                  </a:cubicBezTo>
                  <a:close/>
                  <a:moveTo>
                    <a:pt x="1766" y="5282"/>
                  </a:moveTo>
                  <a:cubicBezTo>
                    <a:pt x="1998" y="5282"/>
                    <a:pt x="2195" y="5478"/>
                    <a:pt x="2195" y="5728"/>
                  </a:cubicBezTo>
                  <a:cubicBezTo>
                    <a:pt x="2195" y="5960"/>
                    <a:pt x="1998" y="6156"/>
                    <a:pt x="1766" y="6156"/>
                  </a:cubicBezTo>
                  <a:cubicBezTo>
                    <a:pt x="1517" y="6156"/>
                    <a:pt x="1320" y="5960"/>
                    <a:pt x="1320" y="5728"/>
                  </a:cubicBezTo>
                  <a:cubicBezTo>
                    <a:pt x="1320" y="5478"/>
                    <a:pt x="1517" y="5282"/>
                    <a:pt x="1766" y="5282"/>
                  </a:cubicBezTo>
                  <a:close/>
                  <a:moveTo>
                    <a:pt x="1766" y="8297"/>
                  </a:moveTo>
                  <a:cubicBezTo>
                    <a:pt x="1998" y="8297"/>
                    <a:pt x="2195" y="8494"/>
                    <a:pt x="2195" y="8743"/>
                  </a:cubicBezTo>
                  <a:cubicBezTo>
                    <a:pt x="2195" y="8993"/>
                    <a:pt x="1998" y="9190"/>
                    <a:pt x="1766" y="9190"/>
                  </a:cubicBezTo>
                  <a:cubicBezTo>
                    <a:pt x="1517" y="9190"/>
                    <a:pt x="1320" y="8993"/>
                    <a:pt x="1320" y="8743"/>
                  </a:cubicBezTo>
                  <a:cubicBezTo>
                    <a:pt x="1320" y="8494"/>
                    <a:pt x="1517" y="8297"/>
                    <a:pt x="1766" y="8297"/>
                  </a:cubicBezTo>
                  <a:close/>
                  <a:moveTo>
                    <a:pt x="0" y="1"/>
                  </a:moveTo>
                  <a:lnTo>
                    <a:pt x="0" y="11456"/>
                  </a:lnTo>
                  <a:lnTo>
                    <a:pt x="3069" y="11456"/>
                  </a:lnTo>
                  <a:cubicBezTo>
                    <a:pt x="3319" y="11456"/>
                    <a:pt x="3515" y="11259"/>
                    <a:pt x="3515" y="11010"/>
                  </a:cubicBezTo>
                  <a:lnTo>
                    <a:pt x="3515" y="447"/>
                  </a:lnTo>
                  <a:cubicBezTo>
                    <a:pt x="3515" y="197"/>
                    <a:pt x="3319" y="1"/>
                    <a:pt x="3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125"/>
          <p:cNvGrpSpPr/>
          <p:nvPr/>
        </p:nvGrpSpPr>
        <p:grpSpPr>
          <a:xfrm>
            <a:off x="5796675" y="1548550"/>
            <a:ext cx="373825" cy="373825"/>
            <a:chOff x="5796675" y="1484800"/>
            <a:chExt cx="373825" cy="373825"/>
          </a:xfrm>
        </p:grpSpPr>
        <p:sp>
          <p:nvSpPr>
            <p:cNvPr id="4669" name="Google Shape;4669;p125"/>
            <p:cNvSpPr/>
            <p:nvPr/>
          </p:nvSpPr>
          <p:spPr>
            <a:xfrm>
              <a:off x="5855550" y="1484800"/>
              <a:ext cx="255625" cy="373825"/>
            </a:xfrm>
            <a:custGeom>
              <a:avLst/>
              <a:gdLst/>
              <a:ahLst/>
              <a:cxnLst/>
              <a:rect l="l" t="t" r="r" b="b"/>
              <a:pathLst>
                <a:path w="10225" h="14953" extrusionOk="0">
                  <a:moveTo>
                    <a:pt x="5121" y="3533"/>
                  </a:moveTo>
                  <a:cubicBezTo>
                    <a:pt x="5353" y="3533"/>
                    <a:pt x="5550" y="3730"/>
                    <a:pt x="5550" y="3979"/>
                  </a:cubicBezTo>
                  <a:cubicBezTo>
                    <a:pt x="5550" y="4211"/>
                    <a:pt x="5353" y="4408"/>
                    <a:pt x="5121" y="4408"/>
                  </a:cubicBezTo>
                  <a:lnTo>
                    <a:pt x="2498" y="4408"/>
                  </a:lnTo>
                  <a:cubicBezTo>
                    <a:pt x="2249" y="4408"/>
                    <a:pt x="2052" y="4211"/>
                    <a:pt x="2052" y="3979"/>
                  </a:cubicBezTo>
                  <a:cubicBezTo>
                    <a:pt x="2052" y="3730"/>
                    <a:pt x="2249" y="3533"/>
                    <a:pt x="2498" y="3533"/>
                  </a:cubicBezTo>
                  <a:close/>
                  <a:moveTo>
                    <a:pt x="7744" y="5282"/>
                  </a:moveTo>
                  <a:cubicBezTo>
                    <a:pt x="7994" y="5282"/>
                    <a:pt x="8190" y="5478"/>
                    <a:pt x="8190" y="5728"/>
                  </a:cubicBezTo>
                  <a:cubicBezTo>
                    <a:pt x="8190" y="5960"/>
                    <a:pt x="7994" y="6156"/>
                    <a:pt x="7744" y="6156"/>
                  </a:cubicBezTo>
                  <a:lnTo>
                    <a:pt x="2498" y="6156"/>
                  </a:lnTo>
                  <a:cubicBezTo>
                    <a:pt x="2249" y="6156"/>
                    <a:pt x="2052" y="5960"/>
                    <a:pt x="2052" y="5728"/>
                  </a:cubicBezTo>
                  <a:cubicBezTo>
                    <a:pt x="2052" y="5478"/>
                    <a:pt x="2249" y="5282"/>
                    <a:pt x="2498" y="5282"/>
                  </a:cubicBezTo>
                  <a:close/>
                  <a:moveTo>
                    <a:pt x="7744" y="7031"/>
                  </a:moveTo>
                  <a:cubicBezTo>
                    <a:pt x="7994" y="7031"/>
                    <a:pt x="8190" y="7227"/>
                    <a:pt x="8190" y="7477"/>
                  </a:cubicBezTo>
                  <a:cubicBezTo>
                    <a:pt x="8190" y="7709"/>
                    <a:pt x="7994" y="7905"/>
                    <a:pt x="7744" y="7905"/>
                  </a:cubicBezTo>
                  <a:lnTo>
                    <a:pt x="2498" y="7905"/>
                  </a:lnTo>
                  <a:cubicBezTo>
                    <a:pt x="2249" y="7905"/>
                    <a:pt x="2052" y="7709"/>
                    <a:pt x="2052" y="7477"/>
                  </a:cubicBezTo>
                  <a:cubicBezTo>
                    <a:pt x="2052" y="7227"/>
                    <a:pt x="2249" y="7031"/>
                    <a:pt x="2498" y="7031"/>
                  </a:cubicBezTo>
                  <a:close/>
                  <a:moveTo>
                    <a:pt x="7744" y="8797"/>
                  </a:moveTo>
                  <a:cubicBezTo>
                    <a:pt x="7994" y="8797"/>
                    <a:pt x="8190" y="8993"/>
                    <a:pt x="8190" y="9225"/>
                  </a:cubicBezTo>
                  <a:cubicBezTo>
                    <a:pt x="8190" y="9475"/>
                    <a:pt x="7994" y="9671"/>
                    <a:pt x="7744" y="9671"/>
                  </a:cubicBezTo>
                  <a:lnTo>
                    <a:pt x="2498" y="9671"/>
                  </a:lnTo>
                  <a:cubicBezTo>
                    <a:pt x="2249" y="9671"/>
                    <a:pt x="2052" y="9475"/>
                    <a:pt x="2052" y="9225"/>
                  </a:cubicBezTo>
                  <a:cubicBezTo>
                    <a:pt x="2052" y="8993"/>
                    <a:pt x="2249" y="8797"/>
                    <a:pt x="2498" y="8797"/>
                  </a:cubicBezTo>
                  <a:close/>
                  <a:moveTo>
                    <a:pt x="7744" y="10546"/>
                  </a:moveTo>
                  <a:cubicBezTo>
                    <a:pt x="7994" y="10546"/>
                    <a:pt x="8190" y="10742"/>
                    <a:pt x="8190" y="10974"/>
                  </a:cubicBezTo>
                  <a:cubicBezTo>
                    <a:pt x="8190" y="11224"/>
                    <a:pt x="7994" y="11420"/>
                    <a:pt x="7744" y="11420"/>
                  </a:cubicBezTo>
                  <a:lnTo>
                    <a:pt x="2498" y="11420"/>
                  </a:lnTo>
                  <a:cubicBezTo>
                    <a:pt x="2249" y="11420"/>
                    <a:pt x="2052" y="11224"/>
                    <a:pt x="2052" y="10974"/>
                  </a:cubicBezTo>
                  <a:cubicBezTo>
                    <a:pt x="2052" y="10742"/>
                    <a:pt x="2249" y="10546"/>
                    <a:pt x="2498" y="10546"/>
                  </a:cubicBezTo>
                  <a:close/>
                  <a:moveTo>
                    <a:pt x="0" y="1"/>
                  </a:moveTo>
                  <a:lnTo>
                    <a:pt x="0" y="13632"/>
                  </a:lnTo>
                  <a:cubicBezTo>
                    <a:pt x="0" y="14364"/>
                    <a:pt x="589" y="14953"/>
                    <a:pt x="1321" y="14953"/>
                  </a:cubicBezTo>
                  <a:lnTo>
                    <a:pt x="10224" y="14953"/>
                  </a:lnTo>
                  <a:lnTo>
                    <a:pt x="10224" y="1321"/>
                  </a:lnTo>
                  <a:cubicBezTo>
                    <a:pt x="10224" y="589"/>
                    <a:pt x="10224" y="1"/>
                    <a:pt x="94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25"/>
            <p:cNvSpPr/>
            <p:nvPr/>
          </p:nvSpPr>
          <p:spPr>
            <a:xfrm>
              <a:off x="5796675" y="1484800"/>
              <a:ext cx="37050" cy="109750"/>
            </a:xfrm>
            <a:custGeom>
              <a:avLst/>
              <a:gdLst/>
              <a:ahLst/>
              <a:cxnLst/>
              <a:rect l="l" t="t" r="r" b="b"/>
              <a:pathLst>
                <a:path w="1482" h="4390" extrusionOk="0">
                  <a:moveTo>
                    <a:pt x="1321" y="1"/>
                  </a:moveTo>
                  <a:cubicBezTo>
                    <a:pt x="589" y="1"/>
                    <a:pt x="0" y="589"/>
                    <a:pt x="0" y="1321"/>
                  </a:cubicBezTo>
                  <a:lnTo>
                    <a:pt x="0" y="3944"/>
                  </a:lnTo>
                  <a:cubicBezTo>
                    <a:pt x="0" y="4194"/>
                    <a:pt x="197" y="4390"/>
                    <a:pt x="428" y="4390"/>
                  </a:cubicBezTo>
                  <a:lnTo>
                    <a:pt x="1481" y="4390"/>
                  </a:lnTo>
                  <a:lnTo>
                    <a:pt x="14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25"/>
            <p:cNvSpPr/>
            <p:nvPr/>
          </p:nvSpPr>
          <p:spPr>
            <a:xfrm>
              <a:off x="6133000" y="1748875"/>
              <a:ext cx="37500" cy="109750"/>
            </a:xfrm>
            <a:custGeom>
              <a:avLst/>
              <a:gdLst/>
              <a:ahLst/>
              <a:cxnLst/>
              <a:rect l="l" t="t" r="r" b="b"/>
              <a:pathLst>
                <a:path w="1500" h="4390" extrusionOk="0">
                  <a:moveTo>
                    <a:pt x="1" y="0"/>
                  </a:moveTo>
                  <a:lnTo>
                    <a:pt x="1" y="4390"/>
                  </a:lnTo>
                  <a:lnTo>
                    <a:pt x="179" y="4390"/>
                  </a:lnTo>
                  <a:cubicBezTo>
                    <a:pt x="911" y="4390"/>
                    <a:pt x="1499" y="3801"/>
                    <a:pt x="1499" y="3069"/>
                  </a:cubicBezTo>
                  <a:lnTo>
                    <a:pt x="1499" y="446"/>
                  </a:lnTo>
                  <a:cubicBezTo>
                    <a:pt x="1499" y="197"/>
                    <a:pt x="1303" y="0"/>
                    <a:pt x="1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125"/>
          <p:cNvGrpSpPr/>
          <p:nvPr/>
        </p:nvGrpSpPr>
        <p:grpSpPr>
          <a:xfrm>
            <a:off x="5796675" y="3870775"/>
            <a:ext cx="373825" cy="329650"/>
            <a:chOff x="4464150" y="3979125"/>
            <a:chExt cx="373825" cy="329650"/>
          </a:xfrm>
        </p:grpSpPr>
        <p:sp>
          <p:nvSpPr>
            <p:cNvPr id="4673" name="Google Shape;4673;p125"/>
            <p:cNvSpPr/>
            <p:nvPr/>
          </p:nvSpPr>
          <p:spPr>
            <a:xfrm>
              <a:off x="4537750" y="4154875"/>
              <a:ext cx="18750" cy="32575"/>
            </a:xfrm>
            <a:custGeom>
              <a:avLst/>
              <a:gdLst/>
              <a:ahLst/>
              <a:cxnLst/>
              <a:rect l="l" t="t" r="r" b="b"/>
              <a:pathLst>
                <a:path w="750" h="1303" extrusionOk="0">
                  <a:moveTo>
                    <a:pt x="750" y="0"/>
                  </a:moveTo>
                  <a:cubicBezTo>
                    <a:pt x="553" y="339"/>
                    <a:pt x="286" y="821"/>
                    <a:pt x="0" y="1303"/>
                  </a:cubicBezTo>
                  <a:lnTo>
                    <a:pt x="750" y="1303"/>
                  </a:lnTo>
                  <a:cubicBezTo>
                    <a:pt x="750" y="821"/>
                    <a:pt x="750" y="357"/>
                    <a:pt x="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25"/>
            <p:cNvSpPr/>
            <p:nvPr/>
          </p:nvSpPr>
          <p:spPr>
            <a:xfrm>
              <a:off x="4771925" y="3979125"/>
              <a:ext cx="66050" cy="65600"/>
            </a:xfrm>
            <a:custGeom>
              <a:avLst/>
              <a:gdLst/>
              <a:ahLst/>
              <a:cxnLst/>
              <a:rect l="l" t="t" r="r" b="b"/>
              <a:pathLst>
                <a:path w="2642" h="2624" extrusionOk="0">
                  <a:moveTo>
                    <a:pt x="1" y="0"/>
                  </a:moveTo>
                  <a:lnTo>
                    <a:pt x="1" y="2623"/>
                  </a:lnTo>
                  <a:lnTo>
                    <a:pt x="2641" y="2623"/>
                  </a:lnTo>
                  <a:lnTo>
                    <a:pt x="2641" y="429"/>
                  </a:lnTo>
                  <a:cubicBezTo>
                    <a:pt x="2641" y="197"/>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25"/>
            <p:cNvSpPr/>
            <p:nvPr/>
          </p:nvSpPr>
          <p:spPr>
            <a:xfrm>
              <a:off x="4464150" y="3979125"/>
              <a:ext cx="285950" cy="65600"/>
            </a:xfrm>
            <a:custGeom>
              <a:avLst/>
              <a:gdLst/>
              <a:ahLst/>
              <a:cxnLst/>
              <a:rect l="l" t="t" r="r" b="b"/>
              <a:pathLst>
                <a:path w="11438" h="2624" extrusionOk="0">
                  <a:moveTo>
                    <a:pt x="428" y="0"/>
                  </a:moveTo>
                  <a:cubicBezTo>
                    <a:pt x="197" y="0"/>
                    <a:pt x="0" y="197"/>
                    <a:pt x="0" y="429"/>
                  </a:cubicBezTo>
                  <a:lnTo>
                    <a:pt x="0" y="2623"/>
                  </a:lnTo>
                  <a:lnTo>
                    <a:pt x="11437" y="2623"/>
                  </a:lnTo>
                  <a:lnTo>
                    <a:pt x="114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25"/>
            <p:cNvSpPr/>
            <p:nvPr/>
          </p:nvSpPr>
          <p:spPr>
            <a:xfrm>
              <a:off x="4634100" y="4137925"/>
              <a:ext cx="33475" cy="78075"/>
            </a:xfrm>
            <a:custGeom>
              <a:avLst/>
              <a:gdLst/>
              <a:ahLst/>
              <a:cxnLst/>
              <a:rect l="l" t="t" r="r" b="b"/>
              <a:pathLst>
                <a:path w="1339" h="3123" extrusionOk="0">
                  <a:moveTo>
                    <a:pt x="678" y="0"/>
                  </a:moveTo>
                  <a:cubicBezTo>
                    <a:pt x="304" y="0"/>
                    <a:pt x="0" y="304"/>
                    <a:pt x="0" y="678"/>
                  </a:cubicBezTo>
                  <a:lnTo>
                    <a:pt x="0" y="2445"/>
                  </a:lnTo>
                  <a:cubicBezTo>
                    <a:pt x="0" y="2819"/>
                    <a:pt x="304" y="3123"/>
                    <a:pt x="678" y="3123"/>
                  </a:cubicBezTo>
                  <a:cubicBezTo>
                    <a:pt x="1035" y="3123"/>
                    <a:pt x="1338" y="2819"/>
                    <a:pt x="1338" y="2445"/>
                  </a:cubicBezTo>
                  <a:lnTo>
                    <a:pt x="1338" y="678"/>
                  </a:lnTo>
                  <a:cubicBezTo>
                    <a:pt x="1338" y="304"/>
                    <a:pt x="1035" y="0"/>
                    <a:pt x="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25"/>
            <p:cNvSpPr/>
            <p:nvPr/>
          </p:nvSpPr>
          <p:spPr>
            <a:xfrm>
              <a:off x="4741150" y="4154875"/>
              <a:ext cx="18325" cy="32575"/>
            </a:xfrm>
            <a:custGeom>
              <a:avLst/>
              <a:gdLst/>
              <a:ahLst/>
              <a:cxnLst/>
              <a:rect l="l" t="t" r="r" b="b"/>
              <a:pathLst>
                <a:path w="733" h="1303" extrusionOk="0">
                  <a:moveTo>
                    <a:pt x="732" y="0"/>
                  </a:moveTo>
                  <a:cubicBezTo>
                    <a:pt x="536" y="339"/>
                    <a:pt x="268" y="821"/>
                    <a:pt x="1" y="1303"/>
                  </a:cubicBezTo>
                  <a:lnTo>
                    <a:pt x="732" y="1303"/>
                  </a:lnTo>
                  <a:cubicBezTo>
                    <a:pt x="732" y="821"/>
                    <a:pt x="732" y="357"/>
                    <a:pt x="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25"/>
            <p:cNvSpPr/>
            <p:nvPr/>
          </p:nvSpPr>
          <p:spPr>
            <a:xfrm>
              <a:off x="4464150" y="4066550"/>
              <a:ext cx="373825" cy="242225"/>
            </a:xfrm>
            <a:custGeom>
              <a:avLst/>
              <a:gdLst/>
              <a:ahLst/>
              <a:cxnLst/>
              <a:rect l="l" t="t" r="r" b="b"/>
              <a:pathLst>
                <a:path w="14953" h="9689" extrusionOk="0">
                  <a:moveTo>
                    <a:pt x="3909" y="2136"/>
                  </a:moveTo>
                  <a:cubicBezTo>
                    <a:pt x="3967" y="2136"/>
                    <a:pt x="4027" y="2144"/>
                    <a:pt x="4086" y="2159"/>
                  </a:cubicBezTo>
                  <a:cubicBezTo>
                    <a:pt x="4354" y="2249"/>
                    <a:pt x="4532" y="2498"/>
                    <a:pt x="4550" y="2802"/>
                  </a:cubicBezTo>
                  <a:cubicBezTo>
                    <a:pt x="4568" y="2944"/>
                    <a:pt x="4568" y="3926"/>
                    <a:pt x="4568" y="4836"/>
                  </a:cubicBezTo>
                  <a:lnTo>
                    <a:pt x="4604" y="4836"/>
                  </a:lnTo>
                  <a:cubicBezTo>
                    <a:pt x="4853" y="4836"/>
                    <a:pt x="5050" y="5032"/>
                    <a:pt x="5050" y="5282"/>
                  </a:cubicBezTo>
                  <a:cubicBezTo>
                    <a:pt x="5050" y="5514"/>
                    <a:pt x="4853" y="5710"/>
                    <a:pt x="4604" y="5710"/>
                  </a:cubicBezTo>
                  <a:lnTo>
                    <a:pt x="4550" y="5710"/>
                  </a:lnTo>
                  <a:cubicBezTo>
                    <a:pt x="4550" y="6031"/>
                    <a:pt x="4550" y="6281"/>
                    <a:pt x="4550" y="6406"/>
                  </a:cubicBezTo>
                  <a:cubicBezTo>
                    <a:pt x="4550" y="6656"/>
                    <a:pt x="4354" y="6852"/>
                    <a:pt x="4104" y="6852"/>
                  </a:cubicBezTo>
                  <a:cubicBezTo>
                    <a:pt x="3872" y="6834"/>
                    <a:pt x="3676" y="6638"/>
                    <a:pt x="3676" y="6406"/>
                  </a:cubicBezTo>
                  <a:cubicBezTo>
                    <a:pt x="3676" y="6192"/>
                    <a:pt x="3676" y="5960"/>
                    <a:pt x="3676" y="5710"/>
                  </a:cubicBezTo>
                  <a:lnTo>
                    <a:pt x="2195" y="5710"/>
                  </a:lnTo>
                  <a:cubicBezTo>
                    <a:pt x="2052" y="5710"/>
                    <a:pt x="1909" y="5639"/>
                    <a:pt x="1820" y="5496"/>
                  </a:cubicBezTo>
                  <a:cubicBezTo>
                    <a:pt x="1749" y="5371"/>
                    <a:pt x="1749" y="5193"/>
                    <a:pt x="1820" y="5068"/>
                  </a:cubicBezTo>
                  <a:cubicBezTo>
                    <a:pt x="2124" y="4515"/>
                    <a:pt x="3123" y="2695"/>
                    <a:pt x="3355" y="2427"/>
                  </a:cubicBezTo>
                  <a:cubicBezTo>
                    <a:pt x="3507" y="2233"/>
                    <a:pt x="3703" y="2136"/>
                    <a:pt x="3909" y="2136"/>
                  </a:cubicBezTo>
                  <a:close/>
                  <a:moveTo>
                    <a:pt x="7476" y="1981"/>
                  </a:moveTo>
                  <a:cubicBezTo>
                    <a:pt x="8333" y="1981"/>
                    <a:pt x="9011" y="2677"/>
                    <a:pt x="9011" y="3533"/>
                  </a:cubicBezTo>
                  <a:lnTo>
                    <a:pt x="9011" y="5300"/>
                  </a:lnTo>
                  <a:cubicBezTo>
                    <a:pt x="9011" y="6156"/>
                    <a:pt x="8333" y="6852"/>
                    <a:pt x="7476" y="6852"/>
                  </a:cubicBezTo>
                  <a:cubicBezTo>
                    <a:pt x="6620" y="6852"/>
                    <a:pt x="5924" y="6156"/>
                    <a:pt x="5924" y="5300"/>
                  </a:cubicBezTo>
                  <a:lnTo>
                    <a:pt x="5924" y="3533"/>
                  </a:lnTo>
                  <a:cubicBezTo>
                    <a:pt x="5924" y="2677"/>
                    <a:pt x="6620" y="1981"/>
                    <a:pt x="7476" y="1981"/>
                  </a:cubicBezTo>
                  <a:close/>
                  <a:moveTo>
                    <a:pt x="12045" y="2136"/>
                  </a:moveTo>
                  <a:cubicBezTo>
                    <a:pt x="12104" y="2136"/>
                    <a:pt x="12163" y="2144"/>
                    <a:pt x="12222" y="2159"/>
                  </a:cubicBezTo>
                  <a:cubicBezTo>
                    <a:pt x="12472" y="2249"/>
                    <a:pt x="12669" y="2498"/>
                    <a:pt x="12686" y="2802"/>
                  </a:cubicBezTo>
                  <a:cubicBezTo>
                    <a:pt x="12704" y="2944"/>
                    <a:pt x="12704" y="3926"/>
                    <a:pt x="12686" y="4836"/>
                  </a:cubicBezTo>
                  <a:lnTo>
                    <a:pt x="12740" y="4836"/>
                  </a:lnTo>
                  <a:cubicBezTo>
                    <a:pt x="12990" y="4836"/>
                    <a:pt x="13186" y="5032"/>
                    <a:pt x="13186" y="5282"/>
                  </a:cubicBezTo>
                  <a:cubicBezTo>
                    <a:pt x="13186" y="5514"/>
                    <a:pt x="12990" y="5710"/>
                    <a:pt x="12740" y="5710"/>
                  </a:cubicBezTo>
                  <a:lnTo>
                    <a:pt x="12686" y="5710"/>
                  </a:lnTo>
                  <a:cubicBezTo>
                    <a:pt x="12686" y="6031"/>
                    <a:pt x="12686" y="6281"/>
                    <a:pt x="12686" y="6406"/>
                  </a:cubicBezTo>
                  <a:cubicBezTo>
                    <a:pt x="12669" y="6656"/>
                    <a:pt x="12490" y="6852"/>
                    <a:pt x="12240" y="6852"/>
                  </a:cubicBezTo>
                  <a:cubicBezTo>
                    <a:pt x="11991" y="6834"/>
                    <a:pt x="11794" y="6638"/>
                    <a:pt x="11812" y="6406"/>
                  </a:cubicBezTo>
                  <a:cubicBezTo>
                    <a:pt x="11812" y="6192"/>
                    <a:pt x="11812" y="5960"/>
                    <a:pt x="11812" y="5710"/>
                  </a:cubicBezTo>
                  <a:lnTo>
                    <a:pt x="10331" y="5710"/>
                  </a:lnTo>
                  <a:cubicBezTo>
                    <a:pt x="10171" y="5710"/>
                    <a:pt x="10028" y="5639"/>
                    <a:pt x="9956" y="5496"/>
                  </a:cubicBezTo>
                  <a:cubicBezTo>
                    <a:pt x="9885" y="5371"/>
                    <a:pt x="9867" y="5193"/>
                    <a:pt x="9956" y="5068"/>
                  </a:cubicBezTo>
                  <a:cubicBezTo>
                    <a:pt x="10260" y="4515"/>
                    <a:pt x="11259" y="2695"/>
                    <a:pt x="11473" y="2427"/>
                  </a:cubicBezTo>
                  <a:cubicBezTo>
                    <a:pt x="11640" y="2233"/>
                    <a:pt x="11839" y="2136"/>
                    <a:pt x="12045" y="2136"/>
                  </a:cubicBezTo>
                  <a:close/>
                  <a:moveTo>
                    <a:pt x="0" y="0"/>
                  </a:moveTo>
                  <a:lnTo>
                    <a:pt x="0" y="9261"/>
                  </a:lnTo>
                  <a:cubicBezTo>
                    <a:pt x="0" y="9493"/>
                    <a:pt x="197" y="9689"/>
                    <a:pt x="428" y="9689"/>
                  </a:cubicBezTo>
                  <a:lnTo>
                    <a:pt x="14506" y="9689"/>
                  </a:lnTo>
                  <a:cubicBezTo>
                    <a:pt x="14756" y="9689"/>
                    <a:pt x="14952" y="9493"/>
                    <a:pt x="14952" y="9261"/>
                  </a:cubicBezTo>
                  <a:lnTo>
                    <a:pt x="149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25"/>
          <p:cNvGrpSpPr/>
          <p:nvPr/>
        </p:nvGrpSpPr>
        <p:grpSpPr>
          <a:xfrm>
            <a:off x="5796675" y="3278850"/>
            <a:ext cx="373825" cy="373825"/>
            <a:chOff x="5796675" y="3215100"/>
            <a:chExt cx="373825" cy="373825"/>
          </a:xfrm>
        </p:grpSpPr>
        <p:sp>
          <p:nvSpPr>
            <p:cNvPr id="4680" name="Google Shape;4680;p125"/>
            <p:cNvSpPr/>
            <p:nvPr/>
          </p:nvSpPr>
          <p:spPr>
            <a:xfrm>
              <a:off x="5888550" y="3545175"/>
              <a:ext cx="189600" cy="43750"/>
            </a:xfrm>
            <a:custGeom>
              <a:avLst/>
              <a:gdLst/>
              <a:ahLst/>
              <a:cxnLst/>
              <a:rect l="l" t="t" r="r" b="b"/>
              <a:pathLst>
                <a:path w="7584" h="1750" extrusionOk="0">
                  <a:moveTo>
                    <a:pt x="447" y="1"/>
                  </a:moveTo>
                  <a:cubicBezTo>
                    <a:pt x="197" y="1"/>
                    <a:pt x="1" y="197"/>
                    <a:pt x="1" y="429"/>
                  </a:cubicBezTo>
                  <a:lnTo>
                    <a:pt x="1" y="1303"/>
                  </a:lnTo>
                  <a:cubicBezTo>
                    <a:pt x="1" y="1553"/>
                    <a:pt x="197" y="1749"/>
                    <a:pt x="447" y="1749"/>
                  </a:cubicBezTo>
                  <a:lnTo>
                    <a:pt x="7156" y="1749"/>
                  </a:lnTo>
                  <a:cubicBezTo>
                    <a:pt x="7388" y="1749"/>
                    <a:pt x="7584" y="1553"/>
                    <a:pt x="7584" y="1303"/>
                  </a:cubicBezTo>
                  <a:lnTo>
                    <a:pt x="7584" y="429"/>
                  </a:lnTo>
                  <a:cubicBezTo>
                    <a:pt x="7584" y="197"/>
                    <a:pt x="7388" y="1"/>
                    <a:pt x="7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25"/>
            <p:cNvSpPr/>
            <p:nvPr/>
          </p:nvSpPr>
          <p:spPr>
            <a:xfrm>
              <a:off x="5796675" y="3215100"/>
              <a:ext cx="373825" cy="228850"/>
            </a:xfrm>
            <a:custGeom>
              <a:avLst/>
              <a:gdLst/>
              <a:ahLst/>
              <a:cxnLst/>
              <a:rect l="l" t="t" r="r" b="b"/>
              <a:pathLst>
                <a:path w="14953" h="9154" extrusionOk="0">
                  <a:moveTo>
                    <a:pt x="1321" y="0"/>
                  </a:moveTo>
                  <a:cubicBezTo>
                    <a:pt x="589" y="0"/>
                    <a:pt x="0" y="589"/>
                    <a:pt x="0" y="1320"/>
                  </a:cubicBezTo>
                  <a:cubicBezTo>
                    <a:pt x="0" y="2034"/>
                    <a:pt x="589" y="2623"/>
                    <a:pt x="1321" y="2623"/>
                  </a:cubicBezTo>
                  <a:cubicBezTo>
                    <a:pt x="1892" y="2623"/>
                    <a:pt x="2373" y="2266"/>
                    <a:pt x="2552" y="1749"/>
                  </a:cubicBezTo>
                  <a:lnTo>
                    <a:pt x="4068" y="1749"/>
                  </a:lnTo>
                  <a:cubicBezTo>
                    <a:pt x="3622" y="1998"/>
                    <a:pt x="3212" y="2302"/>
                    <a:pt x="2837" y="2641"/>
                  </a:cubicBezTo>
                  <a:cubicBezTo>
                    <a:pt x="1695" y="3694"/>
                    <a:pt x="1035" y="5067"/>
                    <a:pt x="910" y="6531"/>
                  </a:cubicBezTo>
                  <a:lnTo>
                    <a:pt x="428" y="6531"/>
                  </a:lnTo>
                  <a:cubicBezTo>
                    <a:pt x="197" y="6531"/>
                    <a:pt x="0" y="6727"/>
                    <a:pt x="0" y="6959"/>
                  </a:cubicBezTo>
                  <a:lnTo>
                    <a:pt x="0" y="8725"/>
                  </a:lnTo>
                  <a:cubicBezTo>
                    <a:pt x="0" y="8957"/>
                    <a:pt x="197" y="9153"/>
                    <a:pt x="428" y="9153"/>
                  </a:cubicBezTo>
                  <a:lnTo>
                    <a:pt x="2195" y="9153"/>
                  </a:lnTo>
                  <a:cubicBezTo>
                    <a:pt x="2427" y="9153"/>
                    <a:pt x="2623" y="8957"/>
                    <a:pt x="2623" y="8725"/>
                  </a:cubicBezTo>
                  <a:lnTo>
                    <a:pt x="2623" y="6959"/>
                  </a:lnTo>
                  <a:cubicBezTo>
                    <a:pt x="2623" y="6727"/>
                    <a:pt x="2427" y="6531"/>
                    <a:pt x="2195" y="6531"/>
                  </a:cubicBezTo>
                  <a:lnTo>
                    <a:pt x="1802" y="6531"/>
                  </a:lnTo>
                  <a:cubicBezTo>
                    <a:pt x="1999" y="4265"/>
                    <a:pt x="3801" y="2409"/>
                    <a:pt x="6156" y="1891"/>
                  </a:cubicBezTo>
                  <a:lnTo>
                    <a:pt x="6156" y="2195"/>
                  </a:lnTo>
                  <a:cubicBezTo>
                    <a:pt x="6156" y="2427"/>
                    <a:pt x="6352" y="2623"/>
                    <a:pt x="6602" y="2623"/>
                  </a:cubicBezTo>
                  <a:lnTo>
                    <a:pt x="8351" y="2623"/>
                  </a:lnTo>
                  <a:cubicBezTo>
                    <a:pt x="8583" y="2623"/>
                    <a:pt x="8779" y="2427"/>
                    <a:pt x="8779" y="2195"/>
                  </a:cubicBezTo>
                  <a:lnTo>
                    <a:pt x="8779" y="1891"/>
                  </a:lnTo>
                  <a:cubicBezTo>
                    <a:pt x="11152" y="2409"/>
                    <a:pt x="12936" y="4265"/>
                    <a:pt x="13150" y="6531"/>
                  </a:cubicBezTo>
                  <a:lnTo>
                    <a:pt x="12758" y="6531"/>
                  </a:lnTo>
                  <a:cubicBezTo>
                    <a:pt x="12508" y="6531"/>
                    <a:pt x="12312" y="6727"/>
                    <a:pt x="12312" y="6959"/>
                  </a:cubicBezTo>
                  <a:lnTo>
                    <a:pt x="12312" y="8725"/>
                  </a:lnTo>
                  <a:cubicBezTo>
                    <a:pt x="12312" y="8957"/>
                    <a:pt x="12508" y="9153"/>
                    <a:pt x="12758" y="9153"/>
                  </a:cubicBezTo>
                  <a:lnTo>
                    <a:pt x="14506" y="9153"/>
                  </a:lnTo>
                  <a:cubicBezTo>
                    <a:pt x="14756" y="9153"/>
                    <a:pt x="14952" y="8957"/>
                    <a:pt x="14952" y="8725"/>
                  </a:cubicBezTo>
                  <a:lnTo>
                    <a:pt x="14952" y="6959"/>
                  </a:lnTo>
                  <a:cubicBezTo>
                    <a:pt x="14952" y="6727"/>
                    <a:pt x="14756" y="6531"/>
                    <a:pt x="14506" y="6531"/>
                  </a:cubicBezTo>
                  <a:lnTo>
                    <a:pt x="14025" y="6531"/>
                  </a:lnTo>
                  <a:cubicBezTo>
                    <a:pt x="13918" y="5067"/>
                    <a:pt x="13239" y="3694"/>
                    <a:pt x="12115" y="2641"/>
                  </a:cubicBezTo>
                  <a:cubicBezTo>
                    <a:pt x="11723" y="2302"/>
                    <a:pt x="11312" y="1998"/>
                    <a:pt x="10866" y="1749"/>
                  </a:cubicBezTo>
                  <a:lnTo>
                    <a:pt x="12401" y="1749"/>
                  </a:lnTo>
                  <a:cubicBezTo>
                    <a:pt x="12579" y="2266"/>
                    <a:pt x="13061" y="2623"/>
                    <a:pt x="13632" y="2623"/>
                  </a:cubicBezTo>
                  <a:cubicBezTo>
                    <a:pt x="14364" y="2623"/>
                    <a:pt x="14952" y="2034"/>
                    <a:pt x="14952" y="1320"/>
                  </a:cubicBezTo>
                  <a:cubicBezTo>
                    <a:pt x="14952" y="589"/>
                    <a:pt x="14364" y="0"/>
                    <a:pt x="13632" y="0"/>
                  </a:cubicBezTo>
                  <a:cubicBezTo>
                    <a:pt x="13061" y="0"/>
                    <a:pt x="12579" y="375"/>
                    <a:pt x="12401" y="874"/>
                  </a:cubicBezTo>
                  <a:lnTo>
                    <a:pt x="8779" y="874"/>
                  </a:lnTo>
                  <a:lnTo>
                    <a:pt x="8779" y="446"/>
                  </a:lnTo>
                  <a:cubicBezTo>
                    <a:pt x="8779" y="196"/>
                    <a:pt x="8583" y="0"/>
                    <a:pt x="8351" y="0"/>
                  </a:cubicBezTo>
                  <a:lnTo>
                    <a:pt x="6602" y="0"/>
                  </a:lnTo>
                  <a:cubicBezTo>
                    <a:pt x="6352" y="0"/>
                    <a:pt x="6156" y="196"/>
                    <a:pt x="6156" y="446"/>
                  </a:cubicBezTo>
                  <a:lnTo>
                    <a:pt x="6156" y="874"/>
                  </a:lnTo>
                  <a:lnTo>
                    <a:pt x="2552" y="874"/>
                  </a:lnTo>
                  <a:cubicBezTo>
                    <a:pt x="2373" y="375"/>
                    <a:pt x="1892"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25"/>
            <p:cNvSpPr/>
            <p:nvPr/>
          </p:nvSpPr>
          <p:spPr>
            <a:xfrm>
              <a:off x="5972425" y="3438575"/>
              <a:ext cx="21875" cy="21875"/>
            </a:xfrm>
            <a:custGeom>
              <a:avLst/>
              <a:gdLst/>
              <a:ahLst/>
              <a:cxnLst/>
              <a:rect l="l" t="t" r="r" b="b"/>
              <a:pathLst>
                <a:path w="875" h="875" extrusionOk="0">
                  <a:moveTo>
                    <a:pt x="446" y="0"/>
                  </a:moveTo>
                  <a:cubicBezTo>
                    <a:pt x="197" y="0"/>
                    <a:pt x="0" y="197"/>
                    <a:pt x="0" y="429"/>
                  </a:cubicBezTo>
                  <a:cubicBezTo>
                    <a:pt x="0" y="678"/>
                    <a:pt x="197" y="875"/>
                    <a:pt x="446" y="875"/>
                  </a:cubicBezTo>
                  <a:cubicBezTo>
                    <a:pt x="678" y="875"/>
                    <a:pt x="875" y="678"/>
                    <a:pt x="875" y="429"/>
                  </a:cubicBezTo>
                  <a:cubicBezTo>
                    <a:pt x="875" y="197"/>
                    <a:pt x="678" y="0"/>
                    <a:pt x="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25"/>
            <p:cNvSpPr/>
            <p:nvPr/>
          </p:nvSpPr>
          <p:spPr>
            <a:xfrm>
              <a:off x="5888100" y="3321250"/>
              <a:ext cx="190950" cy="202100"/>
            </a:xfrm>
            <a:custGeom>
              <a:avLst/>
              <a:gdLst/>
              <a:ahLst/>
              <a:cxnLst/>
              <a:rect l="l" t="t" r="r" b="b"/>
              <a:pathLst>
                <a:path w="7638" h="8084" extrusionOk="0">
                  <a:moveTo>
                    <a:pt x="3373" y="1"/>
                  </a:moveTo>
                  <a:lnTo>
                    <a:pt x="90" y="4765"/>
                  </a:lnTo>
                  <a:cubicBezTo>
                    <a:pt x="19" y="4872"/>
                    <a:pt x="1" y="5032"/>
                    <a:pt x="55" y="5157"/>
                  </a:cubicBezTo>
                  <a:lnTo>
                    <a:pt x="1143" y="8083"/>
                  </a:lnTo>
                  <a:lnTo>
                    <a:pt x="6496" y="8083"/>
                  </a:lnTo>
                  <a:lnTo>
                    <a:pt x="7584" y="5157"/>
                  </a:lnTo>
                  <a:cubicBezTo>
                    <a:pt x="7638" y="5032"/>
                    <a:pt x="7620" y="4872"/>
                    <a:pt x="7531" y="4765"/>
                  </a:cubicBezTo>
                  <a:lnTo>
                    <a:pt x="4248" y="1"/>
                  </a:lnTo>
                  <a:lnTo>
                    <a:pt x="4248" y="3890"/>
                  </a:lnTo>
                  <a:cubicBezTo>
                    <a:pt x="4765" y="4069"/>
                    <a:pt x="5122" y="4551"/>
                    <a:pt x="5122" y="5122"/>
                  </a:cubicBezTo>
                  <a:cubicBezTo>
                    <a:pt x="5122" y="5853"/>
                    <a:pt x="4533" y="6442"/>
                    <a:pt x="3819" y="6442"/>
                  </a:cubicBezTo>
                  <a:cubicBezTo>
                    <a:pt x="3088" y="6442"/>
                    <a:pt x="2499" y="5853"/>
                    <a:pt x="2499" y="5122"/>
                  </a:cubicBezTo>
                  <a:cubicBezTo>
                    <a:pt x="2499" y="4551"/>
                    <a:pt x="2874" y="4069"/>
                    <a:pt x="3373" y="3890"/>
                  </a:cubicBezTo>
                  <a:lnTo>
                    <a:pt x="33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125"/>
          <p:cNvGrpSpPr/>
          <p:nvPr/>
        </p:nvGrpSpPr>
        <p:grpSpPr>
          <a:xfrm>
            <a:off x="5796675" y="2719925"/>
            <a:ext cx="373825" cy="335900"/>
            <a:chOff x="5796675" y="2656175"/>
            <a:chExt cx="373825" cy="335900"/>
          </a:xfrm>
        </p:grpSpPr>
        <p:sp>
          <p:nvSpPr>
            <p:cNvPr id="4685" name="Google Shape;4685;p125"/>
            <p:cNvSpPr/>
            <p:nvPr/>
          </p:nvSpPr>
          <p:spPr>
            <a:xfrm>
              <a:off x="5796675" y="2656175"/>
              <a:ext cx="329650" cy="182450"/>
            </a:xfrm>
            <a:custGeom>
              <a:avLst/>
              <a:gdLst/>
              <a:ahLst/>
              <a:cxnLst/>
              <a:rect l="l" t="t" r="r" b="b"/>
              <a:pathLst>
                <a:path w="13186" h="7298" extrusionOk="0">
                  <a:moveTo>
                    <a:pt x="428" y="0"/>
                  </a:moveTo>
                  <a:cubicBezTo>
                    <a:pt x="197" y="0"/>
                    <a:pt x="0" y="197"/>
                    <a:pt x="0" y="446"/>
                  </a:cubicBezTo>
                  <a:lnTo>
                    <a:pt x="0" y="7298"/>
                  </a:lnTo>
                  <a:lnTo>
                    <a:pt x="9689" y="7298"/>
                  </a:lnTo>
                  <a:lnTo>
                    <a:pt x="9689" y="5995"/>
                  </a:lnTo>
                  <a:cubicBezTo>
                    <a:pt x="9689" y="5264"/>
                    <a:pt x="10278" y="4675"/>
                    <a:pt x="11009" y="4675"/>
                  </a:cubicBezTo>
                  <a:lnTo>
                    <a:pt x="13186" y="4675"/>
                  </a:lnTo>
                  <a:lnTo>
                    <a:pt x="13186" y="446"/>
                  </a:lnTo>
                  <a:cubicBezTo>
                    <a:pt x="13186" y="197"/>
                    <a:pt x="12990" y="0"/>
                    <a:pt x="127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25"/>
            <p:cNvSpPr/>
            <p:nvPr/>
          </p:nvSpPr>
          <p:spPr>
            <a:xfrm>
              <a:off x="5796675" y="2860475"/>
              <a:ext cx="242225" cy="66025"/>
            </a:xfrm>
            <a:custGeom>
              <a:avLst/>
              <a:gdLst/>
              <a:ahLst/>
              <a:cxnLst/>
              <a:rect l="l" t="t" r="r" b="b"/>
              <a:pathLst>
                <a:path w="9689" h="2641" extrusionOk="0">
                  <a:moveTo>
                    <a:pt x="0" y="0"/>
                  </a:moveTo>
                  <a:lnTo>
                    <a:pt x="0" y="2195"/>
                  </a:lnTo>
                  <a:cubicBezTo>
                    <a:pt x="0" y="2445"/>
                    <a:pt x="197" y="2641"/>
                    <a:pt x="428" y="2641"/>
                  </a:cubicBezTo>
                  <a:lnTo>
                    <a:pt x="9689" y="2641"/>
                  </a:lnTo>
                  <a:lnTo>
                    <a:pt x="96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25"/>
            <p:cNvSpPr/>
            <p:nvPr/>
          </p:nvSpPr>
          <p:spPr>
            <a:xfrm>
              <a:off x="5895700" y="2948350"/>
              <a:ext cx="131600" cy="43725"/>
            </a:xfrm>
            <a:custGeom>
              <a:avLst/>
              <a:gdLst/>
              <a:ahLst/>
              <a:cxnLst/>
              <a:rect l="l" t="t" r="r" b="b"/>
              <a:pathLst>
                <a:path w="5264" h="1749" extrusionOk="0">
                  <a:moveTo>
                    <a:pt x="892" y="0"/>
                  </a:moveTo>
                  <a:lnTo>
                    <a:pt x="892" y="875"/>
                  </a:lnTo>
                  <a:lnTo>
                    <a:pt x="446" y="875"/>
                  </a:lnTo>
                  <a:cubicBezTo>
                    <a:pt x="197" y="875"/>
                    <a:pt x="0" y="1071"/>
                    <a:pt x="0" y="1303"/>
                  </a:cubicBezTo>
                  <a:cubicBezTo>
                    <a:pt x="0" y="1553"/>
                    <a:pt x="197" y="1749"/>
                    <a:pt x="446" y="1749"/>
                  </a:cubicBezTo>
                  <a:lnTo>
                    <a:pt x="4818" y="1749"/>
                  </a:lnTo>
                  <a:cubicBezTo>
                    <a:pt x="5068" y="1749"/>
                    <a:pt x="5264" y="1553"/>
                    <a:pt x="5264" y="1303"/>
                  </a:cubicBezTo>
                  <a:cubicBezTo>
                    <a:pt x="5264" y="1071"/>
                    <a:pt x="5068" y="875"/>
                    <a:pt x="4818" y="875"/>
                  </a:cubicBezTo>
                  <a:lnTo>
                    <a:pt x="4390" y="875"/>
                  </a:lnTo>
                  <a:lnTo>
                    <a:pt x="4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25"/>
            <p:cNvSpPr/>
            <p:nvPr/>
          </p:nvSpPr>
          <p:spPr>
            <a:xfrm>
              <a:off x="6060750" y="2794900"/>
              <a:ext cx="109750" cy="197175"/>
            </a:xfrm>
            <a:custGeom>
              <a:avLst/>
              <a:gdLst/>
              <a:ahLst/>
              <a:cxnLst/>
              <a:rect l="l" t="t" r="r" b="b"/>
              <a:pathLst>
                <a:path w="4390" h="7887" extrusionOk="0">
                  <a:moveTo>
                    <a:pt x="2195" y="5692"/>
                  </a:moveTo>
                  <a:cubicBezTo>
                    <a:pt x="2427" y="5692"/>
                    <a:pt x="2623" y="5888"/>
                    <a:pt x="2623" y="6138"/>
                  </a:cubicBezTo>
                  <a:cubicBezTo>
                    <a:pt x="2623" y="6370"/>
                    <a:pt x="2427" y="6566"/>
                    <a:pt x="2195" y="6566"/>
                  </a:cubicBezTo>
                  <a:cubicBezTo>
                    <a:pt x="1945" y="6566"/>
                    <a:pt x="1749" y="6370"/>
                    <a:pt x="1749" y="6138"/>
                  </a:cubicBezTo>
                  <a:cubicBezTo>
                    <a:pt x="1749" y="5888"/>
                    <a:pt x="1945" y="5692"/>
                    <a:pt x="2195" y="5692"/>
                  </a:cubicBezTo>
                  <a:close/>
                  <a:moveTo>
                    <a:pt x="446" y="0"/>
                  </a:moveTo>
                  <a:cubicBezTo>
                    <a:pt x="196" y="0"/>
                    <a:pt x="0" y="197"/>
                    <a:pt x="0" y="446"/>
                  </a:cubicBezTo>
                  <a:lnTo>
                    <a:pt x="0" y="7441"/>
                  </a:lnTo>
                  <a:cubicBezTo>
                    <a:pt x="0" y="7691"/>
                    <a:pt x="196" y="7887"/>
                    <a:pt x="446" y="7887"/>
                  </a:cubicBezTo>
                  <a:lnTo>
                    <a:pt x="3943" y="7887"/>
                  </a:lnTo>
                  <a:cubicBezTo>
                    <a:pt x="4193" y="7887"/>
                    <a:pt x="4389" y="7691"/>
                    <a:pt x="4389" y="7441"/>
                  </a:cubicBezTo>
                  <a:lnTo>
                    <a:pt x="4389" y="446"/>
                  </a:lnTo>
                  <a:cubicBezTo>
                    <a:pt x="4389" y="197"/>
                    <a:pt x="4193" y="0"/>
                    <a:pt x="3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125"/>
          <p:cNvGrpSpPr/>
          <p:nvPr/>
        </p:nvGrpSpPr>
        <p:grpSpPr>
          <a:xfrm>
            <a:off x="5845300" y="2129325"/>
            <a:ext cx="276125" cy="373825"/>
            <a:chOff x="5845300" y="2065575"/>
            <a:chExt cx="276125" cy="373825"/>
          </a:xfrm>
        </p:grpSpPr>
        <p:sp>
          <p:nvSpPr>
            <p:cNvPr id="4690" name="Google Shape;4690;p125"/>
            <p:cNvSpPr/>
            <p:nvPr/>
          </p:nvSpPr>
          <p:spPr>
            <a:xfrm>
              <a:off x="5845300" y="2065575"/>
              <a:ext cx="276125" cy="198075"/>
            </a:xfrm>
            <a:custGeom>
              <a:avLst/>
              <a:gdLst/>
              <a:ahLst/>
              <a:cxnLst/>
              <a:rect l="l" t="t" r="r" b="b"/>
              <a:pathLst>
                <a:path w="11045" h="7923" extrusionOk="0">
                  <a:moveTo>
                    <a:pt x="5531" y="1"/>
                  </a:moveTo>
                  <a:cubicBezTo>
                    <a:pt x="3729" y="1"/>
                    <a:pt x="2230" y="1375"/>
                    <a:pt x="2034" y="3123"/>
                  </a:cubicBezTo>
                  <a:cubicBezTo>
                    <a:pt x="892" y="3319"/>
                    <a:pt x="0" y="4319"/>
                    <a:pt x="0" y="5514"/>
                  </a:cubicBezTo>
                  <a:cubicBezTo>
                    <a:pt x="0" y="6852"/>
                    <a:pt x="1089" y="7923"/>
                    <a:pt x="2409" y="7923"/>
                  </a:cubicBezTo>
                  <a:lnTo>
                    <a:pt x="8636" y="7923"/>
                  </a:lnTo>
                  <a:cubicBezTo>
                    <a:pt x="9974" y="7923"/>
                    <a:pt x="11045" y="6852"/>
                    <a:pt x="11045" y="5514"/>
                  </a:cubicBezTo>
                  <a:cubicBezTo>
                    <a:pt x="11045" y="4319"/>
                    <a:pt x="10170" y="3319"/>
                    <a:pt x="9011" y="3123"/>
                  </a:cubicBezTo>
                  <a:cubicBezTo>
                    <a:pt x="8832" y="1375"/>
                    <a:pt x="7333" y="1"/>
                    <a:pt x="55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25"/>
            <p:cNvSpPr/>
            <p:nvPr/>
          </p:nvSpPr>
          <p:spPr>
            <a:xfrm>
              <a:off x="6027275" y="2373375"/>
              <a:ext cx="87475" cy="66025"/>
            </a:xfrm>
            <a:custGeom>
              <a:avLst/>
              <a:gdLst/>
              <a:ahLst/>
              <a:cxnLst/>
              <a:rect l="l" t="t" r="r" b="b"/>
              <a:pathLst>
                <a:path w="3499" h="2641" extrusionOk="0">
                  <a:moveTo>
                    <a:pt x="429" y="0"/>
                  </a:moveTo>
                  <a:cubicBezTo>
                    <a:pt x="197" y="0"/>
                    <a:pt x="1" y="196"/>
                    <a:pt x="1" y="446"/>
                  </a:cubicBezTo>
                  <a:lnTo>
                    <a:pt x="1" y="2195"/>
                  </a:lnTo>
                  <a:cubicBezTo>
                    <a:pt x="1" y="2445"/>
                    <a:pt x="197" y="2641"/>
                    <a:pt x="429" y="2641"/>
                  </a:cubicBezTo>
                  <a:lnTo>
                    <a:pt x="3070" y="2641"/>
                  </a:lnTo>
                  <a:cubicBezTo>
                    <a:pt x="3302" y="2641"/>
                    <a:pt x="3498" y="2445"/>
                    <a:pt x="3498" y="2195"/>
                  </a:cubicBezTo>
                  <a:lnTo>
                    <a:pt x="3498" y="446"/>
                  </a:lnTo>
                  <a:cubicBezTo>
                    <a:pt x="3498" y="196"/>
                    <a:pt x="3302" y="0"/>
                    <a:pt x="3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25"/>
            <p:cNvSpPr/>
            <p:nvPr/>
          </p:nvSpPr>
          <p:spPr>
            <a:xfrm>
              <a:off x="5882750" y="2285925"/>
              <a:ext cx="199425" cy="65600"/>
            </a:xfrm>
            <a:custGeom>
              <a:avLst/>
              <a:gdLst/>
              <a:ahLst/>
              <a:cxnLst/>
              <a:rect l="l" t="t" r="r" b="b"/>
              <a:pathLst>
                <a:path w="7977" h="2624" extrusionOk="0">
                  <a:moveTo>
                    <a:pt x="3587" y="1"/>
                  </a:moveTo>
                  <a:lnTo>
                    <a:pt x="3587" y="875"/>
                  </a:lnTo>
                  <a:lnTo>
                    <a:pt x="447" y="875"/>
                  </a:lnTo>
                  <a:cubicBezTo>
                    <a:pt x="197" y="875"/>
                    <a:pt x="1" y="1071"/>
                    <a:pt x="1" y="1321"/>
                  </a:cubicBezTo>
                  <a:lnTo>
                    <a:pt x="1" y="2624"/>
                  </a:lnTo>
                  <a:lnTo>
                    <a:pt x="875" y="2624"/>
                  </a:lnTo>
                  <a:lnTo>
                    <a:pt x="875" y="1750"/>
                  </a:lnTo>
                  <a:lnTo>
                    <a:pt x="7102" y="1750"/>
                  </a:lnTo>
                  <a:lnTo>
                    <a:pt x="7102" y="2624"/>
                  </a:lnTo>
                  <a:lnTo>
                    <a:pt x="7977" y="2624"/>
                  </a:lnTo>
                  <a:lnTo>
                    <a:pt x="7977" y="1321"/>
                  </a:lnTo>
                  <a:cubicBezTo>
                    <a:pt x="7977" y="1071"/>
                    <a:pt x="7780" y="875"/>
                    <a:pt x="7530" y="875"/>
                  </a:cubicBezTo>
                  <a:lnTo>
                    <a:pt x="4462" y="875"/>
                  </a:lnTo>
                  <a:lnTo>
                    <a:pt x="44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25"/>
            <p:cNvSpPr/>
            <p:nvPr/>
          </p:nvSpPr>
          <p:spPr>
            <a:xfrm>
              <a:off x="5851975" y="2373375"/>
              <a:ext cx="87900" cy="66025"/>
            </a:xfrm>
            <a:custGeom>
              <a:avLst/>
              <a:gdLst/>
              <a:ahLst/>
              <a:cxnLst/>
              <a:rect l="l" t="t" r="r" b="b"/>
              <a:pathLst>
                <a:path w="3516" h="2641" extrusionOk="0">
                  <a:moveTo>
                    <a:pt x="447" y="0"/>
                  </a:moveTo>
                  <a:cubicBezTo>
                    <a:pt x="197" y="0"/>
                    <a:pt x="1" y="196"/>
                    <a:pt x="1" y="446"/>
                  </a:cubicBezTo>
                  <a:lnTo>
                    <a:pt x="1" y="2195"/>
                  </a:lnTo>
                  <a:cubicBezTo>
                    <a:pt x="1" y="2445"/>
                    <a:pt x="197" y="2641"/>
                    <a:pt x="447" y="2641"/>
                  </a:cubicBezTo>
                  <a:lnTo>
                    <a:pt x="3070" y="2641"/>
                  </a:lnTo>
                  <a:cubicBezTo>
                    <a:pt x="3319" y="2641"/>
                    <a:pt x="3516" y="2445"/>
                    <a:pt x="3516" y="2195"/>
                  </a:cubicBezTo>
                  <a:lnTo>
                    <a:pt x="3516" y="446"/>
                  </a:lnTo>
                  <a:cubicBezTo>
                    <a:pt x="3516" y="196"/>
                    <a:pt x="3319" y="0"/>
                    <a:pt x="30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25"/>
          <p:cNvGrpSpPr/>
          <p:nvPr/>
        </p:nvGrpSpPr>
        <p:grpSpPr>
          <a:xfrm>
            <a:off x="5231050" y="3302925"/>
            <a:ext cx="373825" cy="335475"/>
            <a:chOff x="3898525" y="3411275"/>
            <a:chExt cx="373825" cy="335475"/>
          </a:xfrm>
        </p:grpSpPr>
        <p:sp>
          <p:nvSpPr>
            <p:cNvPr id="4695" name="Google Shape;4695;p125"/>
            <p:cNvSpPr/>
            <p:nvPr/>
          </p:nvSpPr>
          <p:spPr>
            <a:xfrm>
              <a:off x="3898525" y="3411275"/>
              <a:ext cx="373825" cy="196750"/>
            </a:xfrm>
            <a:custGeom>
              <a:avLst/>
              <a:gdLst/>
              <a:ahLst/>
              <a:cxnLst/>
              <a:rect l="l" t="t" r="r" b="b"/>
              <a:pathLst>
                <a:path w="14953" h="7870" extrusionOk="0">
                  <a:moveTo>
                    <a:pt x="4930" y="1701"/>
                  </a:moveTo>
                  <a:cubicBezTo>
                    <a:pt x="5008" y="1701"/>
                    <a:pt x="5087" y="1723"/>
                    <a:pt x="5157" y="1767"/>
                  </a:cubicBezTo>
                  <a:cubicBezTo>
                    <a:pt x="5371" y="1892"/>
                    <a:pt x="5443" y="2160"/>
                    <a:pt x="5318" y="2356"/>
                  </a:cubicBezTo>
                  <a:lnTo>
                    <a:pt x="4390" y="3908"/>
                  </a:lnTo>
                  <a:lnTo>
                    <a:pt x="5318" y="5514"/>
                  </a:lnTo>
                  <a:cubicBezTo>
                    <a:pt x="5443" y="5728"/>
                    <a:pt x="5371" y="5996"/>
                    <a:pt x="5157" y="6103"/>
                  </a:cubicBezTo>
                  <a:cubicBezTo>
                    <a:pt x="5086" y="6156"/>
                    <a:pt x="5015" y="6174"/>
                    <a:pt x="4943" y="6174"/>
                  </a:cubicBezTo>
                  <a:cubicBezTo>
                    <a:pt x="4783" y="6174"/>
                    <a:pt x="4640" y="6085"/>
                    <a:pt x="4551" y="5942"/>
                  </a:cubicBezTo>
                  <a:lnTo>
                    <a:pt x="3498" y="4122"/>
                  </a:lnTo>
                  <a:cubicBezTo>
                    <a:pt x="3409" y="3980"/>
                    <a:pt x="3409" y="3801"/>
                    <a:pt x="3498" y="3676"/>
                  </a:cubicBezTo>
                  <a:lnTo>
                    <a:pt x="4568" y="1910"/>
                  </a:lnTo>
                  <a:cubicBezTo>
                    <a:pt x="4649" y="1772"/>
                    <a:pt x="4788" y="1701"/>
                    <a:pt x="4930" y="1701"/>
                  </a:cubicBezTo>
                  <a:close/>
                  <a:moveTo>
                    <a:pt x="10024" y="1701"/>
                  </a:moveTo>
                  <a:cubicBezTo>
                    <a:pt x="10165" y="1701"/>
                    <a:pt x="10305" y="1772"/>
                    <a:pt x="10385" y="1910"/>
                  </a:cubicBezTo>
                  <a:lnTo>
                    <a:pt x="11456" y="3676"/>
                  </a:lnTo>
                  <a:cubicBezTo>
                    <a:pt x="11545" y="3801"/>
                    <a:pt x="11545" y="3980"/>
                    <a:pt x="11456" y="4122"/>
                  </a:cubicBezTo>
                  <a:lnTo>
                    <a:pt x="10403" y="5942"/>
                  </a:lnTo>
                  <a:cubicBezTo>
                    <a:pt x="10314" y="6085"/>
                    <a:pt x="10171" y="6174"/>
                    <a:pt x="10010" y="6174"/>
                  </a:cubicBezTo>
                  <a:cubicBezTo>
                    <a:pt x="9939" y="6174"/>
                    <a:pt x="9868" y="6156"/>
                    <a:pt x="9796" y="6103"/>
                  </a:cubicBezTo>
                  <a:cubicBezTo>
                    <a:pt x="9582" y="5996"/>
                    <a:pt x="9511" y="5728"/>
                    <a:pt x="9636" y="5514"/>
                  </a:cubicBezTo>
                  <a:lnTo>
                    <a:pt x="10564" y="3908"/>
                  </a:lnTo>
                  <a:lnTo>
                    <a:pt x="9636" y="2356"/>
                  </a:lnTo>
                  <a:cubicBezTo>
                    <a:pt x="9511" y="2160"/>
                    <a:pt x="9582" y="1892"/>
                    <a:pt x="9796" y="1767"/>
                  </a:cubicBezTo>
                  <a:cubicBezTo>
                    <a:pt x="9866" y="1723"/>
                    <a:pt x="9945" y="1701"/>
                    <a:pt x="10024" y="1701"/>
                  </a:cubicBezTo>
                  <a:close/>
                  <a:moveTo>
                    <a:pt x="8264" y="1504"/>
                  </a:moveTo>
                  <a:cubicBezTo>
                    <a:pt x="8318" y="1504"/>
                    <a:pt x="8372" y="1514"/>
                    <a:pt x="8423" y="1535"/>
                  </a:cubicBezTo>
                  <a:cubicBezTo>
                    <a:pt x="8654" y="1624"/>
                    <a:pt x="8762" y="1892"/>
                    <a:pt x="8672" y="2106"/>
                  </a:cubicBezTo>
                  <a:lnTo>
                    <a:pt x="7084" y="6085"/>
                  </a:lnTo>
                  <a:cubicBezTo>
                    <a:pt x="7031" y="6246"/>
                    <a:pt x="6852" y="6353"/>
                    <a:pt x="6692" y="6353"/>
                  </a:cubicBezTo>
                  <a:cubicBezTo>
                    <a:pt x="6638" y="6353"/>
                    <a:pt x="6585" y="6353"/>
                    <a:pt x="6531" y="6335"/>
                  </a:cubicBezTo>
                  <a:cubicBezTo>
                    <a:pt x="6299" y="6246"/>
                    <a:pt x="6192" y="5978"/>
                    <a:pt x="6281" y="5764"/>
                  </a:cubicBezTo>
                  <a:lnTo>
                    <a:pt x="7852" y="1785"/>
                  </a:lnTo>
                  <a:cubicBezTo>
                    <a:pt x="7920" y="1608"/>
                    <a:pt x="8091" y="1504"/>
                    <a:pt x="8264" y="1504"/>
                  </a:cubicBezTo>
                  <a:close/>
                  <a:moveTo>
                    <a:pt x="447" y="1"/>
                  </a:moveTo>
                  <a:cubicBezTo>
                    <a:pt x="197" y="1"/>
                    <a:pt x="1" y="197"/>
                    <a:pt x="1" y="429"/>
                  </a:cubicBezTo>
                  <a:lnTo>
                    <a:pt x="1" y="7869"/>
                  </a:lnTo>
                  <a:lnTo>
                    <a:pt x="14953" y="7869"/>
                  </a:lnTo>
                  <a:lnTo>
                    <a:pt x="14953" y="429"/>
                  </a:lnTo>
                  <a:cubicBezTo>
                    <a:pt x="14953" y="197"/>
                    <a:pt x="14757" y="1"/>
                    <a:pt x="145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25"/>
            <p:cNvSpPr/>
            <p:nvPr/>
          </p:nvSpPr>
          <p:spPr>
            <a:xfrm>
              <a:off x="3898525" y="3629850"/>
              <a:ext cx="373825" cy="51325"/>
            </a:xfrm>
            <a:custGeom>
              <a:avLst/>
              <a:gdLst/>
              <a:ahLst/>
              <a:cxnLst/>
              <a:rect l="l" t="t" r="r" b="b"/>
              <a:pathLst>
                <a:path w="14953" h="2053" extrusionOk="0">
                  <a:moveTo>
                    <a:pt x="1" y="1"/>
                  </a:moveTo>
                  <a:lnTo>
                    <a:pt x="1" y="1606"/>
                  </a:lnTo>
                  <a:cubicBezTo>
                    <a:pt x="1" y="1856"/>
                    <a:pt x="197" y="2052"/>
                    <a:pt x="447" y="2052"/>
                  </a:cubicBezTo>
                  <a:lnTo>
                    <a:pt x="14507" y="2052"/>
                  </a:lnTo>
                  <a:cubicBezTo>
                    <a:pt x="14757" y="2052"/>
                    <a:pt x="14953" y="1856"/>
                    <a:pt x="14953" y="1606"/>
                  </a:cubicBezTo>
                  <a:lnTo>
                    <a:pt x="149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25"/>
            <p:cNvSpPr/>
            <p:nvPr/>
          </p:nvSpPr>
          <p:spPr>
            <a:xfrm>
              <a:off x="4019850" y="3703000"/>
              <a:ext cx="131175" cy="43750"/>
            </a:xfrm>
            <a:custGeom>
              <a:avLst/>
              <a:gdLst/>
              <a:ahLst/>
              <a:cxnLst/>
              <a:rect l="l" t="t" r="r" b="b"/>
              <a:pathLst>
                <a:path w="5247" h="1750" extrusionOk="0">
                  <a:moveTo>
                    <a:pt x="875" y="1"/>
                  </a:moveTo>
                  <a:lnTo>
                    <a:pt x="875" y="875"/>
                  </a:lnTo>
                  <a:lnTo>
                    <a:pt x="429" y="875"/>
                  </a:lnTo>
                  <a:cubicBezTo>
                    <a:pt x="197" y="875"/>
                    <a:pt x="1" y="1071"/>
                    <a:pt x="1" y="1321"/>
                  </a:cubicBezTo>
                  <a:cubicBezTo>
                    <a:pt x="1" y="1553"/>
                    <a:pt x="197" y="1749"/>
                    <a:pt x="429" y="1749"/>
                  </a:cubicBezTo>
                  <a:lnTo>
                    <a:pt x="4818" y="1749"/>
                  </a:lnTo>
                  <a:cubicBezTo>
                    <a:pt x="5050" y="1749"/>
                    <a:pt x="5247" y="1553"/>
                    <a:pt x="5247" y="1321"/>
                  </a:cubicBezTo>
                  <a:cubicBezTo>
                    <a:pt x="5247" y="1071"/>
                    <a:pt x="5050" y="875"/>
                    <a:pt x="4818" y="875"/>
                  </a:cubicBezTo>
                  <a:lnTo>
                    <a:pt x="4372" y="875"/>
                  </a:lnTo>
                  <a:lnTo>
                    <a:pt x="43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125"/>
          <p:cNvGrpSpPr/>
          <p:nvPr/>
        </p:nvGrpSpPr>
        <p:grpSpPr>
          <a:xfrm>
            <a:off x="5275675" y="3849350"/>
            <a:ext cx="284600" cy="373825"/>
            <a:chOff x="5275675" y="3785600"/>
            <a:chExt cx="284600" cy="373825"/>
          </a:xfrm>
        </p:grpSpPr>
        <p:sp>
          <p:nvSpPr>
            <p:cNvPr id="4699" name="Google Shape;4699;p125"/>
            <p:cNvSpPr/>
            <p:nvPr/>
          </p:nvSpPr>
          <p:spPr>
            <a:xfrm>
              <a:off x="5275675" y="3785600"/>
              <a:ext cx="284600" cy="373825"/>
            </a:xfrm>
            <a:custGeom>
              <a:avLst/>
              <a:gdLst/>
              <a:ahLst/>
              <a:cxnLst/>
              <a:rect l="l" t="t" r="r" b="b"/>
              <a:pathLst>
                <a:path w="11384" h="14953" extrusionOk="0">
                  <a:moveTo>
                    <a:pt x="3290" y="5560"/>
                  </a:moveTo>
                  <a:cubicBezTo>
                    <a:pt x="3366" y="5560"/>
                    <a:pt x="3444" y="5580"/>
                    <a:pt x="3515" y="5621"/>
                  </a:cubicBezTo>
                  <a:cubicBezTo>
                    <a:pt x="3729" y="5746"/>
                    <a:pt x="3783" y="6014"/>
                    <a:pt x="3658" y="6228"/>
                  </a:cubicBezTo>
                  <a:lnTo>
                    <a:pt x="2926" y="7459"/>
                  </a:lnTo>
                  <a:lnTo>
                    <a:pt x="3676" y="8744"/>
                  </a:lnTo>
                  <a:cubicBezTo>
                    <a:pt x="3783" y="8958"/>
                    <a:pt x="3711" y="9225"/>
                    <a:pt x="3515" y="9333"/>
                  </a:cubicBezTo>
                  <a:cubicBezTo>
                    <a:pt x="3444" y="9386"/>
                    <a:pt x="3372" y="9404"/>
                    <a:pt x="3283" y="9404"/>
                  </a:cubicBezTo>
                  <a:cubicBezTo>
                    <a:pt x="3140" y="9404"/>
                    <a:pt x="2998" y="9315"/>
                    <a:pt x="2908" y="9172"/>
                  </a:cubicBezTo>
                  <a:lnTo>
                    <a:pt x="2034" y="7673"/>
                  </a:lnTo>
                  <a:cubicBezTo>
                    <a:pt x="1963" y="7530"/>
                    <a:pt x="1963" y="7370"/>
                    <a:pt x="2034" y="7227"/>
                  </a:cubicBezTo>
                  <a:lnTo>
                    <a:pt x="2908" y="5782"/>
                  </a:lnTo>
                  <a:cubicBezTo>
                    <a:pt x="2992" y="5639"/>
                    <a:pt x="3138" y="5560"/>
                    <a:pt x="3290" y="5560"/>
                  </a:cubicBezTo>
                  <a:close/>
                  <a:moveTo>
                    <a:pt x="8093" y="5560"/>
                  </a:moveTo>
                  <a:cubicBezTo>
                    <a:pt x="8245" y="5560"/>
                    <a:pt x="8392" y="5639"/>
                    <a:pt x="8475" y="5782"/>
                  </a:cubicBezTo>
                  <a:lnTo>
                    <a:pt x="9350" y="7227"/>
                  </a:lnTo>
                  <a:cubicBezTo>
                    <a:pt x="9421" y="7370"/>
                    <a:pt x="9421" y="7530"/>
                    <a:pt x="9350" y="7673"/>
                  </a:cubicBezTo>
                  <a:lnTo>
                    <a:pt x="8475" y="9172"/>
                  </a:lnTo>
                  <a:cubicBezTo>
                    <a:pt x="8386" y="9315"/>
                    <a:pt x="8243" y="9404"/>
                    <a:pt x="8101" y="9404"/>
                  </a:cubicBezTo>
                  <a:cubicBezTo>
                    <a:pt x="8011" y="9404"/>
                    <a:pt x="7940" y="9386"/>
                    <a:pt x="7869" y="9333"/>
                  </a:cubicBezTo>
                  <a:cubicBezTo>
                    <a:pt x="7672" y="9225"/>
                    <a:pt x="7601" y="8958"/>
                    <a:pt x="7708" y="8744"/>
                  </a:cubicBezTo>
                  <a:lnTo>
                    <a:pt x="8457" y="7459"/>
                  </a:lnTo>
                  <a:lnTo>
                    <a:pt x="7726" y="6228"/>
                  </a:lnTo>
                  <a:cubicBezTo>
                    <a:pt x="7601" y="6014"/>
                    <a:pt x="7655" y="5746"/>
                    <a:pt x="7869" y="5621"/>
                  </a:cubicBezTo>
                  <a:cubicBezTo>
                    <a:pt x="7940" y="5580"/>
                    <a:pt x="8017" y="5560"/>
                    <a:pt x="8093" y="5560"/>
                  </a:cubicBezTo>
                  <a:close/>
                  <a:moveTo>
                    <a:pt x="6345" y="5411"/>
                  </a:moveTo>
                  <a:cubicBezTo>
                    <a:pt x="6400" y="5411"/>
                    <a:pt x="6457" y="5421"/>
                    <a:pt x="6513" y="5443"/>
                  </a:cubicBezTo>
                  <a:cubicBezTo>
                    <a:pt x="6727" y="5532"/>
                    <a:pt x="6834" y="5782"/>
                    <a:pt x="6745" y="6014"/>
                  </a:cubicBezTo>
                  <a:lnTo>
                    <a:pt x="5442" y="9279"/>
                  </a:lnTo>
                  <a:cubicBezTo>
                    <a:pt x="5371" y="9457"/>
                    <a:pt x="5210" y="9547"/>
                    <a:pt x="5050" y="9547"/>
                  </a:cubicBezTo>
                  <a:cubicBezTo>
                    <a:pt x="4978" y="9547"/>
                    <a:pt x="4925" y="9547"/>
                    <a:pt x="4871" y="9529"/>
                  </a:cubicBezTo>
                  <a:cubicBezTo>
                    <a:pt x="4657" y="9440"/>
                    <a:pt x="4550" y="9172"/>
                    <a:pt x="4639" y="8958"/>
                  </a:cubicBezTo>
                  <a:lnTo>
                    <a:pt x="5942" y="5675"/>
                  </a:lnTo>
                  <a:cubicBezTo>
                    <a:pt x="6009" y="5512"/>
                    <a:pt x="6170" y="5411"/>
                    <a:pt x="6345" y="5411"/>
                  </a:cubicBezTo>
                  <a:close/>
                  <a:moveTo>
                    <a:pt x="446" y="1"/>
                  </a:moveTo>
                  <a:cubicBezTo>
                    <a:pt x="196" y="1"/>
                    <a:pt x="0" y="197"/>
                    <a:pt x="0" y="447"/>
                  </a:cubicBezTo>
                  <a:lnTo>
                    <a:pt x="0" y="14525"/>
                  </a:lnTo>
                  <a:cubicBezTo>
                    <a:pt x="0" y="14757"/>
                    <a:pt x="196" y="14953"/>
                    <a:pt x="446" y="14953"/>
                  </a:cubicBezTo>
                  <a:lnTo>
                    <a:pt x="10955" y="14953"/>
                  </a:lnTo>
                  <a:cubicBezTo>
                    <a:pt x="11187" y="14953"/>
                    <a:pt x="11384" y="14757"/>
                    <a:pt x="11384" y="14525"/>
                  </a:cubicBezTo>
                  <a:lnTo>
                    <a:pt x="11384" y="3516"/>
                  </a:lnTo>
                  <a:lnTo>
                    <a:pt x="8315" y="3516"/>
                  </a:lnTo>
                  <a:cubicBezTo>
                    <a:pt x="8083" y="3516"/>
                    <a:pt x="7886" y="3320"/>
                    <a:pt x="7886" y="3070"/>
                  </a:cubicBezTo>
                  <a:lnTo>
                    <a:pt x="78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25"/>
            <p:cNvSpPr/>
            <p:nvPr/>
          </p:nvSpPr>
          <p:spPr>
            <a:xfrm>
              <a:off x="5494675" y="3792300"/>
              <a:ext cx="59350" cy="59350"/>
            </a:xfrm>
            <a:custGeom>
              <a:avLst/>
              <a:gdLst/>
              <a:ahLst/>
              <a:cxnLst/>
              <a:rect l="l" t="t" r="r" b="b"/>
              <a:pathLst>
                <a:path w="2374" h="2374" extrusionOk="0">
                  <a:moveTo>
                    <a:pt x="1" y="0"/>
                  </a:moveTo>
                  <a:lnTo>
                    <a:pt x="1" y="2374"/>
                  </a:lnTo>
                  <a:lnTo>
                    <a:pt x="2374" y="2374"/>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125"/>
          <p:cNvGrpSpPr/>
          <p:nvPr/>
        </p:nvGrpSpPr>
        <p:grpSpPr>
          <a:xfrm>
            <a:off x="5231050" y="1573975"/>
            <a:ext cx="373825" cy="351975"/>
            <a:chOff x="5231050" y="1510225"/>
            <a:chExt cx="373825" cy="351975"/>
          </a:xfrm>
        </p:grpSpPr>
        <p:sp>
          <p:nvSpPr>
            <p:cNvPr id="4702" name="Google Shape;4702;p125"/>
            <p:cNvSpPr/>
            <p:nvPr/>
          </p:nvSpPr>
          <p:spPr>
            <a:xfrm>
              <a:off x="5285475" y="1510225"/>
              <a:ext cx="264100" cy="66050"/>
            </a:xfrm>
            <a:custGeom>
              <a:avLst/>
              <a:gdLst/>
              <a:ahLst/>
              <a:cxnLst/>
              <a:rect l="l" t="t" r="r" b="b"/>
              <a:pathLst>
                <a:path w="10564" h="2642" extrusionOk="0">
                  <a:moveTo>
                    <a:pt x="1357" y="1"/>
                  </a:moveTo>
                  <a:cubicBezTo>
                    <a:pt x="1250" y="1"/>
                    <a:pt x="1125" y="54"/>
                    <a:pt x="1053" y="143"/>
                  </a:cubicBezTo>
                  <a:lnTo>
                    <a:pt x="179" y="1018"/>
                  </a:lnTo>
                  <a:cubicBezTo>
                    <a:pt x="1" y="1178"/>
                    <a:pt x="1" y="1464"/>
                    <a:pt x="179" y="1624"/>
                  </a:cubicBezTo>
                  <a:lnTo>
                    <a:pt x="1053" y="2499"/>
                  </a:lnTo>
                  <a:cubicBezTo>
                    <a:pt x="1125" y="2588"/>
                    <a:pt x="1250" y="2641"/>
                    <a:pt x="1357" y="2641"/>
                  </a:cubicBezTo>
                  <a:lnTo>
                    <a:pt x="10117" y="2641"/>
                  </a:lnTo>
                  <a:cubicBezTo>
                    <a:pt x="10367" y="2641"/>
                    <a:pt x="10563" y="2445"/>
                    <a:pt x="10563" y="2195"/>
                  </a:cubicBezTo>
                  <a:lnTo>
                    <a:pt x="10563" y="447"/>
                  </a:lnTo>
                  <a:cubicBezTo>
                    <a:pt x="10563" y="197"/>
                    <a:pt x="10367" y="1"/>
                    <a:pt x="10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25"/>
            <p:cNvSpPr/>
            <p:nvPr/>
          </p:nvSpPr>
          <p:spPr>
            <a:xfrm>
              <a:off x="5340800" y="1663675"/>
              <a:ext cx="198525" cy="132950"/>
            </a:xfrm>
            <a:custGeom>
              <a:avLst/>
              <a:gdLst/>
              <a:ahLst/>
              <a:cxnLst/>
              <a:rect l="l" t="t" r="r" b="b"/>
              <a:pathLst>
                <a:path w="7941" h="5318" extrusionOk="0">
                  <a:moveTo>
                    <a:pt x="0" y="0"/>
                  </a:moveTo>
                  <a:lnTo>
                    <a:pt x="0" y="5318"/>
                  </a:lnTo>
                  <a:lnTo>
                    <a:pt x="3533" y="5318"/>
                  </a:lnTo>
                  <a:lnTo>
                    <a:pt x="3533" y="4104"/>
                  </a:lnTo>
                  <a:cubicBezTo>
                    <a:pt x="2766" y="3908"/>
                    <a:pt x="2213" y="3230"/>
                    <a:pt x="2213" y="2409"/>
                  </a:cubicBezTo>
                  <a:lnTo>
                    <a:pt x="2213" y="1321"/>
                  </a:lnTo>
                  <a:cubicBezTo>
                    <a:pt x="2213" y="1071"/>
                    <a:pt x="2409" y="875"/>
                    <a:pt x="2641" y="875"/>
                  </a:cubicBezTo>
                  <a:cubicBezTo>
                    <a:pt x="3194" y="875"/>
                    <a:pt x="3658" y="1178"/>
                    <a:pt x="3961" y="1428"/>
                  </a:cubicBezTo>
                  <a:cubicBezTo>
                    <a:pt x="4264" y="1178"/>
                    <a:pt x="4728" y="875"/>
                    <a:pt x="5281" y="875"/>
                  </a:cubicBezTo>
                  <a:cubicBezTo>
                    <a:pt x="5513" y="875"/>
                    <a:pt x="5710" y="1071"/>
                    <a:pt x="5710" y="1321"/>
                  </a:cubicBezTo>
                  <a:lnTo>
                    <a:pt x="5710" y="2409"/>
                  </a:lnTo>
                  <a:cubicBezTo>
                    <a:pt x="5710" y="3230"/>
                    <a:pt x="5157" y="3908"/>
                    <a:pt x="4407" y="4104"/>
                  </a:cubicBezTo>
                  <a:lnTo>
                    <a:pt x="4407" y="4693"/>
                  </a:lnTo>
                  <a:lnTo>
                    <a:pt x="4532" y="4568"/>
                  </a:lnTo>
                  <a:cubicBezTo>
                    <a:pt x="4612" y="4479"/>
                    <a:pt x="4724" y="4434"/>
                    <a:pt x="4838" y="4434"/>
                  </a:cubicBezTo>
                  <a:cubicBezTo>
                    <a:pt x="4951" y="4434"/>
                    <a:pt x="5067" y="4479"/>
                    <a:pt x="5157" y="4568"/>
                  </a:cubicBezTo>
                  <a:cubicBezTo>
                    <a:pt x="5317" y="4729"/>
                    <a:pt x="5317" y="5014"/>
                    <a:pt x="5157" y="5193"/>
                  </a:cubicBezTo>
                  <a:lnTo>
                    <a:pt x="5014" y="5318"/>
                  </a:lnTo>
                  <a:lnTo>
                    <a:pt x="7940" y="5318"/>
                  </a:lnTo>
                  <a:lnTo>
                    <a:pt x="794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25"/>
            <p:cNvSpPr/>
            <p:nvPr/>
          </p:nvSpPr>
          <p:spPr>
            <a:xfrm>
              <a:off x="5417950" y="1710500"/>
              <a:ext cx="43750" cy="35275"/>
            </a:xfrm>
            <a:custGeom>
              <a:avLst/>
              <a:gdLst/>
              <a:ahLst/>
              <a:cxnLst/>
              <a:rect l="l" t="t" r="r" b="b"/>
              <a:pathLst>
                <a:path w="1750" h="1411" extrusionOk="0">
                  <a:moveTo>
                    <a:pt x="1" y="1"/>
                  </a:moveTo>
                  <a:lnTo>
                    <a:pt x="1" y="536"/>
                  </a:lnTo>
                  <a:cubicBezTo>
                    <a:pt x="1" y="1018"/>
                    <a:pt x="393" y="1411"/>
                    <a:pt x="875" y="1411"/>
                  </a:cubicBezTo>
                  <a:cubicBezTo>
                    <a:pt x="1357" y="1411"/>
                    <a:pt x="1749" y="1018"/>
                    <a:pt x="1749" y="536"/>
                  </a:cubicBezTo>
                  <a:lnTo>
                    <a:pt x="1749" y="1"/>
                  </a:lnTo>
                  <a:cubicBezTo>
                    <a:pt x="1500" y="144"/>
                    <a:pt x="1286" y="358"/>
                    <a:pt x="1214" y="447"/>
                  </a:cubicBezTo>
                  <a:cubicBezTo>
                    <a:pt x="1143" y="554"/>
                    <a:pt x="1018" y="608"/>
                    <a:pt x="875" y="608"/>
                  </a:cubicBezTo>
                  <a:cubicBezTo>
                    <a:pt x="750" y="608"/>
                    <a:pt x="625" y="554"/>
                    <a:pt x="536" y="447"/>
                  </a:cubicBezTo>
                  <a:cubicBezTo>
                    <a:pt x="447" y="340"/>
                    <a:pt x="251" y="144"/>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25"/>
            <p:cNvSpPr/>
            <p:nvPr/>
          </p:nvSpPr>
          <p:spPr>
            <a:xfrm>
              <a:off x="5231050" y="1598100"/>
              <a:ext cx="373825" cy="264100"/>
            </a:xfrm>
            <a:custGeom>
              <a:avLst/>
              <a:gdLst/>
              <a:ahLst/>
              <a:cxnLst/>
              <a:rect l="l" t="t" r="r" b="b"/>
              <a:pathLst>
                <a:path w="14953" h="10564" extrusionOk="0">
                  <a:moveTo>
                    <a:pt x="1749" y="2213"/>
                  </a:moveTo>
                  <a:cubicBezTo>
                    <a:pt x="1999" y="2213"/>
                    <a:pt x="2195" y="2409"/>
                    <a:pt x="2195" y="2659"/>
                  </a:cubicBezTo>
                  <a:lnTo>
                    <a:pt x="2195" y="3533"/>
                  </a:lnTo>
                  <a:cubicBezTo>
                    <a:pt x="2195" y="3765"/>
                    <a:pt x="1999" y="3962"/>
                    <a:pt x="1749" y="3962"/>
                  </a:cubicBezTo>
                  <a:cubicBezTo>
                    <a:pt x="1517" y="3962"/>
                    <a:pt x="1321" y="3765"/>
                    <a:pt x="1321" y="3533"/>
                  </a:cubicBezTo>
                  <a:lnTo>
                    <a:pt x="1321" y="2659"/>
                  </a:lnTo>
                  <a:cubicBezTo>
                    <a:pt x="1321" y="2409"/>
                    <a:pt x="1517" y="2213"/>
                    <a:pt x="1749" y="2213"/>
                  </a:cubicBezTo>
                  <a:close/>
                  <a:moveTo>
                    <a:pt x="1749" y="4836"/>
                  </a:moveTo>
                  <a:cubicBezTo>
                    <a:pt x="1999" y="4836"/>
                    <a:pt x="2195" y="5032"/>
                    <a:pt x="2195" y="5282"/>
                  </a:cubicBezTo>
                  <a:cubicBezTo>
                    <a:pt x="2195" y="5514"/>
                    <a:pt x="1999" y="5710"/>
                    <a:pt x="1749" y="5710"/>
                  </a:cubicBezTo>
                  <a:cubicBezTo>
                    <a:pt x="1517" y="5710"/>
                    <a:pt x="1321" y="5514"/>
                    <a:pt x="1321" y="5282"/>
                  </a:cubicBezTo>
                  <a:cubicBezTo>
                    <a:pt x="1321" y="5032"/>
                    <a:pt x="1517" y="4836"/>
                    <a:pt x="1749" y="4836"/>
                  </a:cubicBezTo>
                  <a:close/>
                  <a:moveTo>
                    <a:pt x="1749" y="6585"/>
                  </a:moveTo>
                  <a:cubicBezTo>
                    <a:pt x="1999" y="6585"/>
                    <a:pt x="2195" y="6781"/>
                    <a:pt x="2195" y="7031"/>
                  </a:cubicBezTo>
                  <a:lnTo>
                    <a:pt x="2195" y="7905"/>
                  </a:lnTo>
                  <a:cubicBezTo>
                    <a:pt x="2195" y="8155"/>
                    <a:pt x="1999" y="8351"/>
                    <a:pt x="1749" y="8351"/>
                  </a:cubicBezTo>
                  <a:cubicBezTo>
                    <a:pt x="1517" y="8351"/>
                    <a:pt x="1321" y="8155"/>
                    <a:pt x="1321" y="7905"/>
                  </a:cubicBezTo>
                  <a:lnTo>
                    <a:pt x="1321" y="7031"/>
                  </a:lnTo>
                  <a:cubicBezTo>
                    <a:pt x="1321" y="6781"/>
                    <a:pt x="1517" y="6585"/>
                    <a:pt x="1749" y="6585"/>
                  </a:cubicBezTo>
                  <a:close/>
                  <a:moveTo>
                    <a:pt x="12758" y="1749"/>
                  </a:moveTo>
                  <a:cubicBezTo>
                    <a:pt x="13008" y="1749"/>
                    <a:pt x="13204" y="1945"/>
                    <a:pt x="13204" y="2177"/>
                  </a:cubicBezTo>
                  <a:lnTo>
                    <a:pt x="13204" y="8369"/>
                  </a:lnTo>
                  <a:cubicBezTo>
                    <a:pt x="13204" y="8619"/>
                    <a:pt x="13008" y="8815"/>
                    <a:pt x="12758" y="8815"/>
                  </a:cubicBezTo>
                  <a:lnTo>
                    <a:pt x="3944" y="8815"/>
                  </a:lnTo>
                  <a:cubicBezTo>
                    <a:pt x="3694" y="8815"/>
                    <a:pt x="3498" y="8619"/>
                    <a:pt x="3498" y="8369"/>
                  </a:cubicBezTo>
                  <a:lnTo>
                    <a:pt x="3498" y="2177"/>
                  </a:lnTo>
                  <a:cubicBezTo>
                    <a:pt x="3498" y="1945"/>
                    <a:pt x="3694" y="1749"/>
                    <a:pt x="3944" y="1749"/>
                  </a:cubicBezTo>
                  <a:close/>
                  <a:moveTo>
                    <a:pt x="447" y="1"/>
                  </a:moveTo>
                  <a:cubicBezTo>
                    <a:pt x="197" y="1"/>
                    <a:pt x="1" y="197"/>
                    <a:pt x="1" y="429"/>
                  </a:cubicBezTo>
                  <a:lnTo>
                    <a:pt x="1" y="10117"/>
                  </a:lnTo>
                  <a:cubicBezTo>
                    <a:pt x="1" y="10367"/>
                    <a:pt x="197" y="10563"/>
                    <a:pt x="447" y="10563"/>
                  </a:cubicBezTo>
                  <a:lnTo>
                    <a:pt x="14507" y="10563"/>
                  </a:lnTo>
                  <a:cubicBezTo>
                    <a:pt x="14757" y="10563"/>
                    <a:pt x="14953" y="10367"/>
                    <a:pt x="14953" y="10117"/>
                  </a:cubicBezTo>
                  <a:lnTo>
                    <a:pt x="14953" y="429"/>
                  </a:lnTo>
                  <a:cubicBezTo>
                    <a:pt x="14953" y="197"/>
                    <a:pt x="14757" y="1"/>
                    <a:pt x="145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25"/>
          <p:cNvGrpSpPr/>
          <p:nvPr/>
        </p:nvGrpSpPr>
        <p:grpSpPr>
          <a:xfrm>
            <a:off x="5231050" y="2747575"/>
            <a:ext cx="373825" cy="373825"/>
            <a:chOff x="5231050" y="2683825"/>
            <a:chExt cx="373825" cy="373825"/>
          </a:xfrm>
        </p:grpSpPr>
        <p:sp>
          <p:nvSpPr>
            <p:cNvPr id="4707" name="Google Shape;4707;p125"/>
            <p:cNvSpPr/>
            <p:nvPr/>
          </p:nvSpPr>
          <p:spPr>
            <a:xfrm>
              <a:off x="5231050" y="2683825"/>
              <a:ext cx="65600" cy="66050"/>
            </a:xfrm>
            <a:custGeom>
              <a:avLst/>
              <a:gdLst/>
              <a:ahLst/>
              <a:cxnLst/>
              <a:rect l="l" t="t" r="r" b="b"/>
              <a:pathLst>
                <a:path w="2624" h="2642" extrusionOk="0">
                  <a:moveTo>
                    <a:pt x="447" y="1"/>
                  </a:moveTo>
                  <a:cubicBezTo>
                    <a:pt x="197" y="1"/>
                    <a:pt x="1" y="197"/>
                    <a:pt x="1" y="447"/>
                  </a:cubicBezTo>
                  <a:lnTo>
                    <a:pt x="1" y="2195"/>
                  </a:lnTo>
                  <a:cubicBezTo>
                    <a:pt x="1" y="2445"/>
                    <a:pt x="197" y="2641"/>
                    <a:pt x="447" y="2641"/>
                  </a:cubicBezTo>
                  <a:lnTo>
                    <a:pt x="2195" y="2641"/>
                  </a:lnTo>
                  <a:cubicBezTo>
                    <a:pt x="2427" y="2641"/>
                    <a:pt x="2624" y="2445"/>
                    <a:pt x="2624" y="2195"/>
                  </a:cubicBezTo>
                  <a:lnTo>
                    <a:pt x="2624" y="447"/>
                  </a:lnTo>
                  <a:cubicBezTo>
                    <a:pt x="2624"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25"/>
            <p:cNvSpPr/>
            <p:nvPr/>
          </p:nvSpPr>
          <p:spPr>
            <a:xfrm>
              <a:off x="5539300" y="2683825"/>
              <a:ext cx="65575" cy="66050"/>
            </a:xfrm>
            <a:custGeom>
              <a:avLst/>
              <a:gdLst/>
              <a:ahLst/>
              <a:cxnLst/>
              <a:rect l="l" t="t" r="r" b="b"/>
              <a:pathLst>
                <a:path w="2623" h="2642" extrusionOk="0">
                  <a:moveTo>
                    <a:pt x="428" y="1"/>
                  </a:moveTo>
                  <a:cubicBezTo>
                    <a:pt x="196" y="1"/>
                    <a:pt x="0" y="197"/>
                    <a:pt x="0" y="447"/>
                  </a:cubicBezTo>
                  <a:lnTo>
                    <a:pt x="0" y="2195"/>
                  </a:lnTo>
                  <a:cubicBezTo>
                    <a:pt x="0" y="2445"/>
                    <a:pt x="196" y="2641"/>
                    <a:pt x="428" y="2641"/>
                  </a:cubicBezTo>
                  <a:lnTo>
                    <a:pt x="2177" y="2641"/>
                  </a:lnTo>
                  <a:cubicBezTo>
                    <a:pt x="2427" y="2641"/>
                    <a:pt x="2623" y="2445"/>
                    <a:pt x="2623" y="2195"/>
                  </a:cubicBezTo>
                  <a:lnTo>
                    <a:pt x="2623" y="447"/>
                  </a:lnTo>
                  <a:cubicBezTo>
                    <a:pt x="2623" y="197"/>
                    <a:pt x="2427" y="1"/>
                    <a:pt x="2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25"/>
            <p:cNvSpPr/>
            <p:nvPr/>
          </p:nvSpPr>
          <p:spPr>
            <a:xfrm>
              <a:off x="5231050" y="2894375"/>
              <a:ext cx="65600" cy="66025"/>
            </a:xfrm>
            <a:custGeom>
              <a:avLst/>
              <a:gdLst/>
              <a:ahLst/>
              <a:cxnLst/>
              <a:rect l="l" t="t" r="r" b="b"/>
              <a:pathLst>
                <a:path w="2624" h="2641" extrusionOk="0">
                  <a:moveTo>
                    <a:pt x="447" y="0"/>
                  </a:moveTo>
                  <a:cubicBezTo>
                    <a:pt x="197" y="0"/>
                    <a:pt x="1" y="197"/>
                    <a:pt x="1" y="446"/>
                  </a:cubicBezTo>
                  <a:lnTo>
                    <a:pt x="1" y="2195"/>
                  </a:lnTo>
                  <a:cubicBezTo>
                    <a:pt x="1" y="2445"/>
                    <a:pt x="197" y="2641"/>
                    <a:pt x="447" y="2641"/>
                  </a:cubicBezTo>
                  <a:lnTo>
                    <a:pt x="2195" y="2641"/>
                  </a:lnTo>
                  <a:cubicBezTo>
                    <a:pt x="2427" y="2641"/>
                    <a:pt x="2624" y="2445"/>
                    <a:pt x="2624" y="2195"/>
                  </a:cubicBezTo>
                  <a:lnTo>
                    <a:pt x="2624" y="446"/>
                  </a:lnTo>
                  <a:cubicBezTo>
                    <a:pt x="2624" y="197"/>
                    <a:pt x="2427"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25"/>
            <p:cNvSpPr/>
            <p:nvPr/>
          </p:nvSpPr>
          <p:spPr>
            <a:xfrm>
              <a:off x="5539300" y="2894375"/>
              <a:ext cx="65575" cy="66025"/>
            </a:xfrm>
            <a:custGeom>
              <a:avLst/>
              <a:gdLst/>
              <a:ahLst/>
              <a:cxnLst/>
              <a:rect l="l" t="t" r="r" b="b"/>
              <a:pathLst>
                <a:path w="2623" h="2641" extrusionOk="0">
                  <a:moveTo>
                    <a:pt x="428" y="0"/>
                  </a:moveTo>
                  <a:cubicBezTo>
                    <a:pt x="196" y="0"/>
                    <a:pt x="0" y="197"/>
                    <a:pt x="0" y="446"/>
                  </a:cubicBezTo>
                  <a:lnTo>
                    <a:pt x="0" y="2195"/>
                  </a:lnTo>
                  <a:cubicBezTo>
                    <a:pt x="0" y="2445"/>
                    <a:pt x="196" y="2641"/>
                    <a:pt x="428" y="2641"/>
                  </a:cubicBezTo>
                  <a:lnTo>
                    <a:pt x="2177" y="2641"/>
                  </a:lnTo>
                  <a:cubicBezTo>
                    <a:pt x="2427" y="2641"/>
                    <a:pt x="2623" y="2445"/>
                    <a:pt x="2623" y="2195"/>
                  </a:cubicBezTo>
                  <a:lnTo>
                    <a:pt x="2623" y="446"/>
                  </a:lnTo>
                  <a:cubicBezTo>
                    <a:pt x="2623" y="197"/>
                    <a:pt x="2427" y="0"/>
                    <a:pt x="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25"/>
            <p:cNvSpPr/>
            <p:nvPr/>
          </p:nvSpPr>
          <p:spPr>
            <a:xfrm>
              <a:off x="5406350" y="2960100"/>
              <a:ext cx="99050" cy="97550"/>
            </a:xfrm>
            <a:custGeom>
              <a:avLst/>
              <a:gdLst/>
              <a:ahLst/>
              <a:cxnLst/>
              <a:rect l="l" t="t" r="r" b="b"/>
              <a:pathLst>
                <a:path w="3962" h="3902" extrusionOk="0">
                  <a:moveTo>
                    <a:pt x="474" y="1"/>
                  </a:moveTo>
                  <a:cubicBezTo>
                    <a:pt x="353" y="1"/>
                    <a:pt x="246" y="52"/>
                    <a:pt x="162" y="137"/>
                  </a:cubicBezTo>
                  <a:cubicBezTo>
                    <a:pt x="54" y="244"/>
                    <a:pt x="1" y="387"/>
                    <a:pt x="37" y="547"/>
                  </a:cubicBezTo>
                  <a:lnTo>
                    <a:pt x="625" y="3045"/>
                  </a:lnTo>
                  <a:cubicBezTo>
                    <a:pt x="661" y="3206"/>
                    <a:pt x="768" y="3331"/>
                    <a:pt x="929" y="3366"/>
                  </a:cubicBezTo>
                  <a:cubicBezTo>
                    <a:pt x="964" y="3384"/>
                    <a:pt x="1000" y="3384"/>
                    <a:pt x="1054" y="3384"/>
                  </a:cubicBezTo>
                  <a:cubicBezTo>
                    <a:pt x="1161" y="3384"/>
                    <a:pt x="1268" y="3349"/>
                    <a:pt x="1357" y="3259"/>
                  </a:cubicBezTo>
                  <a:lnTo>
                    <a:pt x="2017" y="2599"/>
                  </a:lnTo>
                  <a:lnTo>
                    <a:pt x="3177" y="3777"/>
                  </a:lnTo>
                  <a:cubicBezTo>
                    <a:pt x="3266" y="3866"/>
                    <a:pt x="3373" y="3902"/>
                    <a:pt x="3480" y="3902"/>
                  </a:cubicBezTo>
                  <a:cubicBezTo>
                    <a:pt x="3605" y="3902"/>
                    <a:pt x="3712" y="3866"/>
                    <a:pt x="3801" y="3777"/>
                  </a:cubicBezTo>
                  <a:cubicBezTo>
                    <a:pt x="3962" y="3598"/>
                    <a:pt x="3962" y="3331"/>
                    <a:pt x="3801" y="3152"/>
                  </a:cubicBezTo>
                  <a:lnTo>
                    <a:pt x="2624" y="1993"/>
                  </a:lnTo>
                  <a:lnTo>
                    <a:pt x="3284" y="1332"/>
                  </a:lnTo>
                  <a:cubicBezTo>
                    <a:pt x="3391" y="1225"/>
                    <a:pt x="3445" y="1065"/>
                    <a:pt x="3391" y="904"/>
                  </a:cubicBezTo>
                  <a:cubicBezTo>
                    <a:pt x="3355" y="744"/>
                    <a:pt x="3230" y="636"/>
                    <a:pt x="3070" y="601"/>
                  </a:cubicBezTo>
                  <a:lnTo>
                    <a:pt x="572" y="12"/>
                  </a:lnTo>
                  <a:cubicBezTo>
                    <a:pt x="538" y="5"/>
                    <a:pt x="506" y="1"/>
                    <a:pt x="4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25"/>
            <p:cNvSpPr/>
            <p:nvPr/>
          </p:nvSpPr>
          <p:spPr>
            <a:xfrm>
              <a:off x="5406800" y="2771700"/>
              <a:ext cx="22325" cy="21875"/>
            </a:xfrm>
            <a:custGeom>
              <a:avLst/>
              <a:gdLst/>
              <a:ahLst/>
              <a:cxnLst/>
              <a:rect l="l" t="t" r="r" b="b"/>
              <a:pathLst>
                <a:path w="893" h="875" extrusionOk="0">
                  <a:moveTo>
                    <a:pt x="447" y="1"/>
                  </a:moveTo>
                  <a:cubicBezTo>
                    <a:pt x="197" y="1"/>
                    <a:pt x="1" y="197"/>
                    <a:pt x="1" y="429"/>
                  </a:cubicBezTo>
                  <a:cubicBezTo>
                    <a:pt x="1" y="679"/>
                    <a:pt x="197" y="875"/>
                    <a:pt x="447" y="875"/>
                  </a:cubicBezTo>
                  <a:cubicBezTo>
                    <a:pt x="697" y="875"/>
                    <a:pt x="893" y="679"/>
                    <a:pt x="893" y="429"/>
                  </a:cubicBezTo>
                  <a:cubicBezTo>
                    <a:pt x="893" y="197"/>
                    <a:pt x="697" y="1"/>
                    <a:pt x="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25"/>
            <p:cNvSpPr/>
            <p:nvPr/>
          </p:nvSpPr>
          <p:spPr>
            <a:xfrm>
              <a:off x="5252925" y="2705675"/>
              <a:ext cx="330100" cy="175775"/>
            </a:xfrm>
            <a:custGeom>
              <a:avLst/>
              <a:gdLst/>
              <a:ahLst/>
              <a:cxnLst/>
              <a:rect l="l" t="t" r="r" b="b"/>
              <a:pathLst>
                <a:path w="13204" h="7031" extrusionOk="0">
                  <a:moveTo>
                    <a:pt x="6602" y="1767"/>
                  </a:moveTo>
                  <a:cubicBezTo>
                    <a:pt x="7333" y="1767"/>
                    <a:pt x="7922" y="2356"/>
                    <a:pt x="7922" y="3070"/>
                  </a:cubicBezTo>
                  <a:cubicBezTo>
                    <a:pt x="7922" y="3801"/>
                    <a:pt x="7333" y="4390"/>
                    <a:pt x="6602" y="4390"/>
                  </a:cubicBezTo>
                  <a:cubicBezTo>
                    <a:pt x="5870" y="4390"/>
                    <a:pt x="5281" y="3801"/>
                    <a:pt x="5281" y="3070"/>
                  </a:cubicBezTo>
                  <a:cubicBezTo>
                    <a:pt x="5281" y="2356"/>
                    <a:pt x="5870" y="1767"/>
                    <a:pt x="6602" y="1767"/>
                  </a:cubicBezTo>
                  <a:close/>
                  <a:moveTo>
                    <a:pt x="2623" y="1"/>
                  </a:moveTo>
                  <a:lnTo>
                    <a:pt x="2623" y="1321"/>
                  </a:lnTo>
                  <a:cubicBezTo>
                    <a:pt x="2623" y="2053"/>
                    <a:pt x="2034" y="2642"/>
                    <a:pt x="1320" y="2642"/>
                  </a:cubicBezTo>
                  <a:lnTo>
                    <a:pt x="0" y="2642"/>
                  </a:lnTo>
                  <a:lnTo>
                    <a:pt x="0" y="6674"/>
                  </a:lnTo>
                  <a:lnTo>
                    <a:pt x="1320" y="6674"/>
                  </a:lnTo>
                  <a:cubicBezTo>
                    <a:pt x="1552" y="6674"/>
                    <a:pt x="1784" y="6745"/>
                    <a:pt x="1963" y="6852"/>
                  </a:cubicBezTo>
                  <a:lnTo>
                    <a:pt x="3872" y="4408"/>
                  </a:lnTo>
                  <a:cubicBezTo>
                    <a:pt x="3943" y="4301"/>
                    <a:pt x="4068" y="4247"/>
                    <a:pt x="4211" y="4247"/>
                  </a:cubicBezTo>
                  <a:cubicBezTo>
                    <a:pt x="4354" y="4247"/>
                    <a:pt x="4479" y="4301"/>
                    <a:pt x="4550" y="4408"/>
                  </a:cubicBezTo>
                  <a:lnTo>
                    <a:pt x="6602" y="7031"/>
                  </a:lnTo>
                  <a:lnTo>
                    <a:pt x="8654" y="4408"/>
                  </a:lnTo>
                  <a:cubicBezTo>
                    <a:pt x="8725" y="4301"/>
                    <a:pt x="8850" y="4247"/>
                    <a:pt x="8993" y="4247"/>
                  </a:cubicBezTo>
                  <a:cubicBezTo>
                    <a:pt x="9135" y="4247"/>
                    <a:pt x="9260" y="4301"/>
                    <a:pt x="9332" y="4408"/>
                  </a:cubicBezTo>
                  <a:lnTo>
                    <a:pt x="11116" y="6674"/>
                  </a:lnTo>
                  <a:lnTo>
                    <a:pt x="13204" y="6674"/>
                  </a:lnTo>
                  <a:lnTo>
                    <a:pt x="13204" y="2642"/>
                  </a:lnTo>
                  <a:lnTo>
                    <a:pt x="11883" y="2642"/>
                  </a:lnTo>
                  <a:cubicBezTo>
                    <a:pt x="11170" y="2642"/>
                    <a:pt x="10581" y="2053"/>
                    <a:pt x="10581" y="1321"/>
                  </a:cubicBezTo>
                  <a:lnTo>
                    <a:pt x="105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25"/>
            <p:cNvSpPr/>
            <p:nvPr/>
          </p:nvSpPr>
          <p:spPr>
            <a:xfrm>
              <a:off x="5401450" y="2840400"/>
              <a:ext cx="116000" cy="97700"/>
            </a:xfrm>
            <a:custGeom>
              <a:avLst/>
              <a:gdLst/>
              <a:ahLst/>
              <a:cxnLst/>
              <a:rect l="l" t="t" r="r" b="b"/>
              <a:pathLst>
                <a:path w="4640" h="3908" extrusionOk="0">
                  <a:moveTo>
                    <a:pt x="3052" y="0"/>
                  </a:moveTo>
                  <a:lnTo>
                    <a:pt x="1" y="3908"/>
                  </a:lnTo>
                  <a:lnTo>
                    <a:pt x="4640" y="3908"/>
                  </a:lnTo>
                  <a:lnTo>
                    <a:pt x="4640" y="2017"/>
                  </a:lnTo>
                  <a:lnTo>
                    <a:pt x="305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25"/>
            <p:cNvSpPr/>
            <p:nvPr/>
          </p:nvSpPr>
          <p:spPr>
            <a:xfrm>
              <a:off x="5318475" y="2840400"/>
              <a:ext cx="85675" cy="97700"/>
            </a:xfrm>
            <a:custGeom>
              <a:avLst/>
              <a:gdLst/>
              <a:ahLst/>
              <a:cxnLst/>
              <a:rect l="l" t="t" r="r" b="b"/>
              <a:pathLst>
                <a:path w="3427" h="3908" extrusionOk="0">
                  <a:moveTo>
                    <a:pt x="1589" y="0"/>
                  </a:moveTo>
                  <a:lnTo>
                    <a:pt x="1" y="2034"/>
                  </a:lnTo>
                  <a:lnTo>
                    <a:pt x="1" y="3908"/>
                  </a:lnTo>
                  <a:lnTo>
                    <a:pt x="2196" y="3908"/>
                  </a:lnTo>
                  <a:lnTo>
                    <a:pt x="3427" y="2356"/>
                  </a:lnTo>
                  <a:lnTo>
                    <a:pt x="15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125"/>
          <p:cNvGrpSpPr/>
          <p:nvPr/>
        </p:nvGrpSpPr>
        <p:grpSpPr>
          <a:xfrm>
            <a:off x="5286825" y="2144500"/>
            <a:ext cx="262300" cy="373825"/>
            <a:chOff x="5286825" y="2080750"/>
            <a:chExt cx="262300" cy="373825"/>
          </a:xfrm>
        </p:grpSpPr>
        <p:sp>
          <p:nvSpPr>
            <p:cNvPr id="4717" name="Google Shape;4717;p125"/>
            <p:cNvSpPr/>
            <p:nvPr/>
          </p:nvSpPr>
          <p:spPr>
            <a:xfrm>
              <a:off x="5286825" y="2135600"/>
              <a:ext cx="207425" cy="159275"/>
            </a:xfrm>
            <a:custGeom>
              <a:avLst/>
              <a:gdLst/>
              <a:ahLst/>
              <a:cxnLst/>
              <a:rect l="l" t="t" r="r" b="b"/>
              <a:pathLst>
                <a:path w="8297" h="6371" extrusionOk="0">
                  <a:moveTo>
                    <a:pt x="5674" y="1589"/>
                  </a:moveTo>
                  <a:cubicBezTo>
                    <a:pt x="5924" y="1589"/>
                    <a:pt x="6120" y="1785"/>
                    <a:pt x="6120" y="2035"/>
                  </a:cubicBezTo>
                  <a:cubicBezTo>
                    <a:pt x="6120" y="2267"/>
                    <a:pt x="5924" y="2463"/>
                    <a:pt x="5674" y="2463"/>
                  </a:cubicBezTo>
                  <a:lnTo>
                    <a:pt x="3069" y="2463"/>
                  </a:lnTo>
                  <a:cubicBezTo>
                    <a:pt x="2819" y="2463"/>
                    <a:pt x="2623" y="2267"/>
                    <a:pt x="2623" y="2035"/>
                  </a:cubicBezTo>
                  <a:cubicBezTo>
                    <a:pt x="2623" y="1785"/>
                    <a:pt x="2819" y="1589"/>
                    <a:pt x="3069" y="1589"/>
                  </a:cubicBezTo>
                  <a:close/>
                  <a:moveTo>
                    <a:pt x="5674" y="3338"/>
                  </a:moveTo>
                  <a:cubicBezTo>
                    <a:pt x="5924" y="3338"/>
                    <a:pt x="6120" y="3534"/>
                    <a:pt x="6120" y="3784"/>
                  </a:cubicBezTo>
                  <a:cubicBezTo>
                    <a:pt x="6120" y="4016"/>
                    <a:pt x="5924" y="4212"/>
                    <a:pt x="5674" y="4212"/>
                  </a:cubicBezTo>
                  <a:lnTo>
                    <a:pt x="3069" y="4212"/>
                  </a:lnTo>
                  <a:cubicBezTo>
                    <a:pt x="2819" y="4212"/>
                    <a:pt x="2623" y="4016"/>
                    <a:pt x="2623" y="3784"/>
                  </a:cubicBezTo>
                  <a:cubicBezTo>
                    <a:pt x="2623" y="3534"/>
                    <a:pt x="2819" y="3338"/>
                    <a:pt x="3069" y="3338"/>
                  </a:cubicBezTo>
                  <a:close/>
                  <a:moveTo>
                    <a:pt x="446" y="1"/>
                  </a:moveTo>
                  <a:cubicBezTo>
                    <a:pt x="196" y="1"/>
                    <a:pt x="0" y="179"/>
                    <a:pt x="0" y="429"/>
                  </a:cubicBezTo>
                  <a:lnTo>
                    <a:pt x="0" y="5211"/>
                  </a:lnTo>
                  <a:lnTo>
                    <a:pt x="3069" y="5211"/>
                  </a:lnTo>
                  <a:cubicBezTo>
                    <a:pt x="3569" y="5211"/>
                    <a:pt x="4015" y="5479"/>
                    <a:pt x="4229" y="5925"/>
                  </a:cubicBezTo>
                  <a:lnTo>
                    <a:pt x="4461" y="6371"/>
                  </a:lnTo>
                  <a:lnTo>
                    <a:pt x="8297" y="6371"/>
                  </a:lnTo>
                  <a:lnTo>
                    <a:pt x="8297" y="429"/>
                  </a:lnTo>
                  <a:cubicBezTo>
                    <a:pt x="8297" y="179"/>
                    <a:pt x="8101" y="1"/>
                    <a:pt x="78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25"/>
            <p:cNvSpPr/>
            <p:nvPr/>
          </p:nvSpPr>
          <p:spPr>
            <a:xfrm>
              <a:off x="5286825" y="2287725"/>
              <a:ext cx="262300" cy="166850"/>
            </a:xfrm>
            <a:custGeom>
              <a:avLst/>
              <a:gdLst/>
              <a:ahLst/>
              <a:cxnLst/>
              <a:rect l="l" t="t" r="r" b="b"/>
              <a:pathLst>
                <a:path w="10492" h="6674" extrusionOk="0">
                  <a:moveTo>
                    <a:pt x="0" y="0"/>
                  </a:moveTo>
                  <a:lnTo>
                    <a:pt x="0" y="6227"/>
                  </a:lnTo>
                  <a:cubicBezTo>
                    <a:pt x="0" y="6477"/>
                    <a:pt x="196" y="6673"/>
                    <a:pt x="446" y="6673"/>
                  </a:cubicBezTo>
                  <a:lnTo>
                    <a:pt x="10046" y="6673"/>
                  </a:lnTo>
                  <a:cubicBezTo>
                    <a:pt x="10295" y="6673"/>
                    <a:pt x="10492" y="6477"/>
                    <a:pt x="10492" y="6227"/>
                  </a:cubicBezTo>
                  <a:lnTo>
                    <a:pt x="10492" y="4283"/>
                  </a:lnTo>
                  <a:lnTo>
                    <a:pt x="4782" y="4283"/>
                  </a:lnTo>
                  <a:cubicBezTo>
                    <a:pt x="4532" y="4283"/>
                    <a:pt x="4336" y="4086"/>
                    <a:pt x="4336" y="3836"/>
                  </a:cubicBezTo>
                  <a:cubicBezTo>
                    <a:pt x="4336" y="3605"/>
                    <a:pt x="4532" y="3408"/>
                    <a:pt x="4782" y="3408"/>
                  </a:cubicBezTo>
                  <a:lnTo>
                    <a:pt x="10492" y="3408"/>
                  </a:lnTo>
                  <a:lnTo>
                    <a:pt x="10492" y="1160"/>
                  </a:lnTo>
                  <a:lnTo>
                    <a:pt x="3908" y="1160"/>
                  </a:lnTo>
                  <a:lnTo>
                    <a:pt x="3444" y="232"/>
                  </a:lnTo>
                  <a:cubicBezTo>
                    <a:pt x="3372" y="90"/>
                    <a:pt x="3230" y="0"/>
                    <a:pt x="30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25"/>
            <p:cNvSpPr/>
            <p:nvPr/>
          </p:nvSpPr>
          <p:spPr>
            <a:xfrm>
              <a:off x="5330525" y="2080750"/>
              <a:ext cx="218600" cy="214125"/>
            </a:xfrm>
            <a:custGeom>
              <a:avLst/>
              <a:gdLst/>
              <a:ahLst/>
              <a:cxnLst/>
              <a:rect l="l" t="t" r="r" b="b"/>
              <a:pathLst>
                <a:path w="8744" h="8565" extrusionOk="0">
                  <a:moveTo>
                    <a:pt x="447" y="0"/>
                  </a:moveTo>
                  <a:cubicBezTo>
                    <a:pt x="197" y="0"/>
                    <a:pt x="1" y="197"/>
                    <a:pt x="1" y="446"/>
                  </a:cubicBezTo>
                  <a:lnTo>
                    <a:pt x="1" y="1321"/>
                  </a:lnTo>
                  <a:lnTo>
                    <a:pt x="6121" y="1321"/>
                  </a:lnTo>
                  <a:cubicBezTo>
                    <a:pt x="6834" y="1321"/>
                    <a:pt x="7423" y="1909"/>
                    <a:pt x="7423" y="2623"/>
                  </a:cubicBezTo>
                  <a:lnTo>
                    <a:pt x="7423" y="8565"/>
                  </a:lnTo>
                  <a:lnTo>
                    <a:pt x="8744" y="8565"/>
                  </a:lnTo>
                  <a:lnTo>
                    <a:pt x="8744" y="446"/>
                  </a:lnTo>
                  <a:cubicBezTo>
                    <a:pt x="8744" y="197"/>
                    <a:pt x="8547" y="0"/>
                    <a:pt x="82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125"/>
          <p:cNvGrpSpPr/>
          <p:nvPr/>
        </p:nvGrpSpPr>
        <p:grpSpPr>
          <a:xfrm>
            <a:off x="4667225" y="3863175"/>
            <a:ext cx="373375" cy="325675"/>
            <a:chOff x="3334700" y="3971525"/>
            <a:chExt cx="373375" cy="325675"/>
          </a:xfrm>
        </p:grpSpPr>
        <p:sp>
          <p:nvSpPr>
            <p:cNvPr id="4721" name="Google Shape;4721;p125"/>
            <p:cNvSpPr/>
            <p:nvPr/>
          </p:nvSpPr>
          <p:spPr>
            <a:xfrm>
              <a:off x="3334700" y="3971525"/>
              <a:ext cx="285950" cy="65600"/>
            </a:xfrm>
            <a:custGeom>
              <a:avLst/>
              <a:gdLst/>
              <a:ahLst/>
              <a:cxnLst/>
              <a:rect l="l" t="t" r="r" b="b"/>
              <a:pathLst>
                <a:path w="11438" h="2624" extrusionOk="0">
                  <a:moveTo>
                    <a:pt x="429" y="1"/>
                  </a:moveTo>
                  <a:cubicBezTo>
                    <a:pt x="197" y="1"/>
                    <a:pt x="1" y="197"/>
                    <a:pt x="1" y="447"/>
                  </a:cubicBezTo>
                  <a:lnTo>
                    <a:pt x="1" y="2624"/>
                  </a:lnTo>
                  <a:lnTo>
                    <a:pt x="11438" y="2624"/>
                  </a:lnTo>
                  <a:lnTo>
                    <a:pt x="114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25"/>
            <p:cNvSpPr/>
            <p:nvPr/>
          </p:nvSpPr>
          <p:spPr>
            <a:xfrm>
              <a:off x="3334700" y="4058975"/>
              <a:ext cx="373375" cy="238225"/>
            </a:xfrm>
            <a:custGeom>
              <a:avLst/>
              <a:gdLst/>
              <a:ahLst/>
              <a:cxnLst/>
              <a:rect l="l" t="t" r="r" b="b"/>
              <a:pathLst>
                <a:path w="14935" h="9529" extrusionOk="0">
                  <a:moveTo>
                    <a:pt x="7468" y="1325"/>
                  </a:moveTo>
                  <a:cubicBezTo>
                    <a:pt x="7579" y="1325"/>
                    <a:pt x="7691" y="1365"/>
                    <a:pt x="7780" y="1445"/>
                  </a:cubicBezTo>
                  <a:lnTo>
                    <a:pt x="8654" y="2320"/>
                  </a:lnTo>
                  <a:cubicBezTo>
                    <a:pt x="8833" y="2498"/>
                    <a:pt x="8833" y="2766"/>
                    <a:pt x="8654" y="2944"/>
                  </a:cubicBezTo>
                  <a:cubicBezTo>
                    <a:pt x="8565" y="3033"/>
                    <a:pt x="8458" y="3069"/>
                    <a:pt x="8351" y="3069"/>
                  </a:cubicBezTo>
                  <a:cubicBezTo>
                    <a:pt x="8226" y="3069"/>
                    <a:pt x="8119" y="3033"/>
                    <a:pt x="8030" y="2944"/>
                  </a:cubicBezTo>
                  <a:lnTo>
                    <a:pt x="7905" y="2819"/>
                  </a:lnTo>
                  <a:lnTo>
                    <a:pt x="7905" y="4336"/>
                  </a:lnTo>
                  <a:lnTo>
                    <a:pt x="11688" y="4336"/>
                  </a:lnTo>
                  <a:lnTo>
                    <a:pt x="11563" y="4193"/>
                  </a:lnTo>
                  <a:cubicBezTo>
                    <a:pt x="11402" y="4033"/>
                    <a:pt x="11402" y="3747"/>
                    <a:pt x="11563" y="3586"/>
                  </a:cubicBezTo>
                  <a:cubicBezTo>
                    <a:pt x="11652" y="3497"/>
                    <a:pt x="11763" y="3453"/>
                    <a:pt x="11875" y="3453"/>
                  </a:cubicBezTo>
                  <a:cubicBezTo>
                    <a:pt x="11986" y="3453"/>
                    <a:pt x="12098" y="3497"/>
                    <a:pt x="12187" y="3586"/>
                  </a:cubicBezTo>
                  <a:lnTo>
                    <a:pt x="13061" y="4461"/>
                  </a:lnTo>
                  <a:cubicBezTo>
                    <a:pt x="13240" y="4621"/>
                    <a:pt x="13240" y="4907"/>
                    <a:pt x="13061" y="5067"/>
                  </a:cubicBezTo>
                  <a:lnTo>
                    <a:pt x="12187" y="5942"/>
                  </a:lnTo>
                  <a:cubicBezTo>
                    <a:pt x="12098" y="6031"/>
                    <a:pt x="11991" y="6084"/>
                    <a:pt x="11884" y="6084"/>
                  </a:cubicBezTo>
                  <a:cubicBezTo>
                    <a:pt x="11759" y="6084"/>
                    <a:pt x="11652" y="6031"/>
                    <a:pt x="11563" y="5942"/>
                  </a:cubicBezTo>
                  <a:cubicBezTo>
                    <a:pt x="11402" y="5781"/>
                    <a:pt x="11402" y="5496"/>
                    <a:pt x="11563" y="5335"/>
                  </a:cubicBezTo>
                  <a:lnTo>
                    <a:pt x="11688" y="5210"/>
                  </a:lnTo>
                  <a:lnTo>
                    <a:pt x="7905" y="5210"/>
                  </a:lnTo>
                  <a:lnTo>
                    <a:pt x="7905" y="6709"/>
                  </a:lnTo>
                  <a:lnTo>
                    <a:pt x="8030" y="6584"/>
                  </a:lnTo>
                  <a:cubicBezTo>
                    <a:pt x="8119" y="6504"/>
                    <a:pt x="8231" y="6464"/>
                    <a:pt x="8342" y="6464"/>
                  </a:cubicBezTo>
                  <a:cubicBezTo>
                    <a:pt x="8454" y="6464"/>
                    <a:pt x="8565" y="6504"/>
                    <a:pt x="8654" y="6584"/>
                  </a:cubicBezTo>
                  <a:cubicBezTo>
                    <a:pt x="8833" y="6762"/>
                    <a:pt x="8833" y="7030"/>
                    <a:pt x="8654" y="7209"/>
                  </a:cubicBezTo>
                  <a:lnTo>
                    <a:pt x="7780" y="8083"/>
                  </a:lnTo>
                  <a:cubicBezTo>
                    <a:pt x="7691" y="8172"/>
                    <a:pt x="7584" y="8208"/>
                    <a:pt x="7477" y="8208"/>
                  </a:cubicBezTo>
                  <a:cubicBezTo>
                    <a:pt x="7352" y="8208"/>
                    <a:pt x="7245" y="8172"/>
                    <a:pt x="7156" y="8083"/>
                  </a:cubicBezTo>
                  <a:lnTo>
                    <a:pt x="6281" y="7209"/>
                  </a:lnTo>
                  <a:cubicBezTo>
                    <a:pt x="6103" y="7030"/>
                    <a:pt x="6103" y="6762"/>
                    <a:pt x="6281" y="6584"/>
                  </a:cubicBezTo>
                  <a:cubicBezTo>
                    <a:pt x="6370" y="6504"/>
                    <a:pt x="6482" y="6464"/>
                    <a:pt x="6594" y="6464"/>
                  </a:cubicBezTo>
                  <a:cubicBezTo>
                    <a:pt x="6705" y="6464"/>
                    <a:pt x="6817" y="6504"/>
                    <a:pt x="6906" y="6584"/>
                  </a:cubicBezTo>
                  <a:lnTo>
                    <a:pt x="7031" y="6709"/>
                  </a:lnTo>
                  <a:lnTo>
                    <a:pt x="7031" y="5210"/>
                  </a:lnTo>
                  <a:lnTo>
                    <a:pt x="3248" y="5210"/>
                  </a:lnTo>
                  <a:lnTo>
                    <a:pt x="3373" y="5335"/>
                  </a:lnTo>
                  <a:cubicBezTo>
                    <a:pt x="3534" y="5496"/>
                    <a:pt x="3534" y="5781"/>
                    <a:pt x="3373" y="5942"/>
                  </a:cubicBezTo>
                  <a:cubicBezTo>
                    <a:pt x="3284" y="6031"/>
                    <a:pt x="3177" y="6084"/>
                    <a:pt x="3052" y="6084"/>
                  </a:cubicBezTo>
                  <a:cubicBezTo>
                    <a:pt x="2945" y="6084"/>
                    <a:pt x="2838" y="6031"/>
                    <a:pt x="2748" y="5942"/>
                  </a:cubicBezTo>
                  <a:lnTo>
                    <a:pt x="1874" y="5067"/>
                  </a:lnTo>
                  <a:cubicBezTo>
                    <a:pt x="1696" y="4907"/>
                    <a:pt x="1696" y="4621"/>
                    <a:pt x="1874" y="4461"/>
                  </a:cubicBezTo>
                  <a:lnTo>
                    <a:pt x="2748" y="3586"/>
                  </a:lnTo>
                  <a:cubicBezTo>
                    <a:pt x="2838" y="3497"/>
                    <a:pt x="2949" y="3453"/>
                    <a:pt x="3061" y="3453"/>
                  </a:cubicBezTo>
                  <a:cubicBezTo>
                    <a:pt x="3172" y="3453"/>
                    <a:pt x="3284" y="3497"/>
                    <a:pt x="3373" y="3586"/>
                  </a:cubicBezTo>
                  <a:cubicBezTo>
                    <a:pt x="3534" y="3747"/>
                    <a:pt x="3534" y="4033"/>
                    <a:pt x="3373" y="4193"/>
                  </a:cubicBezTo>
                  <a:lnTo>
                    <a:pt x="3248" y="4336"/>
                  </a:lnTo>
                  <a:lnTo>
                    <a:pt x="7031" y="4336"/>
                  </a:lnTo>
                  <a:lnTo>
                    <a:pt x="7031" y="2819"/>
                  </a:lnTo>
                  <a:lnTo>
                    <a:pt x="6906" y="2944"/>
                  </a:lnTo>
                  <a:cubicBezTo>
                    <a:pt x="6817" y="3033"/>
                    <a:pt x="6705" y="3078"/>
                    <a:pt x="6594" y="3078"/>
                  </a:cubicBezTo>
                  <a:cubicBezTo>
                    <a:pt x="6482" y="3078"/>
                    <a:pt x="6370" y="3033"/>
                    <a:pt x="6281" y="2944"/>
                  </a:cubicBezTo>
                  <a:cubicBezTo>
                    <a:pt x="6103" y="2766"/>
                    <a:pt x="6103" y="2498"/>
                    <a:pt x="6281" y="2320"/>
                  </a:cubicBezTo>
                  <a:lnTo>
                    <a:pt x="7156" y="1445"/>
                  </a:lnTo>
                  <a:cubicBezTo>
                    <a:pt x="7245" y="1365"/>
                    <a:pt x="7356" y="1325"/>
                    <a:pt x="7468" y="1325"/>
                  </a:cubicBezTo>
                  <a:close/>
                  <a:moveTo>
                    <a:pt x="1" y="0"/>
                  </a:moveTo>
                  <a:lnTo>
                    <a:pt x="1" y="9082"/>
                  </a:lnTo>
                  <a:cubicBezTo>
                    <a:pt x="1" y="9332"/>
                    <a:pt x="197" y="9528"/>
                    <a:pt x="429" y="9528"/>
                  </a:cubicBezTo>
                  <a:lnTo>
                    <a:pt x="14507" y="9528"/>
                  </a:lnTo>
                  <a:cubicBezTo>
                    <a:pt x="14739" y="9528"/>
                    <a:pt x="14935" y="9332"/>
                    <a:pt x="14935" y="9082"/>
                  </a:cubicBezTo>
                  <a:lnTo>
                    <a:pt x="14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25"/>
            <p:cNvSpPr/>
            <p:nvPr/>
          </p:nvSpPr>
          <p:spPr>
            <a:xfrm>
              <a:off x="3642500" y="3971525"/>
              <a:ext cx="65575" cy="65600"/>
            </a:xfrm>
            <a:custGeom>
              <a:avLst/>
              <a:gdLst/>
              <a:ahLst/>
              <a:cxnLst/>
              <a:rect l="l" t="t" r="r" b="b"/>
              <a:pathLst>
                <a:path w="2623" h="2624" extrusionOk="0">
                  <a:moveTo>
                    <a:pt x="0" y="1"/>
                  </a:moveTo>
                  <a:lnTo>
                    <a:pt x="0" y="2624"/>
                  </a:lnTo>
                  <a:lnTo>
                    <a:pt x="2623" y="2624"/>
                  </a:lnTo>
                  <a:lnTo>
                    <a:pt x="2623" y="447"/>
                  </a:lnTo>
                  <a:cubicBezTo>
                    <a:pt x="2623"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25"/>
          <p:cNvGrpSpPr/>
          <p:nvPr/>
        </p:nvGrpSpPr>
        <p:grpSpPr>
          <a:xfrm>
            <a:off x="4710500" y="1552125"/>
            <a:ext cx="286850" cy="373825"/>
            <a:chOff x="4710500" y="1488375"/>
            <a:chExt cx="286850" cy="373825"/>
          </a:xfrm>
        </p:grpSpPr>
        <p:sp>
          <p:nvSpPr>
            <p:cNvPr id="4725" name="Google Shape;4725;p125"/>
            <p:cNvSpPr/>
            <p:nvPr/>
          </p:nvSpPr>
          <p:spPr>
            <a:xfrm>
              <a:off x="4918800" y="1561975"/>
              <a:ext cx="78550" cy="59350"/>
            </a:xfrm>
            <a:custGeom>
              <a:avLst/>
              <a:gdLst/>
              <a:ahLst/>
              <a:cxnLst/>
              <a:rect l="l" t="t" r="r" b="b"/>
              <a:pathLst>
                <a:path w="3142" h="2374" extrusionOk="0">
                  <a:moveTo>
                    <a:pt x="2428" y="0"/>
                  </a:moveTo>
                  <a:cubicBezTo>
                    <a:pt x="1928" y="197"/>
                    <a:pt x="1071" y="464"/>
                    <a:pt x="1" y="678"/>
                  </a:cubicBezTo>
                  <a:cubicBezTo>
                    <a:pt x="90" y="1231"/>
                    <a:pt x="126" y="1802"/>
                    <a:pt x="144" y="2373"/>
                  </a:cubicBezTo>
                  <a:lnTo>
                    <a:pt x="3141" y="2373"/>
                  </a:lnTo>
                  <a:cubicBezTo>
                    <a:pt x="3088" y="1517"/>
                    <a:pt x="2820" y="714"/>
                    <a:pt x="24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25"/>
            <p:cNvSpPr/>
            <p:nvPr/>
          </p:nvSpPr>
          <p:spPr>
            <a:xfrm>
              <a:off x="4892500" y="1493725"/>
              <a:ext cx="74500" cy="63375"/>
            </a:xfrm>
            <a:custGeom>
              <a:avLst/>
              <a:gdLst/>
              <a:ahLst/>
              <a:cxnLst/>
              <a:rect l="l" t="t" r="r" b="b"/>
              <a:pathLst>
                <a:path w="2980" h="2535" extrusionOk="0">
                  <a:moveTo>
                    <a:pt x="0" y="0"/>
                  </a:moveTo>
                  <a:lnTo>
                    <a:pt x="0" y="0"/>
                  </a:lnTo>
                  <a:cubicBezTo>
                    <a:pt x="179" y="286"/>
                    <a:pt x="339" y="643"/>
                    <a:pt x="500" y="1089"/>
                  </a:cubicBezTo>
                  <a:cubicBezTo>
                    <a:pt x="660" y="1535"/>
                    <a:pt x="803" y="2017"/>
                    <a:pt x="910" y="2534"/>
                  </a:cubicBezTo>
                  <a:cubicBezTo>
                    <a:pt x="1784" y="2374"/>
                    <a:pt x="2498" y="2142"/>
                    <a:pt x="2980" y="1981"/>
                  </a:cubicBezTo>
                  <a:cubicBezTo>
                    <a:pt x="2231" y="1035"/>
                    <a:pt x="1196" y="339"/>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25"/>
            <p:cNvSpPr/>
            <p:nvPr/>
          </p:nvSpPr>
          <p:spPr>
            <a:xfrm>
              <a:off x="4813975" y="1488375"/>
              <a:ext cx="79875" cy="74950"/>
            </a:xfrm>
            <a:custGeom>
              <a:avLst/>
              <a:gdLst/>
              <a:ahLst/>
              <a:cxnLst/>
              <a:rect l="l" t="t" r="r" b="b"/>
              <a:pathLst>
                <a:path w="3195" h="2998" extrusionOk="0">
                  <a:moveTo>
                    <a:pt x="1607" y="0"/>
                  </a:moveTo>
                  <a:cubicBezTo>
                    <a:pt x="1071" y="0"/>
                    <a:pt x="393" y="1071"/>
                    <a:pt x="1" y="2891"/>
                  </a:cubicBezTo>
                  <a:cubicBezTo>
                    <a:pt x="518" y="2962"/>
                    <a:pt x="1054" y="2998"/>
                    <a:pt x="1607" y="2998"/>
                  </a:cubicBezTo>
                  <a:cubicBezTo>
                    <a:pt x="2160" y="2998"/>
                    <a:pt x="2677" y="2962"/>
                    <a:pt x="3195" y="2891"/>
                  </a:cubicBezTo>
                  <a:cubicBezTo>
                    <a:pt x="2802" y="1071"/>
                    <a:pt x="2124" y="0"/>
                    <a:pt x="1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25"/>
            <p:cNvSpPr/>
            <p:nvPr/>
          </p:nvSpPr>
          <p:spPr>
            <a:xfrm>
              <a:off x="4710500" y="1561975"/>
              <a:ext cx="78525" cy="59350"/>
            </a:xfrm>
            <a:custGeom>
              <a:avLst/>
              <a:gdLst/>
              <a:ahLst/>
              <a:cxnLst/>
              <a:rect l="l" t="t" r="r" b="b"/>
              <a:pathLst>
                <a:path w="3141" h="2374" extrusionOk="0">
                  <a:moveTo>
                    <a:pt x="714" y="0"/>
                  </a:moveTo>
                  <a:cubicBezTo>
                    <a:pt x="322" y="714"/>
                    <a:pt x="54" y="1517"/>
                    <a:pt x="0" y="2373"/>
                  </a:cubicBezTo>
                  <a:lnTo>
                    <a:pt x="2998" y="2373"/>
                  </a:lnTo>
                  <a:cubicBezTo>
                    <a:pt x="3016" y="1802"/>
                    <a:pt x="3051" y="1231"/>
                    <a:pt x="3141" y="678"/>
                  </a:cubicBezTo>
                  <a:cubicBezTo>
                    <a:pt x="2070" y="464"/>
                    <a:pt x="1214" y="197"/>
                    <a:pt x="7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25"/>
            <p:cNvSpPr/>
            <p:nvPr/>
          </p:nvSpPr>
          <p:spPr>
            <a:xfrm>
              <a:off x="4807300" y="1582500"/>
              <a:ext cx="93250" cy="38825"/>
            </a:xfrm>
            <a:custGeom>
              <a:avLst/>
              <a:gdLst/>
              <a:ahLst/>
              <a:cxnLst/>
              <a:rect l="l" t="t" r="r" b="b"/>
              <a:pathLst>
                <a:path w="3730" h="1553" extrusionOk="0">
                  <a:moveTo>
                    <a:pt x="125" y="0"/>
                  </a:moveTo>
                  <a:cubicBezTo>
                    <a:pt x="54" y="482"/>
                    <a:pt x="18" y="999"/>
                    <a:pt x="0" y="1552"/>
                  </a:cubicBezTo>
                  <a:lnTo>
                    <a:pt x="3729" y="1552"/>
                  </a:lnTo>
                  <a:cubicBezTo>
                    <a:pt x="3712" y="999"/>
                    <a:pt x="3676" y="482"/>
                    <a:pt x="3604" y="0"/>
                  </a:cubicBezTo>
                  <a:cubicBezTo>
                    <a:pt x="3051" y="71"/>
                    <a:pt x="2480" y="107"/>
                    <a:pt x="1874" y="107"/>
                  </a:cubicBezTo>
                  <a:cubicBezTo>
                    <a:pt x="1249" y="107"/>
                    <a:pt x="678" y="71"/>
                    <a:pt x="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25"/>
            <p:cNvSpPr/>
            <p:nvPr/>
          </p:nvSpPr>
          <p:spPr>
            <a:xfrm>
              <a:off x="4740825" y="1493725"/>
              <a:ext cx="74525" cy="63375"/>
            </a:xfrm>
            <a:custGeom>
              <a:avLst/>
              <a:gdLst/>
              <a:ahLst/>
              <a:cxnLst/>
              <a:rect l="l" t="t" r="r" b="b"/>
              <a:pathLst>
                <a:path w="2981" h="2535" extrusionOk="0">
                  <a:moveTo>
                    <a:pt x="2980" y="0"/>
                  </a:moveTo>
                  <a:lnTo>
                    <a:pt x="2980" y="0"/>
                  </a:lnTo>
                  <a:cubicBezTo>
                    <a:pt x="1785" y="339"/>
                    <a:pt x="750" y="1035"/>
                    <a:pt x="1" y="1981"/>
                  </a:cubicBezTo>
                  <a:cubicBezTo>
                    <a:pt x="482" y="2142"/>
                    <a:pt x="1196" y="2374"/>
                    <a:pt x="2070" y="2534"/>
                  </a:cubicBezTo>
                  <a:cubicBezTo>
                    <a:pt x="2178" y="2017"/>
                    <a:pt x="2320" y="1535"/>
                    <a:pt x="2481" y="1089"/>
                  </a:cubicBezTo>
                  <a:cubicBezTo>
                    <a:pt x="2641" y="643"/>
                    <a:pt x="2802" y="286"/>
                    <a:pt x="29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25"/>
            <p:cNvSpPr/>
            <p:nvPr/>
          </p:nvSpPr>
          <p:spPr>
            <a:xfrm>
              <a:off x="4740825" y="1713625"/>
              <a:ext cx="25450" cy="33050"/>
            </a:xfrm>
            <a:custGeom>
              <a:avLst/>
              <a:gdLst/>
              <a:ahLst/>
              <a:cxnLst/>
              <a:rect l="l" t="t" r="r" b="b"/>
              <a:pathLst>
                <a:path w="1018" h="1322" extrusionOk="0">
                  <a:moveTo>
                    <a:pt x="1018" y="1"/>
                  </a:moveTo>
                  <a:cubicBezTo>
                    <a:pt x="625" y="108"/>
                    <a:pt x="268" y="233"/>
                    <a:pt x="1" y="322"/>
                  </a:cubicBezTo>
                  <a:cubicBezTo>
                    <a:pt x="304" y="697"/>
                    <a:pt x="643" y="1036"/>
                    <a:pt x="1018" y="1321"/>
                  </a:cubicBezTo>
                  <a:lnTo>
                    <a:pt x="10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25"/>
            <p:cNvSpPr/>
            <p:nvPr/>
          </p:nvSpPr>
          <p:spPr>
            <a:xfrm>
              <a:off x="4941550" y="1713625"/>
              <a:ext cx="25450" cy="33050"/>
            </a:xfrm>
            <a:custGeom>
              <a:avLst/>
              <a:gdLst/>
              <a:ahLst/>
              <a:cxnLst/>
              <a:rect l="l" t="t" r="r" b="b"/>
              <a:pathLst>
                <a:path w="1018" h="1322" extrusionOk="0">
                  <a:moveTo>
                    <a:pt x="1" y="1"/>
                  </a:moveTo>
                  <a:lnTo>
                    <a:pt x="1" y="1321"/>
                  </a:lnTo>
                  <a:cubicBezTo>
                    <a:pt x="376" y="1036"/>
                    <a:pt x="715" y="697"/>
                    <a:pt x="1018" y="322"/>
                  </a:cubicBezTo>
                  <a:cubicBezTo>
                    <a:pt x="750" y="233"/>
                    <a:pt x="393" y="10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25"/>
            <p:cNvSpPr/>
            <p:nvPr/>
          </p:nvSpPr>
          <p:spPr>
            <a:xfrm>
              <a:off x="4806850" y="1643150"/>
              <a:ext cx="94150" cy="21875"/>
            </a:xfrm>
            <a:custGeom>
              <a:avLst/>
              <a:gdLst/>
              <a:ahLst/>
              <a:cxnLst/>
              <a:rect l="l" t="t" r="r" b="b"/>
              <a:pathLst>
                <a:path w="3766" h="875" extrusionOk="0">
                  <a:moveTo>
                    <a:pt x="0" y="1"/>
                  </a:moveTo>
                  <a:cubicBezTo>
                    <a:pt x="18" y="304"/>
                    <a:pt x="18" y="607"/>
                    <a:pt x="36" y="875"/>
                  </a:cubicBezTo>
                  <a:lnTo>
                    <a:pt x="3730" y="875"/>
                  </a:lnTo>
                  <a:cubicBezTo>
                    <a:pt x="3747" y="607"/>
                    <a:pt x="3747" y="304"/>
                    <a:pt x="37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25"/>
            <p:cNvSpPr/>
            <p:nvPr/>
          </p:nvSpPr>
          <p:spPr>
            <a:xfrm>
              <a:off x="4921475" y="1643600"/>
              <a:ext cx="75875" cy="59350"/>
            </a:xfrm>
            <a:custGeom>
              <a:avLst/>
              <a:gdLst/>
              <a:ahLst/>
              <a:cxnLst/>
              <a:rect l="l" t="t" r="r" b="b"/>
              <a:pathLst>
                <a:path w="3035" h="2374" extrusionOk="0">
                  <a:moveTo>
                    <a:pt x="55" y="1"/>
                  </a:moveTo>
                  <a:cubicBezTo>
                    <a:pt x="55" y="322"/>
                    <a:pt x="37" y="643"/>
                    <a:pt x="1" y="964"/>
                  </a:cubicBezTo>
                  <a:cubicBezTo>
                    <a:pt x="394" y="1125"/>
                    <a:pt x="679" y="1481"/>
                    <a:pt x="768" y="1892"/>
                  </a:cubicBezTo>
                  <a:cubicBezTo>
                    <a:pt x="1428" y="2052"/>
                    <a:pt x="1964" y="2231"/>
                    <a:pt x="2321" y="2374"/>
                  </a:cubicBezTo>
                  <a:cubicBezTo>
                    <a:pt x="2713" y="1660"/>
                    <a:pt x="2981" y="857"/>
                    <a:pt x="30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25"/>
            <p:cNvSpPr/>
            <p:nvPr/>
          </p:nvSpPr>
          <p:spPr>
            <a:xfrm>
              <a:off x="4710500" y="1643600"/>
              <a:ext cx="75850" cy="59350"/>
            </a:xfrm>
            <a:custGeom>
              <a:avLst/>
              <a:gdLst/>
              <a:ahLst/>
              <a:cxnLst/>
              <a:rect l="l" t="t" r="r" b="b"/>
              <a:pathLst>
                <a:path w="3034" h="2374" extrusionOk="0">
                  <a:moveTo>
                    <a:pt x="0" y="1"/>
                  </a:moveTo>
                  <a:cubicBezTo>
                    <a:pt x="54" y="857"/>
                    <a:pt x="322" y="1660"/>
                    <a:pt x="714" y="2374"/>
                  </a:cubicBezTo>
                  <a:cubicBezTo>
                    <a:pt x="1071" y="2231"/>
                    <a:pt x="1606" y="2052"/>
                    <a:pt x="2266" y="1892"/>
                  </a:cubicBezTo>
                  <a:cubicBezTo>
                    <a:pt x="2356" y="1481"/>
                    <a:pt x="2641" y="1125"/>
                    <a:pt x="3034" y="964"/>
                  </a:cubicBezTo>
                  <a:cubicBezTo>
                    <a:pt x="2998" y="643"/>
                    <a:pt x="2998" y="322"/>
                    <a:pt x="29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25"/>
            <p:cNvSpPr/>
            <p:nvPr/>
          </p:nvSpPr>
          <p:spPr>
            <a:xfrm>
              <a:off x="4788125" y="1686875"/>
              <a:ext cx="131600" cy="175325"/>
            </a:xfrm>
            <a:custGeom>
              <a:avLst/>
              <a:gdLst/>
              <a:ahLst/>
              <a:cxnLst/>
              <a:rect l="l" t="t" r="r" b="b"/>
              <a:pathLst>
                <a:path w="5264" h="7013" extrusionOk="0">
                  <a:moveTo>
                    <a:pt x="2641" y="4818"/>
                  </a:moveTo>
                  <a:cubicBezTo>
                    <a:pt x="2873" y="4818"/>
                    <a:pt x="3069" y="5014"/>
                    <a:pt x="3069" y="5264"/>
                  </a:cubicBezTo>
                  <a:cubicBezTo>
                    <a:pt x="3069" y="5496"/>
                    <a:pt x="2873" y="5692"/>
                    <a:pt x="2641" y="5692"/>
                  </a:cubicBezTo>
                  <a:cubicBezTo>
                    <a:pt x="2391" y="5692"/>
                    <a:pt x="2195" y="5496"/>
                    <a:pt x="2195" y="5264"/>
                  </a:cubicBezTo>
                  <a:cubicBezTo>
                    <a:pt x="2195" y="5014"/>
                    <a:pt x="2391" y="4818"/>
                    <a:pt x="2641" y="4818"/>
                  </a:cubicBezTo>
                  <a:close/>
                  <a:moveTo>
                    <a:pt x="446" y="0"/>
                  </a:moveTo>
                  <a:cubicBezTo>
                    <a:pt x="196" y="0"/>
                    <a:pt x="0" y="197"/>
                    <a:pt x="0" y="446"/>
                  </a:cubicBezTo>
                  <a:lnTo>
                    <a:pt x="0" y="6566"/>
                  </a:lnTo>
                  <a:cubicBezTo>
                    <a:pt x="0" y="6816"/>
                    <a:pt x="196" y="7012"/>
                    <a:pt x="446" y="7012"/>
                  </a:cubicBezTo>
                  <a:lnTo>
                    <a:pt x="4818" y="7012"/>
                  </a:lnTo>
                  <a:cubicBezTo>
                    <a:pt x="5067" y="7012"/>
                    <a:pt x="5264" y="6816"/>
                    <a:pt x="5264" y="6566"/>
                  </a:cubicBezTo>
                  <a:lnTo>
                    <a:pt x="5264" y="446"/>
                  </a:lnTo>
                  <a:cubicBezTo>
                    <a:pt x="5264" y="197"/>
                    <a:pt x="5067" y="0"/>
                    <a:pt x="48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125"/>
          <p:cNvGrpSpPr/>
          <p:nvPr/>
        </p:nvGrpSpPr>
        <p:grpSpPr>
          <a:xfrm>
            <a:off x="4711400" y="3282850"/>
            <a:ext cx="285050" cy="373375"/>
            <a:chOff x="4711400" y="3219100"/>
            <a:chExt cx="285050" cy="373375"/>
          </a:xfrm>
        </p:grpSpPr>
        <p:sp>
          <p:nvSpPr>
            <p:cNvPr id="4738" name="Google Shape;4738;p125"/>
            <p:cNvSpPr/>
            <p:nvPr/>
          </p:nvSpPr>
          <p:spPr>
            <a:xfrm>
              <a:off x="4930400" y="3526900"/>
              <a:ext cx="66050" cy="65575"/>
            </a:xfrm>
            <a:custGeom>
              <a:avLst/>
              <a:gdLst/>
              <a:ahLst/>
              <a:cxnLst/>
              <a:rect l="l" t="t" r="r" b="b"/>
              <a:pathLst>
                <a:path w="2642" h="2623" extrusionOk="0">
                  <a:moveTo>
                    <a:pt x="2195" y="0"/>
                  </a:moveTo>
                  <a:cubicBezTo>
                    <a:pt x="1946" y="0"/>
                    <a:pt x="1749" y="196"/>
                    <a:pt x="1749" y="446"/>
                  </a:cubicBezTo>
                  <a:lnTo>
                    <a:pt x="1749" y="1749"/>
                  </a:lnTo>
                  <a:lnTo>
                    <a:pt x="447" y="1749"/>
                  </a:lnTo>
                  <a:cubicBezTo>
                    <a:pt x="197" y="1749"/>
                    <a:pt x="1" y="1945"/>
                    <a:pt x="1" y="2195"/>
                  </a:cubicBezTo>
                  <a:cubicBezTo>
                    <a:pt x="1" y="2427"/>
                    <a:pt x="197" y="2623"/>
                    <a:pt x="447" y="2623"/>
                  </a:cubicBezTo>
                  <a:lnTo>
                    <a:pt x="2195" y="2623"/>
                  </a:lnTo>
                  <a:cubicBezTo>
                    <a:pt x="2445" y="2623"/>
                    <a:pt x="2642" y="2427"/>
                    <a:pt x="2642" y="2195"/>
                  </a:cubicBezTo>
                  <a:lnTo>
                    <a:pt x="2642" y="446"/>
                  </a:lnTo>
                  <a:cubicBezTo>
                    <a:pt x="2642" y="196"/>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25"/>
            <p:cNvSpPr/>
            <p:nvPr/>
          </p:nvSpPr>
          <p:spPr>
            <a:xfrm>
              <a:off x="4711400" y="3526900"/>
              <a:ext cx="66025" cy="65575"/>
            </a:xfrm>
            <a:custGeom>
              <a:avLst/>
              <a:gdLst/>
              <a:ahLst/>
              <a:cxnLst/>
              <a:rect l="l" t="t" r="r" b="b"/>
              <a:pathLst>
                <a:path w="2641" h="2623" extrusionOk="0">
                  <a:moveTo>
                    <a:pt x="446" y="0"/>
                  </a:moveTo>
                  <a:cubicBezTo>
                    <a:pt x="196" y="0"/>
                    <a:pt x="0" y="196"/>
                    <a:pt x="0" y="446"/>
                  </a:cubicBezTo>
                  <a:lnTo>
                    <a:pt x="0" y="2195"/>
                  </a:lnTo>
                  <a:cubicBezTo>
                    <a:pt x="0" y="2427"/>
                    <a:pt x="196" y="2623"/>
                    <a:pt x="446" y="2623"/>
                  </a:cubicBezTo>
                  <a:lnTo>
                    <a:pt x="2195" y="2623"/>
                  </a:lnTo>
                  <a:cubicBezTo>
                    <a:pt x="2445" y="2623"/>
                    <a:pt x="2641" y="2427"/>
                    <a:pt x="2641" y="2195"/>
                  </a:cubicBezTo>
                  <a:cubicBezTo>
                    <a:pt x="2641" y="1945"/>
                    <a:pt x="2445" y="1749"/>
                    <a:pt x="2195" y="1749"/>
                  </a:cubicBezTo>
                  <a:lnTo>
                    <a:pt x="892" y="1749"/>
                  </a:lnTo>
                  <a:lnTo>
                    <a:pt x="892" y="446"/>
                  </a:lnTo>
                  <a:cubicBezTo>
                    <a:pt x="892" y="196"/>
                    <a:pt x="696" y="0"/>
                    <a:pt x="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25"/>
            <p:cNvSpPr/>
            <p:nvPr/>
          </p:nvSpPr>
          <p:spPr>
            <a:xfrm>
              <a:off x="4930400" y="3219100"/>
              <a:ext cx="66050" cy="65600"/>
            </a:xfrm>
            <a:custGeom>
              <a:avLst/>
              <a:gdLst/>
              <a:ahLst/>
              <a:cxnLst/>
              <a:rect l="l" t="t" r="r" b="b"/>
              <a:pathLst>
                <a:path w="2642" h="2624" extrusionOk="0">
                  <a:moveTo>
                    <a:pt x="447" y="1"/>
                  </a:moveTo>
                  <a:cubicBezTo>
                    <a:pt x="197" y="1"/>
                    <a:pt x="1" y="197"/>
                    <a:pt x="1" y="429"/>
                  </a:cubicBezTo>
                  <a:cubicBezTo>
                    <a:pt x="1" y="679"/>
                    <a:pt x="197" y="875"/>
                    <a:pt x="447" y="875"/>
                  </a:cubicBezTo>
                  <a:lnTo>
                    <a:pt x="1749" y="875"/>
                  </a:lnTo>
                  <a:lnTo>
                    <a:pt x="1749" y="2178"/>
                  </a:lnTo>
                  <a:cubicBezTo>
                    <a:pt x="1749" y="2427"/>
                    <a:pt x="1946" y="2624"/>
                    <a:pt x="2195" y="2624"/>
                  </a:cubicBezTo>
                  <a:cubicBezTo>
                    <a:pt x="2445" y="2624"/>
                    <a:pt x="2642" y="2427"/>
                    <a:pt x="2642" y="2178"/>
                  </a:cubicBezTo>
                  <a:lnTo>
                    <a:pt x="2642" y="429"/>
                  </a:lnTo>
                  <a:cubicBezTo>
                    <a:pt x="2642"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25"/>
            <p:cNvSpPr/>
            <p:nvPr/>
          </p:nvSpPr>
          <p:spPr>
            <a:xfrm>
              <a:off x="4711400" y="3219100"/>
              <a:ext cx="66025" cy="65600"/>
            </a:xfrm>
            <a:custGeom>
              <a:avLst/>
              <a:gdLst/>
              <a:ahLst/>
              <a:cxnLst/>
              <a:rect l="l" t="t" r="r" b="b"/>
              <a:pathLst>
                <a:path w="2641" h="2624" extrusionOk="0">
                  <a:moveTo>
                    <a:pt x="446" y="1"/>
                  </a:moveTo>
                  <a:cubicBezTo>
                    <a:pt x="196" y="1"/>
                    <a:pt x="0" y="197"/>
                    <a:pt x="0" y="429"/>
                  </a:cubicBezTo>
                  <a:lnTo>
                    <a:pt x="0" y="2178"/>
                  </a:lnTo>
                  <a:cubicBezTo>
                    <a:pt x="0" y="2427"/>
                    <a:pt x="196" y="2624"/>
                    <a:pt x="446" y="2624"/>
                  </a:cubicBezTo>
                  <a:cubicBezTo>
                    <a:pt x="696" y="2624"/>
                    <a:pt x="892" y="2427"/>
                    <a:pt x="892" y="2178"/>
                  </a:cubicBezTo>
                  <a:lnTo>
                    <a:pt x="892" y="875"/>
                  </a:lnTo>
                  <a:lnTo>
                    <a:pt x="2195" y="875"/>
                  </a:lnTo>
                  <a:cubicBezTo>
                    <a:pt x="2445" y="875"/>
                    <a:pt x="2641" y="679"/>
                    <a:pt x="2641" y="429"/>
                  </a:cubicBezTo>
                  <a:cubicBezTo>
                    <a:pt x="2641"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25"/>
            <p:cNvSpPr/>
            <p:nvPr/>
          </p:nvSpPr>
          <p:spPr>
            <a:xfrm>
              <a:off x="4755550" y="3262825"/>
              <a:ext cx="196750" cy="285950"/>
            </a:xfrm>
            <a:custGeom>
              <a:avLst/>
              <a:gdLst/>
              <a:ahLst/>
              <a:cxnLst/>
              <a:rect l="l" t="t" r="r" b="b"/>
              <a:pathLst>
                <a:path w="7870" h="11438" extrusionOk="0">
                  <a:moveTo>
                    <a:pt x="5692" y="1749"/>
                  </a:moveTo>
                  <a:cubicBezTo>
                    <a:pt x="5924" y="1749"/>
                    <a:pt x="6121" y="1945"/>
                    <a:pt x="6121" y="2195"/>
                  </a:cubicBezTo>
                  <a:lnTo>
                    <a:pt x="6121" y="3997"/>
                  </a:lnTo>
                  <a:cubicBezTo>
                    <a:pt x="6121" y="4229"/>
                    <a:pt x="5924" y="4425"/>
                    <a:pt x="5692" y="4425"/>
                  </a:cubicBezTo>
                  <a:lnTo>
                    <a:pt x="2177" y="4425"/>
                  </a:lnTo>
                  <a:cubicBezTo>
                    <a:pt x="1945" y="4425"/>
                    <a:pt x="1749" y="4229"/>
                    <a:pt x="1749" y="3997"/>
                  </a:cubicBezTo>
                  <a:lnTo>
                    <a:pt x="1749" y="2195"/>
                  </a:lnTo>
                  <a:cubicBezTo>
                    <a:pt x="1749" y="1945"/>
                    <a:pt x="1945" y="1749"/>
                    <a:pt x="2177" y="1749"/>
                  </a:cubicBezTo>
                  <a:close/>
                  <a:moveTo>
                    <a:pt x="5692" y="5317"/>
                  </a:moveTo>
                  <a:cubicBezTo>
                    <a:pt x="5924" y="5317"/>
                    <a:pt x="6121" y="5514"/>
                    <a:pt x="6121" y="5746"/>
                  </a:cubicBezTo>
                  <a:cubicBezTo>
                    <a:pt x="6121" y="5995"/>
                    <a:pt x="5924" y="6192"/>
                    <a:pt x="5692" y="6192"/>
                  </a:cubicBezTo>
                  <a:lnTo>
                    <a:pt x="2177" y="6192"/>
                  </a:lnTo>
                  <a:cubicBezTo>
                    <a:pt x="1945" y="6192"/>
                    <a:pt x="1749" y="5995"/>
                    <a:pt x="1749" y="5746"/>
                  </a:cubicBezTo>
                  <a:cubicBezTo>
                    <a:pt x="1749" y="5514"/>
                    <a:pt x="1945" y="5317"/>
                    <a:pt x="2177" y="5317"/>
                  </a:cubicBezTo>
                  <a:close/>
                  <a:moveTo>
                    <a:pt x="5692" y="7066"/>
                  </a:moveTo>
                  <a:cubicBezTo>
                    <a:pt x="5924" y="7066"/>
                    <a:pt x="6121" y="7262"/>
                    <a:pt x="6121" y="7494"/>
                  </a:cubicBezTo>
                  <a:cubicBezTo>
                    <a:pt x="6121" y="7744"/>
                    <a:pt x="5924" y="7940"/>
                    <a:pt x="5692" y="7940"/>
                  </a:cubicBezTo>
                  <a:lnTo>
                    <a:pt x="2177" y="7940"/>
                  </a:lnTo>
                  <a:cubicBezTo>
                    <a:pt x="1945" y="7940"/>
                    <a:pt x="1749" y="7744"/>
                    <a:pt x="1749" y="7494"/>
                  </a:cubicBezTo>
                  <a:cubicBezTo>
                    <a:pt x="1749" y="7262"/>
                    <a:pt x="1945" y="7066"/>
                    <a:pt x="2177" y="7066"/>
                  </a:cubicBezTo>
                  <a:close/>
                  <a:moveTo>
                    <a:pt x="5692" y="8815"/>
                  </a:moveTo>
                  <a:cubicBezTo>
                    <a:pt x="5924" y="8815"/>
                    <a:pt x="6121" y="9011"/>
                    <a:pt x="6121" y="9243"/>
                  </a:cubicBezTo>
                  <a:cubicBezTo>
                    <a:pt x="6121" y="9493"/>
                    <a:pt x="5924" y="9689"/>
                    <a:pt x="5692" y="9689"/>
                  </a:cubicBezTo>
                  <a:lnTo>
                    <a:pt x="2177" y="9689"/>
                  </a:lnTo>
                  <a:cubicBezTo>
                    <a:pt x="1945" y="9689"/>
                    <a:pt x="1749" y="9493"/>
                    <a:pt x="1749" y="9243"/>
                  </a:cubicBezTo>
                  <a:cubicBezTo>
                    <a:pt x="1749" y="9011"/>
                    <a:pt x="1945" y="8815"/>
                    <a:pt x="2177" y="8815"/>
                  </a:cubicBezTo>
                  <a:close/>
                  <a:moveTo>
                    <a:pt x="429" y="0"/>
                  </a:moveTo>
                  <a:cubicBezTo>
                    <a:pt x="197" y="0"/>
                    <a:pt x="1" y="197"/>
                    <a:pt x="1" y="429"/>
                  </a:cubicBezTo>
                  <a:lnTo>
                    <a:pt x="1" y="11009"/>
                  </a:lnTo>
                  <a:cubicBezTo>
                    <a:pt x="1" y="11241"/>
                    <a:pt x="197" y="11437"/>
                    <a:pt x="429" y="11437"/>
                  </a:cubicBezTo>
                  <a:lnTo>
                    <a:pt x="7441" y="11437"/>
                  </a:lnTo>
                  <a:cubicBezTo>
                    <a:pt x="7673" y="11437"/>
                    <a:pt x="7869" y="11241"/>
                    <a:pt x="7869" y="11009"/>
                  </a:cubicBezTo>
                  <a:lnTo>
                    <a:pt x="7869" y="429"/>
                  </a:lnTo>
                  <a:cubicBezTo>
                    <a:pt x="7869" y="197"/>
                    <a:pt x="7673" y="0"/>
                    <a:pt x="74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25"/>
            <p:cNvSpPr/>
            <p:nvPr/>
          </p:nvSpPr>
          <p:spPr>
            <a:xfrm>
              <a:off x="4821125" y="3328400"/>
              <a:ext cx="65600" cy="23200"/>
            </a:xfrm>
            <a:custGeom>
              <a:avLst/>
              <a:gdLst/>
              <a:ahLst/>
              <a:cxnLst/>
              <a:rect l="l" t="t" r="r" b="b"/>
              <a:pathLst>
                <a:path w="2624" h="928" extrusionOk="0">
                  <a:moveTo>
                    <a:pt x="0" y="0"/>
                  </a:moveTo>
                  <a:lnTo>
                    <a:pt x="0" y="928"/>
                  </a:lnTo>
                  <a:lnTo>
                    <a:pt x="2623" y="928"/>
                  </a:lnTo>
                  <a:lnTo>
                    <a:pt x="2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125"/>
          <p:cNvGrpSpPr/>
          <p:nvPr/>
        </p:nvGrpSpPr>
        <p:grpSpPr>
          <a:xfrm>
            <a:off x="4733700" y="2705650"/>
            <a:ext cx="240450" cy="373825"/>
            <a:chOff x="4733700" y="2641900"/>
            <a:chExt cx="240450" cy="373825"/>
          </a:xfrm>
        </p:grpSpPr>
        <p:sp>
          <p:nvSpPr>
            <p:cNvPr id="4745" name="Google Shape;4745;p125"/>
            <p:cNvSpPr/>
            <p:nvPr/>
          </p:nvSpPr>
          <p:spPr>
            <a:xfrm>
              <a:off x="4733700" y="2982700"/>
              <a:ext cx="240450" cy="33025"/>
            </a:xfrm>
            <a:custGeom>
              <a:avLst/>
              <a:gdLst/>
              <a:ahLst/>
              <a:cxnLst/>
              <a:rect l="l" t="t" r="r" b="b"/>
              <a:pathLst>
                <a:path w="9618" h="1321" extrusionOk="0">
                  <a:moveTo>
                    <a:pt x="0" y="0"/>
                  </a:moveTo>
                  <a:lnTo>
                    <a:pt x="0" y="874"/>
                  </a:lnTo>
                  <a:cubicBezTo>
                    <a:pt x="0" y="1124"/>
                    <a:pt x="196" y="1320"/>
                    <a:pt x="428" y="1320"/>
                  </a:cubicBezTo>
                  <a:lnTo>
                    <a:pt x="9189" y="1320"/>
                  </a:lnTo>
                  <a:cubicBezTo>
                    <a:pt x="9421" y="1320"/>
                    <a:pt x="9617" y="1124"/>
                    <a:pt x="9617" y="874"/>
                  </a:cubicBezTo>
                  <a:lnTo>
                    <a:pt x="96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25"/>
            <p:cNvSpPr/>
            <p:nvPr/>
          </p:nvSpPr>
          <p:spPr>
            <a:xfrm>
              <a:off x="4733700" y="2641900"/>
              <a:ext cx="240450" cy="33025"/>
            </a:xfrm>
            <a:custGeom>
              <a:avLst/>
              <a:gdLst/>
              <a:ahLst/>
              <a:cxnLst/>
              <a:rect l="l" t="t" r="r" b="b"/>
              <a:pathLst>
                <a:path w="9618" h="1321" extrusionOk="0">
                  <a:moveTo>
                    <a:pt x="428" y="0"/>
                  </a:moveTo>
                  <a:cubicBezTo>
                    <a:pt x="196" y="0"/>
                    <a:pt x="0" y="197"/>
                    <a:pt x="0" y="446"/>
                  </a:cubicBezTo>
                  <a:lnTo>
                    <a:pt x="0" y="1321"/>
                  </a:lnTo>
                  <a:lnTo>
                    <a:pt x="9617" y="1321"/>
                  </a:lnTo>
                  <a:lnTo>
                    <a:pt x="9617" y="446"/>
                  </a:lnTo>
                  <a:cubicBezTo>
                    <a:pt x="9617" y="197"/>
                    <a:pt x="9421" y="0"/>
                    <a:pt x="91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25"/>
            <p:cNvSpPr/>
            <p:nvPr/>
          </p:nvSpPr>
          <p:spPr>
            <a:xfrm>
              <a:off x="4733700" y="2696750"/>
              <a:ext cx="240450" cy="264100"/>
            </a:xfrm>
            <a:custGeom>
              <a:avLst/>
              <a:gdLst/>
              <a:ahLst/>
              <a:cxnLst/>
              <a:rect l="l" t="t" r="r" b="b"/>
              <a:pathLst>
                <a:path w="9618" h="10564" extrusionOk="0">
                  <a:moveTo>
                    <a:pt x="7441" y="1304"/>
                  </a:moveTo>
                  <a:cubicBezTo>
                    <a:pt x="7673" y="1304"/>
                    <a:pt x="7869" y="1500"/>
                    <a:pt x="7869" y="1750"/>
                  </a:cubicBezTo>
                  <a:lnTo>
                    <a:pt x="7869" y="5300"/>
                  </a:lnTo>
                  <a:cubicBezTo>
                    <a:pt x="7869" y="5550"/>
                    <a:pt x="7673" y="5746"/>
                    <a:pt x="7441" y="5746"/>
                  </a:cubicBezTo>
                  <a:lnTo>
                    <a:pt x="2177" y="5746"/>
                  </a:lnTo>
                  <a:cubicBezTo>
                    <a:pt x="1945" y="5746"/>
                    <a:pt x="1749" y="5550"/>
                    <a:pt x="1749" y="5300"/>
                  </a:cubicBezTo>
                  <a:lnTo>
                    <a:pt x="1749" y="1750"/>
                  </a:lnTo>
                  <a:cubicBezTo>
                    <a:pt x="1749" y="1500"/>
                    <a:pt x="1945" y="1304"/>
                    <a:pt x="2177" y="1304"/>
                  </a:cubicBezTo>
                  <a:close/>
                  <a:moveTo>
                    <a:pt x="7441" y="6621"/>
                  </a:moveTo>
                  <a:cubicBezTo>
                    <a:pt x="7673" y="6621"/>
                    <a:pt x="7869" y="6817"/>
                    <a:pt x="7869" y="7067"/>
                  </a:cubicBezTo>
                  <a:cubicBezTo>
                    <a:pt x="7869" y="7299"/>
                    <a:pt x="7673" y="7495"/>
                    <a:pt x="7441" y="7495"/>
                  </a:cubicBezTo>
                  <a:lnTo>
                    <a:pt x="2177" y="7495"/>
                  </a:lnTo>
                  <a:cubicBezTo>
                    <a:pt x="1945" y="7495"/>
                    <a:pt x="1749" y="7299"/>
                    <a:pt x="1749" y="7067"/>
                  </a:cubicBezTo>
                  <a:cubicBezTo>
                    <a:pt x="1749" y="6817"/>
                    <a:pt x="1945" y="6621"/>
                    <a:pt x="2177" y="6621"/>
                  </a:cubicBezTo>
                  <a:close/>
                  <a:moveTo>
                    <a:pt x="7441" y="8369"/>
                  </a:moveTo>
                  <a:cubicBezTo>
                    <a:pt x="7673" y="8369"/>
                    <a:pt x="7869" y="8565"/>
                    <a:pt x="7869" y="8815"/>
                  </a:cubicBezTo>
                  <a:cubicBezTo>
                    <a:pt x="7869" y="9047"/>
                    <a:pt x="7673" y="9243"/>
                    <a:pt x="7441" y="9243"/>
                  </a:cubicBezTo>
                  <a:lnTo>
                    <a:pt x="2177" y="9243"/>
                  </a:lnTo>
                  <a:cubicBezTo>
                    <a:pt x="1945" y="9243"/>
                    <a:pt x="1749" y="9047"/>
                    <a:pt x="1749" y="8815"/>
                  </a:cubicBezTo>
                  <a:cubicBezTo>
                    <a:pt x="1749" y="8565"/>
                    <a:pt x="1945" y="8369"/>
                    <a:pt x="2177" y="8369"/>
                  </a:cubicBezTo>
                  <a:close/>
                  <a:moveTo>
                    <a:pt x="0" y="1"/>
                  </a:moveTo>
                  <a:lnTo>
                    <a:pt x="0" y="10564"/>
                  </a:lnTo>
                  <a:lnTo>
                    <a:pt x="9617" y="10564"/>
                  </a:lnTo>
                  <a:lnTo>
                    <a:pt x="96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25"/>
            <p:cNvSpPr/>
            <p:nvPr/>
          </p:nvSpPr>
          <p:spPr>
            <a:xfrm>
              <a:off x="4799275" y="2751175"/>
              <a:ext cx="109300" cy="67400"/>
            </a:xfrm>
            <a:custGeom>
              <a:avLst/>
              <a:gdLst/>
              <a:ahLst/>
              <a:cxnLst/>
              <a:rect l="l" t="t" r="r" b="b"/>
              <a:pathLst>
                <a:path w="4372" h="2696" extrusionOk="0">
                  <a:moveTo>
                    <a:pt x="0" y="1"/>
                  </a:moveTo>
                  <a:lnTo>
                    <a:pt x="0" y="2695"/>
                  </a:lnTo>
                  <a:lnTo>
                    <a:pt x="4372" y="2695"/>
                  </a:lnTo>
                  <a:lnTo>
                    <a:pt x="43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125"/>
          <p:cNvGrpSpPr/>
          <p:nvPr/>
        </p:nvGrpSpPr>
        <p:grpSpPr>
          <a:xfrm>
            <a:off x="4667225" y="2118175"/>
            <a:ext cx="373375" cy="374050"/>
            <a:chOff x="4667225" y="2054425"/>
            <a:chExt cx="373375" cy="374050"/>
          </a:xfrm>
        </p:grpSpPr>
        <p:sp>
          <p:nvSpPr>
            <p:cNvPr id="4750" name="Google Shape;4750;p125"/>
            <p:cNvSpPr/>
            <p:nvPr/>
          </p:nvSpPr>
          <p:spPr>
            <a:xfrm>
              <a:off x="4799700" y="2120450"/>
              <a:ext cx="175350" cy="174875"/>
            </a:xfrm>
            <a:custGeom>
              <a:avLst/>
              <a:gdLst/>
              <a:ahLst/>
              <a:cxnLst/>
              <a:rect l="l" t="t" r="r" b="b"/>
              <a:pathLst>
                <a:path w="7014" h="6995" extrusionOk="0">
                  <a:moveTo>
                    <a:pt x="3516" y="1749"/>
                  </a:moveTo>
                  <a:cubicBezTo>
                    <a:pt x="3748" y="1749"/>
                    <a:pt x="3944" y="1945"/>
                    <a:pt x="3944" y="2177"/>
                  </a:cubicBezTo>
                  <a:lnTo>
                    <a:pt x="3944" y="3051"/>
                  </a:lnTo>
                  <a:lnTo>
                    <a:pt x="4818" y="3051"/>
                  </a:lnTo>
                  <a:cubicBezTo>
                    <a:pt x="5068" y="3051"/>
                    <a:pt x="5265" y="3248"/>
                    <a:pt x="5265" y="3497"/>
                  </a:cubicBezTo>
                  <a:cubicBezTo>
                    <a:pt x="5265" y="3747"/>
                    <a:pt x="5068" y="3944"/>
                    <a:pt x="4818" y="3944"/>
                  </a:cubicBezTo>
                  <a:lnTo>
                    <a:pt x="3944" y="3944"/>
                  </a:lnTo>
                  <a:lnTo>
                    <a:pt x="3944" y="4818"/>
                  </a:lnTo>
                  <a:cubicBezTo>
                    <a:pt x="3944" y="5050"/>
                    <a:pt x="3748" y="5246"/>
                    <a:pt x="3516" y="5246"/>
                  </a:cubicBezTo>
                  <a:cubicBezTo>
                    <a:pt x="3266" y="5246"/>
                    <a:pt x="3070" y="5050"/>
                    <a:pt x="3070" y="4818"/>
                  </a:cubicBezTo>
                  <a:lnTo>
                    <a:pt x="3070" y="3944"/>
                  </a:lnTo>
                  <a:lnTo>
                    <a:pt x="2196" y="3944"/>
                  </a:lnTo>
                  <a:cubicBezTo>
                    <a:pt x="1964" y="3944"/>
                    <a:pt x="1767" y="3747"/>
                    <a:pt x="1767" y="3497"/>
                  </a:cubicBezTo>
                  <a:cubicBezTo>
                    <a:pt x="1767" y="3248"/>
                    <a:pt x="1964" y="3051"/>
                    <a:pt x="2196" y="3051"/>
                  </a:cubicBezTo>
                  <a:lnTo>
                    <a:pt x="3070" y="3051"/>
                  </a:lnTo>
                  <a:lnTo>
                    <a:pt x="3070" y="2177"/>
                  </a:lnTo>
                  <a:cubicBezTo>
                    <a:pt x="3070" y="1945"/>
                    <a:pt x="3266" y="1749"/>
                    <a:pt x="3516" y="1749"/>
                  </a:cubicBezTo>
                  <a:close/>
                  <a:moveTo>
                    <a:pt x="3516" y="0"/>
                  </a:moveTo>
                  <a:cubicBezTo>
                    <a:pt x="1589" y="0"/>
                    <a:pt x="1" y="1570"/>
                    <a:pt x="1" y="3497"/>
                  </a:cubicBezTo>
                  <a:cubicBezTo>
                    <a:pt x="1" y="5424"/>
                    <a:pt x="1589" y="6995"/>
                    <a:pt x="3516" y="6995"/>
                  </a:cubicBezTo>
                  <a:cubicBezTo>
                    <a:pt x="5443" y="6995"/>
                    <a:pt x="7013" y="5424"/>
                    <a:pt x="7013" y="3497"/>
                  </a:cubicBezTo>
                  <a:cubicBezTo>
                    <a:pt x="7013" y="1570"/>
                    <a:pt x="5443" y="0"/>
                    <a:pt x="35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25"/>
            <p:cNvSpPr/>
            <p:nvPr/>
          </p:nvSpPr>
          <p:spPr>
            <a:xfrm>
              <a:off x="4734150" y="2054425"/>
              <a:ext cx="306450" cy="306925"/>
            </a:xfrm>
            <a:custGeom>
              <a:avLst/>
              <a:gdLst/>
              <a:ahLst/>
              <a:cxnLst/>
              <a:rect l="l" t="t" r="r" b="b"/>
              <a:pathLst>
                <a:path w="12258" h="12277" extrusionOk="0">
                  <a:moveTo>
                    <a:pt x="6138" y="1767"/>
                  </a:moveTo>
                  <a:cubicBezTo>
                    <a:pt x="8547" y="1767"/>
                    <a:pt x="10509" y="3730"/>
                    <a:pt x="10509" y="6138"/>
                  </a:cubicBezTo>
                  <a:cubicBezTo>
                    <a:pt x="10509" y="8547"/>
                    <a:pt x="8547" y="10510"/>
                    <a:pt x="6138" y="10510"/>
                  </a:cubicBezTo>
                  <a:cubicBezTo>
                    <a:pt x="3711" y="10510"/>
                    <a:pt x="1749" y="8547"/>
                    <a:pt x="1749" y="6138"/>
                  </a:cubicBezTo>
                  <a:cubicBezTo>
                    <a:pt x="1749" y="3730"/>
                    <a:pt x="3711" y="1767"/>
                    <a:pt x="6138" y="1767"/>
                  </a:cubicBezTo>
                  <a:close/>
                  <a:moveTo>
                    <a:pt x="6138" y="1"/>
                  </a:moveTo>
                  <a:cubicBezTo>
                    <a:pt x="2748" y="1"/>
                    <a:pt x="0" y="2766"/>
                    <a:pt x="0" y="6138"/>
                  </a:cubicBezTo>
                  <a:cubicBezTo>
                    <a:pt x="0" y="9511"/>
                    <a:pt x="2748" y="12276"/>
                    <a:pt x="6138" y="12276"/>
                  </a:cubicBezTo>
                  <a:cubicBezTo>
                    <a:pt x="9510" y="12276"/>
                    <a:pt x="12258" y="9511"/>
                    <a:pt x="12258" y="6138"/>
                  </a:cubicBezTo>
                  <a:cubicBezTo>
                    <a:pt x="12258" y="2766"/>
                    <a:pt x="9510" y="1"/>
                    <a:pt x="61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25"/>
            <p:cNvSpPr/>
            <p:nvPr/>
          </p:nvSpPr>
          <p:spPr>
            <a:xfrm>
              <a:off x="4667225" y="2306450"/>
              <a:ext cx="121800" cy="122025"/>
            </a:xfrm>
            <a:custGeom>
              <a:avLst/>
              <a:gdLst/>
              <a:ahLst/>
              <a:cxnLst/>
              <a:rect l="l" t="t" r="r" b="b"/>
              <a:pathLst>
                <a:path w="4872" h="4881" extrusionOk="0">
                  <a:moveTo>
                    <a:pt x="3016" y="1"/>
                  </a:moveTo>
                  <a:lnTo>
                    <a:pt x="126" y="2891"/>
                  </a:lnTo>
                  <a:cubicBezTo>
                    <a:pt x="36" y="2963"/>
                    <a:pt x="1" y="3087"/>
                    <a:pt x="1" y="3195"/>
                  </a:cubicBezTo>
                  <a:cubicBezTo>
                    <a:pt x="1" y="3319"/>
                    <a:pt x="36" y="3426"/>
                    <a:pt x="126" y="3516"/>
                  </a:cubicBezTo>
                  <a:lnTo>
                    <a:pt x="1357" y="4747"/>
                  </a:lnTo>
                  <a:cubicBezTo>
                    <a:pt x="1446" y="4836"/>
                    <a:pt x="1557" y="4881"/>
                    <a:pt x="1669" y="4881"/>
                  </a:cubicBezTo>
                  <a:cubicBezTo>
                    <a:pt x="1780" y="4881"/>
                    <a:pt x="1892" y="4836"/>
                    <a:pt x="1981" y="4747"/>
                  </a:cubicBezTo>
                  <a:lnTo>
                    <a:pt x="4872" y="1856"/>
                  </a:lnTo>
                  <a:cubicBezTo>
                    <a:pt x="4140" y="1357"/>
                    <a:pt x="3516" y="714"/>
                    <a:pt x="30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125"/>
          <p:cNvGrpSpPr/>
          <p:nvPr/>
        </p:nvGrpSpPr>
        <p:grpSpPr>
          <a:xfrm>
            <a:off x="4152025" y="1552125"/>
            <a:ext cx="273900" cy="373825"/>
            <a:chOff x="4152025" y="1488375"/>
            <a:chExt cx="273900" cy="373825"/>
          </a:xfrm>
        </p:grpSpPr>
        <p:sp>
          <p:nvSpPr>
            <p:cNvPr id="4754" name="Google Shape;4754;p125"/>
            <p:cNvSpPr/>
            <p:nvPr/>
          </p:nvSpPr>
          <p:spPr>
            <a:xfrm>
              <a:off x="4152025" y="1488375"/>
              <a:ext cx="153475" cy="43725"/>
            </a:xfrm>
            <a:custGeom>
              <a:avLst/>
              <a:gdLst/>
              <a:ahLst/>
              <a:cxnLst/>
              <a:rect l="l" t="t" r="r" b="b"/>
              <a:pathLst>
                <a:path w="6139" h="1749" extrusionOk="0">
                  <a:moveTo>
                    <a:pt x="446" y="0"/>
                  </a:moveTo>
                  <a:cubicBezTo>
                    <a:pt x="197" y="0"/>
                    <a:pt x="0" y="197"/>
                    <a:pt x="0" y="446"/>
                  </a:cubicBezTo>
                  <a:lnTo>
                    <a:pt x="0" y="1749"/>
                  </a:lnTo>
                  <a:lnTo>
                    <a:pt x="6138" y="1749"/>
                  </a:lnTo>
                  <a:lnTo>
                    <a:pt x="6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25"/>
            <p:cNvSpPr/>
            <p:nvPr/>
          </p:nvSpPr>
          <p:spPr>
            <a:xfrm>
              <a:off x="4327325" y="1488375"/>
              <a:ext cx="43750" cy="43725"/>
            </a:xfrm>
            <a:custGeom>
              <a:avLst/>
              <a:gdLst/>
              <a:ahLst/>
              <a:cxnLst/>
              <a:rect l="l" t="t" r="r" b="b"/>
              <a:pathLst>
                <a:path w="1750" h="1749" extrusionOk="0">
                  <a:moveTo>
                    <a:pt x="1" y="0"/>
                  </a:moveTo>
                  <a:lnTo>
                    <a:pt x="1" y="1749"/>
                  </a:lnTo>
                  <a:lnTo>
                    <a:pt x="1749" y="1749"/>
                  </a:lnTo>
                  <a:lnTo>
                    <a:pt x="1749" y="446"/>
                  </a:lnTo>
                  <a:cubicBezTo>
                    <a:pt x="1749" y="197"/>
                    <a:pt x="1553" y="0"/>
                    <a:pt x="1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25"/>
            <p:cNvSpPr/>
            <p:nvPr/>
          </p:nvSpPr>
          <p:spPr>
            <a:xfrm>
              <a:off x="4217600" y="1733700"/>
              <a:ext cx="87900" cy="22775"/>
            </a:xfrm>
            <a:custGeom>
              <a:avLst/>
              <a:gdLst/>
              <a:ahLst/>
              <a:cxnLst/>
              <a:rect l="l" t="t" r="r" b="b"/>
              <a:pathLst>
                <a:path w="3516" h="911" extrusionOk="0">
                  <a:moveTo>
                    <a:pt x="0" y="1"/>
                  </a:moveTo>
                  <a:lnTo>
                    <a:pt x="0" y="911"/>
                  </a:lnTo>
                  <a:lnTo>
                    <a:pt x="3515" y="911"/>
                  </a:lnTo>
                  <a:lnTo>
                    <a:pt x="35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25"/>
            <p:cNvSpPr/>
            <p:nvPr/>
          </p:nvSpPr>
          <p:spPr>
            <a:xfrm>
              <a:off x="4152025" y="1554400"/>
              <a:ext cx="219050" cy="252925"/>
            </a:xfrm>
            <a:custGeom>
              <a:avLst/>
              <a:gdLst/>
              <a:ahLst/>
              <a:cxnLst/>
              <a:rect l="l" t="t" r="r" b="b"/>
              <a:pathLst>
                <a:path w="8762" h="10117" extrusionOk="0">
                  <a:moveTo>
                    <a:pt x="6566" y="1017"/>
                  </a:moveTo>
                  <a:cubicBezTo>
                    <a:pt x="6816" y="1017"/>
                    <a:pt x="7013" y="1213"/>
                    <a:pt x="7013" y="1445"/>
                  </a:cubicBezTo>
                  <a:cubicBezTo>
                    <a:pt x="7013" y="1695"/>
                    <a:pt x="6816" y="1891"/>
                    <a:pt x="6566" y="1891"/>
                  </a:cubicBezTo>
                  <a:lnTo>
                    <a:pt x="2195" y="1891"/>
                  </a:lnTo>
                  <a:cubicBezTo>
                    <a:pt x="1945" y="1891"/>
                    <a:pt x="1749" y="1695"/>
                    <a:pt x="1749" y="1445"/>
                  </a:cubicBezTo>
                  <a:cubicBezTo>
                    <a:pt x="1749" y="1213"/>
                    <a:pt x="1945" y="1017"/>
                    <a:pt x="2195" y="1017"/>
                  </a:cubicBezTo>
                  <a:close/>
                  <a:moveTo>
                    <a:pt x="6566" y="2766"/>
                  </a:moveTo>
                  <a:cubicBezTo>
                    <a:pt x="6816" y="2766"/>
                    <a:pt x="7013" y="2962"/>
                    <a:pt x="7013" y="3212"/>
                  </a:cubicBezTo>
                  <a:cubicBezTo>
                    <a:pt x="7013" y="3444"/>
                    <a:pt x="6816" y="3640"/>
                    <a:pt x="6566" y="3640"/>
                  </a:cubicBezTo>
                  <a:lnTo>
                    <a:pt x="2195" y="3640"/>
                  </a:lnTo>
                  <a:cubicBezTo>
                    <a:pt x="1945" y="3640"/>
                    <a:pt x="1749" y="3444"/>
                    <a:pt x="1749" y="3212"/>
                  </a:cubicBezTo>
                  <a:cubicBezTo>
                    <a:pt x="1749" y="2962"/>
                    <a:pt x="1945" y="2766"/>
                    <a:pt x="2195" y="2766"/>
                  </a:cubicBezTo>
                  <a:close/>
                  <a:moveTo>
                    <a:pt x="6566" y="4514"/>
                  </a:moveTo>
                  <a:cubicBezTo>
                    <a:pt x="6816" y="4514"/>
                    <a:pt x="7013" y="4710"/>
                    <a:pt x="7013" y="4960"/>
                  </a:cubicBezTo>
                  <a:cubicBezTo>
                    <a:pt x="7013" y="5192"/>
                    <a:pt x="6816" y="5389"/>
                    <a:pt x="6566" y="5389"/>
                  </a:cubicBezTo>
                  <a:lnTo>
                    <a:pt x="2195" y="5389"/>
                  </a:lnTo>
                  <a:cubicBezTo>
                    <a:pt x="1945" y="5389"/>
                    <a:pt x="1749" y="5192"/>
                    <a:pt x="1749" y="4960"/>
                  </a:cubicBezTo>
                  <a:cubicBezTo>
                    <a:pt x="1749" y="4710"/>
                    <a:pt x="1945" y="4514"/>
                    <a:pt x="2195" y="4514"/>
                  </a:cubicBezTo>
                  <a:close/>
                  <a:moveTo>
                    <a:pt x="6566" y="6298"/>
                  </a:moveTo>
                  <a:cubicBezTo>
                    <a:pt x="6816" y="6298"/>
                    <a:pt x="7013" y="6495"/>
                    <a:pt x="7013" y="6727"/>
                  </a:cubicBezTo>
                  <a:lnTo>
                    <a:pt x="7013" y="8511"/>
                  </a:lnTo>
                  <a:cubicBezTo>
                    <a:pt x="7013" y="8761"/>
                    <a:pt x="6816" y="8957"/>
                    <a:pt x="6566" y="8957"/>
                  </a:cubicBezTo>
                  <a:lnTo>
                    <a:pt x="2195" y="8957"/>
                  </a:lnTo>
                  <a:cubicBezTo>
                    <a:pt x="1945" y="8957"/>
                    <a:pt x="1749" y="8761"/>
                    <a:pt x="1749" y="8511"/>
                  </a:cubicBezTo>
                  <a:lnTo>
                    <a:pt x="1749" y="6727"/>
                  </a:lnTo>
                  <a:cubicBezTo>
                    <a:pt x="1749" y="6495"/>
                    <a:pt x="1945" y="6298"/>
                    <a:pt x="2195" y="6298"/>
                  </a:cubicBezTo>
                  <a:close/>
                  <a:moveTo>
                    <a:pt x="0" y="0"/>
                  </a:moveTo>
                  <a:lnTo>
                    <a:pt x="0" y="9689"/>
                  </a:lnTo>
                  <a:cubicBezTo>
                    <a:pt x="0" y="9921"/>
                    <a:pt x="197" y="10117"/>
                    <a:pt x="446" y="10117"/>
                  </a:cubicBezTo>
                  <a:lnTo>
                    <a:pt x="8315" y="10117"/>
                  </a:lnTo>
                  <a:cubicBezTo>
                    <a:pt x="8565" y="10117"/>
                    <a:pt x="8761" y="9921"/>
                    <a:pt x="8761" y="9689"/>
                  </a:cubicBezTo>
                  <a:lnTo>
                    <a:pt x="87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25"/>
            <p:cNvSpPr/>
            <p:nvPr/>
          </p:nvSpPr>
          <p:spPr>
            <a:xfrm>
              <a:off x="4392900" y="1532075"/>
              <a:ext cx="33025" cy="44200"/>
            </a:xfrm>
            <a:custGeom>
              <a:avLst/>
              <a:gdLst/>
              <a:ahLst/>
              <a:cxnLst/>
              <a:rect l="l" t="t" r="r" b="b"/>
              <a:pathLst>
                <a:path w="1321" h="1768" extrusionOk="0">
                  <a:moveTo>
                    <a:pt x="0" y="1"/>
                  </a:moveTo>
                  <a:lnTo>
                    <a:pt x="0" y="1767"/>
                  </a:lnTo>
                  <a:lnTo>
                    <a:pt x="1321" y="1767"/>
                  </a:lnTo>
                  <a:lnTo>
                    <a:pt x="1321" y="447"/>
                  </a:lnTo>
                  <a:cubicBezTo>
                    <a:pt x="1321" y="197"/>
                    <a:pt x="1125" y="1"/>
                    <a:pt x="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25"/>
            <p:cNvSpPr/>
            <p:nvPr/>
          </p:nvSpPr>
          <p:spPr>
            <a:xfrm>
              <a:off x="4195725" y="1598100"/>
              <a:ext cx="230200" cy="264100"/>
            </a:xfrm>
            <a:custGeom>
              <a:avLst/>
              <a:gdLst/>
              <a:ahLst/>
              <a:cxnLst/>
              <a:rect l="l" t="t" r="r" b="b"/>
              <a:pathLst>
                <a:path w="9208" h="10564" extrusionOk="0">
                  <a:moveTo>
                    <a:pt x="7887" y="1"/>
                  </a:moveTo>
                  <a:lnTo>
                    <a:pt x="7887" y="7941"/>
                  </a:lnTo>
                  <a:cubicBezTo>
                    <a:pt x="7887" y="8654"/>
                    <a:pt x="7299" y="9243"/>
                    <a:pt x="6567" y="9243"/>
                  </a:cubicBezTo>
                  <a:lnTo>
                    <a:pt x="1" y="9243"/>
                  </a:lnTo>
                  <a:lnTo>
                    <a:pt x="1" y="10117"/>
                  </a:lnTo>
                  <a:cubicBezTo>
                    <a:pt x="1" y="10367"/>
                    <a:pt x="197" y="10563"/>
                    <a:pt x="447" y="10563"/>
                  </a:cubicBezTo>
                  <a:lnTo>
                    <a:pt x="8762" y="10563"/>
                  </a:lnTo>
                  <a:cubicBezTo>
                    <a:pt x="9012" y="10563"/>
                    <a:pt x="9208" y="10367"/>
                    <a:pt x="9208" y="10117"/>
                  </a:cubicBezTo>
                  <a:lnTo>
                    <a:pt x="92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125"/>
          <p:cNvGrpSpPr/>
          <p:nvPr/>
        </p:nvGrpSpPr>
        <p:grpSpPr>
          <a:xfrm>
            <a:off x="4102075" y="3837325"/>
            <a:ext cx="373825" cy="373375"/>
            <a:chOff x="2769550" y="3945675"/>
            <a:chExt cx="373825" cy="373375"/>
          </a:xfrm>
        </p:grpSpPr>
        <p:sp>
          <p:nvSpPr>
            <p:cNvPr id="4761" name="Google Shape;4761;p125"/>
            <p:cNvSpPr/>
            <p:nvPr/>
          </p:nvSpPr>
          <p:spPr>
            <a:xfrm>
              <a:off x="2984100" y="4067450"/>
              <a:ext cx="25000" cy="24550"/>
            </a:xfrm>
            <a:custGeom>
              <a:avLst/>
              <a:gdLst/>
              <a:ahLst/>
              <a:cxnLst/>
              <a:rect l="l" t="t" r="r" b="b"/>
              <a:pathLst>
                <a:path w="1000" h="982" extrusionOk="0">
                  <a:moveTo>
                    <a:pt x="500" y="0"/>
                  </a:moveTo>
                  <a:cubicBezTo>
                    <a:pt x="214" y="0"/>
                    <a:pt x="0" y="214"/>
                    <a:pt x="0" y="500"/>
                  </a:cubicBezTo>
                  <a:cubicBezTo>
                    <a:pt x="0" y="767"/>
                    <a:pt x="214" y="981"/>
                    <a:pt x="500" y="981"/>
                  </a:cubicBezTo>
                  <a:cubicBezTo>
                    <a:pt x="768" y="981"/>
                    <a:pt x="1000" y="767"/>
                    <a:pt x="1000" y="500"/>
                  </a:cubicBezTo>
                  <a:cubicBezTo>
                    <a:pt x="1000" y="214"/>
                    <a:pt x="768"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25"/>
            <p:cNvSpPr/>
            <p:nvPr/>
          </p:nvSpPr>
          <p:spPr>
            <a:xfrm>
              <a:off x="3054125" y="4172275"/>
              <a:ext cx="25000" cy="25000"/>
            </a:xfrm>
            <a:custGeom>
              <a:avLst/>
              <a:gdLst/>
              <a:ahLst/>
              <a:cxnLst/>
              <a:rect l="l" t="t" r="r" b="b"/>
              <a:pathLst>
                <a:path w="1000" h="1000" extrusionOk="0">
                  <a:moveTo>
                    <a:pt x="500" y="0"/>
                  </a:moveTo>
                  <a:cubicBezTo>
                    <a:pt x="233" y="0"/>
                    <a:pt x="1" y="232"/>
                    <a:pt x="1" y="500"/>
                  </a:cubicBezTo>
                  <a:cubicBezTo>
                    <a:pt x="1" y="785"/>
                    <a:pt x="233" y="999"/>
                    <a:pt x="500" y="999"/>
                  </a:cubicBezTo>
                  <a:cubicBezTo>
                    <a:pt x="768" y="999"/>
                    <a:pt x="1000" y="785"/>
                    <a:pt x="1000" y="500"/>
                  </a:cubicBezTo>
                  <a:cubicBezTo>
                    <a:pt x="1000" y="232"/>
                    <a:pt x="768" y="0"/>
                    <a:pt x="5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25"/>
            <p:cNvSpPr/>
            <p:nvPr/>
          </p:nvSpPr>
          <p:spPr>
            <a:xfrm>
              <a:off x="2916300" y="3945675"/>
              <a:ext cx="227075" cy="373375"/>
            </a:xfrm>
            <a:custGeom>
              <a:avLst/>
              <a:gdLst/>
              <a:ahLst/>
              <a:cxnLst/>
              <a:rect l="l" t="t" r="r" b="b"/>
              <a:pathLst>
                <a:path w="9083" h="14935" extrusionOk="0">
                  <a:moveTo>
                    <a:pt x="3212" y="2123"/>
                  </a:moveTo>
                  <a:cubicBezTo>
                    <a:pt x="3444" y="2123"/>
                    <a:pt x="3640" y="2320"/>
                    <a:pt x="3640" y="2569"/>
                  </a:cubicBezTo>
                  <a:lnTo>
                    <a:pt x="3640" y="4068"/>
                  </a:lnTo>
                  <a:cubicBezTo>
                    <a:pt x="4193" y="4247"/>
                    <a:pt x="4586" y="4764"/>
                    <a:pt x="4586" y="5371"/>
                  </a:cubicBezTo>
                  <a:cubicBezTo>
                    <a:pt x="4586" y="5960"/>
                    <a:pt x="4193" y="6477"/>
                    <a:pt x="3640" y="6655"/>
                  </a:cubicBezTo>
                  <a:lnTo>
                    <a:pt x="3640" y="12365"/>
                  </a:lnTo>
                  <a:cubicBezTo>
                    <a:pt x="3640" y="12615"/>
                    <a:pt x="3444" y="12811"/>
                    <a:pt x="3212" y="12811"/>
                  </a:cubicBezTo>
                  <a:cubicBezTo>
                    <a:pt x="2962" y="12811"/>
                    <a:pt x="2766" y="12615"/>
                    <a:pt x="2766" y="12365"/>
                  </a:cubicBezTo>
                  <a:lnTo>
                    <a:pt x="2766" y="6655"/>
                  </a:lnTo>
                  <a:cubicBezTo>
                    <a:pt x="2231" y="6477"/>
                    <a:pt x="1838" y="5960"/>
                    <a:pt x="1838" y="5371"/>
                  </a:cubicBezTo>
                  <a:cubicBezTo>
                    <a:pt x="1838" y="4764"/>
                    <a:pt x="2231" y="4247"/>
                    <a:pt x="2766" y="4068"/>
                  </a:cubicBezTo>
                  <a:lnTo>
                    <a:pt x="2766" y="2569"/>
                  </a:lnTo>
                  <a:cubicBezTo>
                    <a:pt x="2766" y="2320"/>
                    <a:pt x="2962" y="2123"/>
                    <a:pt x="3212" y="2123"/>
                  </a:cubicBezTo>
                  <a:close/>
                  <a:moveTo>
                    <a:pt x="6013" y="2123"/>
                  </a:moveTo>
                  <a:cubicBezTo>
                    <a:pt x="6245" y="2123"/>
                    <a:pt x="6441" y="2320"/>
                    <a:pt x="6441" y="2569"/>
                  </a:cubicBezTo>
                  <a:lnTo>
                    <a:pt x="6441" y="8261"/>
                  </a:lnTo>
                  <a:cubicBezTo>
                    <a:pt x="6995" y="8457"/>
                    <a:pt x="7387" y="8957"/>
                    <a:pt x="7387" y="9564"/>
                  </a:cubicBezTo>
                  <a:cubicBezTo>
                    <a:pt x="7387" y="10170"/>
                    <a:pt x="6995" y="10688"/>
                    <a:pt x="6441" y="10866"/>
                  </a:cubicBezTo>
                  <a:lnTo>
                    <a:pt x="6441" y="12365"/>
                  </a:lnTo>
                  <a:cubicBezTo>
                    <a:pt x="6441" y="12615"/>
                    <a:pt x="6245" y="12811"/>
                    <a:pt x="6013" y="12811"/>
                  </a:cubicBezTo>
                  <a:cubicBezTo>
                    <a:pt x="5763" y="12811"/>
                    <a:pt x="5567" y="12615"/>
                    <a:pt x="5567" y="12365"/>
                  </a:cubicBezTo>
                  <a:lnTo>
                    <a:pt x="5567" y="10866"/>
                  </a:lnTo>
                  <a:cubicBezTo>
                    <a:pt x="5032" y="10688"/>
                    <a:pt x="4639" y="10170"/>
                    <a:pt x="4639" y="9564"/>
                  </a:cubicBezTo>
                  <a:cubicBezTo>
                    <a:pt x="4639" y="8957"/>
                    <a:pt x="5032" y="8457"/>
                    <a:pt x="5567" y="8261"/>
                  </a:cubicBezTo>
                  <a:lnTo>
                    <a:pt x="5567" y="2569"/>
                  </a:lnTo>
                  <a:cubicBezTo>
                    <a:pt x="5567" y="2320"/>
                    <a:pt x="5763" y="2123"/>
                    <a:pt x="6013" y="2123"/>
                  </a:cubicBezTo>
                  <a:close/>
                  <a:moveTo>
                    <a:pt x="428" y="0"/>
                  </a:moveTo>
                  <a:cubicBezTo>
                    <a:pt x="197" y="0"/>
                    <a:pt x="0" y="196"/>
                    <a:pt x="0" y="428"/>
                  </a:cubicBezTo>
                  <a:lnTo>
                    <a:pt x="0" y="14934"/>
                  </a:lnTo>
                  <a:lnTo>
                    <a:pt x="8636" y="14934"/>
                  </a:lnTo>
                  <a:cubicBezTo>
                    <a:pt x="8886" y="14934"/>
                    <a:pt x="9082" y="14738"/>
                    <a:pt x="9082" y="14506"/>
                  </a:cubicBezTo>
                  <a:lnTo>
                    <a:pt x="9082" y="428"/>
                  </a:lnTo>
                  <a:cubicBezTo>
                    <a:pt x="9082" y="196"/>
                    <a:pt x="8886" y="0"/>
                    <a:pt x="86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25"/>
            <p:cNvSpPr/>
            <p:nvPr/>
          </p:nvSpPr>
          <p:spPr>
            <a:xfrm>
              <a:off x="2769550" y="4069675"/>
              <a:ext cx="124900" cy="249375"/>
            </a:xfrm>
            <a:custGeom>
              <a:avLst/>
              <a:gdLst/>
              <a:ahLst/>
              <a:cxnLst/>
              <a:rect l="l" t="t" r="r" b="b"/>
              <a:pathLst>
                <a:path w="4996" h="9975" extrusionOk="0">
                  <a:moveTo>
                    <a:pt x="4996" y="0"/>
                  </a:moveTo>
                  <a:cubicBezTo>
                    <a:pt x="4621" y="0"/>
                    <a:pt x="4247" y="36"/>
                    <a:pt x="3890" y="107"/>
                  </a:cubicBezTo>
                  <a:cubicBezTo>
                    <a:pt x="3693" y="161"/>
                    <a:pt x="3533" y="339"/>
                    <a:pt x="3533" y="536"/>
                  </a:cubicBezTo>
                  <a:lnTo>
                    <a:pt x="3533" y="1285"/>
                  </a:lnTo>
                  <a:cubicBezTo>
                    <a:pt x="3497" y="1303"/>
                    <a:pt x="3444" y="1321"/>
                    <a:pt x="3390" y="1356"/>
                  </a:cubicBezTo>
                  <a:lnTo>
                    <a:pt x="2873" y="821"/>
                  </a:lnTo>
                  <a:cubicBezTo>
                    <a:pt x="2781" y="740"/>
                    <a:pt x="2666" y="699"/>
                    <a:pt x="2554" y="699"/>
                  </a:cubicBezTo>
                  <a:cubicBezTo>
                    <a:pt x="2470" y="699"/>
                    <a:pt x="2388" y="722"/>
                    <a:pt x="2320" y="768"/>
                  </a:cubicBezTo>
                  <a:cubicBezTo>
                    <a:pt x="2016" y="964"/>
                    <a:pt x="1713" y="1196"/>
                    <a:pt x="1463" y="1463"/>
                  </a:cubicBezTo>
                  <a:cubicBezTo>
                    <a:pt x="1195" y="1731"/>
                    <a:pt x="964" y="2017"/>
                    <a:pt x="767" y="2320"/>
                  </a:cubicBezTo>
                  <a:cubicBezTo>
                    <a:pt x="642" y="2498"/>
                    <a:pt x="678" y="2730"/>
                    <a:pt x="821" y="2873"/>
                  </a:cubicBezTo>
                  <a:lnTo>
                    <a:pt x="1338" y="3390"/>
                  </a:lnTo>
                  <a:cubicBezTo>
                    <a:pt x="1320" y="3444"/>
                    <a:pt x="1303" y="3497"/>
                    <a:pt x="1285" y="3551"/>
                  </a:cubicBezTo>
                  <a:lnTo>
                    <a:pt x="535" y="3551"/>
                  </a:lnTo>
                  <a:cubicBezTo>
                    <a:pt x="339" y="3551"/>
                    <a:pt x="161" y="3694"/>
                    <a:pt x="107" y="3890"/>
                  </a:cubicBezTo>
                  <a:cubicBezTo>
                    <a:pt x="36" y="4247"/>
                    <a:pt x="0" y="4622"/>
                    <a:pt x="0" y="4996"/>
                  </a:cubicBezTo>
                  <a:cubicBezTo>
                    <a:pt x="0" y="5353"/>
                    <a:pt x="36" y="5728"/>
                    <a:pt x="107" y="6085"/>
                  </a:cubicBezTo>
                  <a:cubicBezTo>
                    <a:pt x="161" y="6299"/>
                    <a:pt x="339" y="6442"/>
                    <a:pt x="535" y="6442"/>
                  </a:cubicBezTo>
                  <a:lnTo>
                    <a:pt x="1285" y="6442"/>
                  </a:lnTo>
                  <a:cubicBezTo>
                    <a:pt x="1303" y="6495"/>
                    <a:pt x="1320" y="6531"/>
                    <a:pt x="1338" y="6584"/>
                  </a:cubicBezTo>
                  <a:lnTo>
                    <a:pt x="821" y="7120"/>
                  </a:lnTo>
                  <a:cubicBezTo>
                    <a:pt x="678" y="7262"/>
                    <a:pt x="642" y="7494"/>
                    <a:pt x="767" y="7655"/>
                  </a:cubicBezTo>
                  <a:cubicBezTo>
                    <a:pt x="964" y="7976"/>
                    <a:pt x="1195" y="8261"/>
                    <a:pt x="1463" y="8511"/>
                  </a:cubicBezTo>
                  <a:cubicBezTo>
                    <a:pt x="1713" y="8779"/>
                    <a:pt x="2016" y="9011"/>
                    <a:pt x="2320" y="9225"/>
                  </a:cubicBezTo>
                  <a:cubicBezTo>
                    <a:pt x="2394" y="9270"/>
                    <a:pt x="2474" y="9292"/>
                    <a:pt x="2554" y="9292"/>
                  </a:cubicBezTo>
                  <a:cubicBezTo>
                    <a:pt x="2667" y="9292"/>
                    <a:pt x="2779" y="9247"/>
                    <a:pt x="2873" y="9154"/>
                  </a:cubicBezTo>
                  <a:lnTo>
                    <a:pt x="3390" y="8636"/>
                  </a:lnTo>
                  <a:cubicBezTo>
                    <a:pt x="3444" y="8654"/>
                    <a:pt x="3497" y="8672"/>
                    <a:pt x="3533" y="8690"/>
                  </a:cubicBezTo>
                  <a:lnTo>
                    <a:pt x="3533" y="9439"/>
                  </a:lnTo>
                  <a:cubicBezTo>
                    <a:pt x="3533" y="9653"/>
                    <a:pt x="3693" y="9832"/>
                    <a:pt x="3890" y="9867"/>
                  </a:cubicBezTo>
                  <a:cubicBezTo>
                    <a:pt x="4247" y="9939"/>
                    <a:pt x="4621" y="9974"/>
                    <a:pt x="4996" y="9974"/>
                  </a:cubicBezTo>
                  <a:lnTo>
                    <a:pt x="4996" y="6067"/>
                  </a:lnTo>
                  <a:cubicBezTo>
                    <a:pt x="4389" y="6067"/>
                    <a:pt x="3908" y="5585"/>
                    <a:pt x="3908" y="4996"/>
                  </a:cubicBezTo>
                  <a:cubicBezTo>
                    <a:pt x="3908" y="4390"/>
                    <a:pt x="4389" y="3908"/>
                    <a:pt x="4996" y="3908"/>
                  </a:cubicBezTo>
                  <a:lnTo>
                    <a:pt x="49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125"/>
          <p:cNvGrpSpPr/>
          <p:nvPr/>
        </p:nvGrpSpPr>
        <p:grpSpPr>
          <a:xfrm>
            <a:off x="4135075" y="3267700"/>
            <a:ext cx="307800" cy="373375"/>
            <a:chOff x="4135075" y="3203950"/>
            <a:chExt cx="307800" cy="373375"/>
          </a:xfrm>
        </p:grpSpPr>
        <p:sp>
          <p:nvSpPr>
            <p:cNvPr id="4766" name="Google Shape;4766;p125"/>
            <p:cNvSpPr/>
            <p:nvPr/>
          </p:nvSpPr>
          <p:spPr>
            <a:xfrm>
              <a:off x="4395575" y="3269950"/>
              <a:ext cx="43750" cy="21900"/>
            </a:xfrm>
            <a:custGeom>
              <a:avLst/>
              <a:gdLst/>
              <a:ahLst/>
              <a:cxnLst/>
              <a:rect l="l" t="t" r="r" b="b"/>
              <a:pathLst>
                <a:path w="1750" h="876" extrusionOk="0">
                  <a:moveTo>
                    <a:pt x="429" y="1"/>
                  </a:moveTo>
                  <a:cubicBezTo>
                    <a:pt x="197" y="1"/>
                    <a:pt x="0" y="197"/>
                    <a:pt x="0" y="447"/>
                  </a:cubicBezTo>
                  <a:cubicBezTo>
                    <a:pt x="0" y="679"/>
                    <a:pt x="197" y="875"/>
                    <a:pt x="429" y="875"/>
                  </a:cubicBezTo>
                  <a:lnTo>
                    <a:pt x="1303" y="875"/>
                  </a:lnTo>
                  <a:cubicBezTo>
                    <a:pt x="1553" y="875"/>
                    <a:pt x="1749" y="679"/>
                    <a:pt x="1749" y="447"/>
                  </a:cubicBezTo>
                  <a:cubicBezTo>
                    <a:pt x="1749" y="197"/>
                    <a:pt x="1553" y="1"/>
                    <a:pt x="1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25"/>
            <p:cNvSpPr/>
            <p:nvPr/>
          </p:nvSpPr>
          <p:spPr>
            <a:xfrm>
              <a:off x="4387550" y="3312525"/>
              <a:ext cx="45975" cy="31950"/>
            </a:xfrm>
            <a:custGeom>
              <a:avLst/>
              <a:gdLst/>
              <a:ahLst/>
              <a:cxnLst/>
              <a:rect l="l" t="t" r="r" b="b"/>
              <a:pathLst>
                <a:path w="1839" h="1278" extrusionOk="0">
                  <a:moveTo>
                    <a:pt x="485" y="1"/>
                  </a:moveTo>
                  <a:cubicBezTo>
                    <a:pt x="323" y="1"/>
                    <a:pt x="166" y="90"/>
                    <a:pt x="90" y="243"/>
                  </a:cubicBezTo>
                  <a:cubicBezTo>
                    <a:pt x="0" y="457"/>
                    <a:pt x="90" y="724"/>
                    <a:pt x="304" y="831"/>
                  </a:cubicBezTo>
                  <a:lnTo>
                    <a:pt x="1142" y="1242"/>
                  </a:lnTo>
                  <a:cubicBezTo>
                    <a:pt x="1214" y="1260"/>
                    <a:pt x="1267" y="1277"/>
                    <a:pt x="1339" y="1277"/>
                  </a:cubicBezTo>
                  <a:cubicBezTo>
                    <a:pt x="1499" y="1277"/>
                    <a:pt x="1660" y="1188"/>
                    <a:pt x="1731" y="1028"/>
                  </a:cubicBezTo>
                  <a:cubicBezTo>
                    <a:pt x="1838" y="814"/>
                    <a:pt x="1749" y="546"/>
                    <a:pt x="1535" y="439"/>
                  </a:cubicBezTo>
                  <a:lnTo>
                    <a:pt x="678" y="46"/>
                  </a:lnTo>
                  <a:cubicBezTo>
                    <a:pt x="617" y="16"/>
                    <a:pt x="551" y="1"/>
                    <a:pt x="4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25"/>
            <p:cNvSpPr/>
            <p:nvPr/>
          </p:nvSpPr>
          <p:spPr>
            <a:xfrm>
              <a:off x="4387550" y="3217525"/>
              <a:ext cx="45975" cy="31925"/>
            </a:xfrm>
            <a:custGeom>
              <a:avLst/>
              <a:gdLst/>
              <a:ahLst/>
              <a:cxnLst/>
              <a:rect l="l" t="t" r="r" b="b"/>
              <a:pathLst>
                <a:path w="1839" h="1277" extrusionOk="0">
                  <a:moveTo>
                    <a:pt x="1343" y="1"/>
                  </a:moveTo>
                  <a:cubicBezTo>
                    <a:pt x="1277" y="1"/>
                    <a:pt x="1209" y="15"/>
                    <a:pt x="1142" y="46"/>
                  </a:cubicBezTo>
                  <a:lnTo>
                    <a:pt x="304" y="456"/>
                  </a:lnTo>
                  <a:cubicBezTo>
                    <a:pt x="90" y="563"/>
                    <a:pt x="0" y="813"/>
                    <a:pt x="90" y="1045"/>
                  </a:cubicBezTo>
                  <a:cubicBezTo>
                    <a:pt x="179" y="1188"/>
                    <a:pt x="321" y="1277"/>
                    <a:pt x="500" y="1277"/>
                  </a:cubicBezTo>
                  <a:cubicBezTo>
                    <a:pt x="553" y="1277"/>
                    <a:pt x="625" y="1277"/>
                    <a:pt x="678" y="1241"/>
                  </a:cubicBezTo>
                  <a:lnTo>
                    <a:pt x="1535" y="831"/>
                  </a:lnTo>
                  <a:cubicBezTo>
                    <a:pt x="1749" y="724"/>
                    <a:pt x="1838" y="474"/>
                    <a:pt x="1731" y="242"/>
                  </a:cubicBezTo>
                  <a:cubicBezTo>
                    <a:pt x="1655" y="90"/>
                    <a:pt x="1506" y="1"/>
                    <a:pt x="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25"/>
            <p:cNvSpPr/>
            <p:nvPr/>
          </p:nvSpPr>
          <p:spPr>
            <a:xfrm>
              <a:off x="4138650" y="3269950"/>
              <a:ext cx="43725" cy="21900"/>
            </a:xfrm>
            <a:custGeom>
              <a:avLst/>
              <a:gdLst/>
              <a:ahLst/>
              <a:cxnLst/>
              <a:rect l="l" t="t" r="r" b="b"/>
              <a:pathLst>
                <a:path w="1749" h="876" extrusionOk="0">
                  <a:moveTo>
                    <a:pt x="428" y="1"/>
                  </a:moveTo>
                  <a:cubicBezTo>
                    <a:pt x="196" y="1"/>
                    <a:pt x="0" y="197"/>
                    <a:pt x="0" y="447"/>
                  </a:cubicBezTo>
                  <a:cubicBezTo>
                    <a:pt x="0" y="679"/>
                    <a:pt x="196" y="875"/>
                    <a:pt x="428" y="875"/>
                  </a:cubicBezTo>
                  <a:lnTo>
                    <a:pt x="1303" y="875"/>
                  </a:lnTo>
                  <a:cubicBezTo>
                    <a:pt x="1552" y="875"/>
                    <a:pt x="1749" y="679"/>
                    <a:pt x="1749" y="447"/>
                  </a:cubicBezTo>
                  <a:cubicBezTo>
                    <a:pt x="1749" y="197"/>
                    <a:pt x="1552" y="1"/>
                    <a:pt x="1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25"/>
            <p:cNvSpPr/>
            <p:nvPr/>
          </p:nvSpPr>
          <p:spPr>
            <a:xfrm>
              <a:off x="4144450" y="3312525"/>
              <a:ext cx="45950" cy="31950"/>
            </a:xfrm>
            <a:custGeom>
              <a:avLst/>
              <a:gdLst/>
              <a:ahLst/>
              <a:cxnLst/>
              <a:rect l="l" t="t" r="r" b="b"/>
              <a:pathLst>
                <a:path w="1838" h="1278" extrusionOk="0">
                  <a:moveTo>
                    <a:pt x="1343" y="1"/>
                  </a:moveTo>
                  <a:cubicBezTo>
                    <a:pt x="1277" y="1"/>
                    <a:pt x="1209" y="16"/>
                    <a:pt x="1142" y="46"/>
                  </a:cubicBezTo>
                  <a:lnTo>
                    <a:pt x="303" y="439"/>
                  </a:lnTo>
                  <a:cubicBezTo>
                    <a:pt x="89" y="546"/>
                    <a:pt x="0" y="814"/>
                    <a:pt x="107" y="1028"/>
                  </a:cubicBezTo>
                  <a:cubicBezTo>
                    <a:pt x="179" y="1188"/>
                    <a:pt x="339" y="1277"/>
                    <a:pt x="500" y="1277"/>
                  </a:cubicBezTo>
                  <a:cubicBezTo>
                    <a:pt x="553" y="1277"/>
                    <a:pt x="625" y="1260"/>
                    <a:pt x="678" y="1242"/>
                  </a:cubicBezTo>
                  <a:lnTo>
                    <a:pt x="1535" y="831"/>
                  </a:lnTo>
                  <a:cubicBezTo>
                    <a:pt x="1749" y="724"/>
                    <a:pt x="1838" y="457"/>
                    <a:pt x="1731" y="243"/>
                  </a:cubicBezTo>
                  <a:cubicBezTo>
                    <a:pt x="1655" y="90"/>
                    <a:pt x="1506" y="1"/>
                    <a:pt x="1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25"/>
            <p:cNvSpPr/>
            <p:nvPr/>
          </p:nvSpPr>
          <p:spPr>
            <a:xfrm>
              <a:off x="4144450" y="3217525"/>
              <a:ext cx="45950" cy="31925"/>
            </a:xfrm>
            <a:custGeom>
              <a:avLst/>
              <a:gdLst/>
              <a:ahLst/>
              <a:cxnLst/>
              <a:rect l="l" t="t" r="r" b="b"/>
              <a:pathLst>
                <a:path w="1838" h="1277" extrusionOk="0">
                  <a:moveTo>
                    <a:pt x="489" y="1"/>
                  </a:moveTo>
                  <a:cubicBezTo>
                    <a:pt x="332" y="1"/>
                    <a:pt x="183" y="90"/>
                    <a:pt x="107" y="242"/>
                  </a:cubicBezTo>
                  <a:cubicBezTo>
                    <a:pt x="0" y="474"/>
                    <a:pt x="89" y="724"/>
                    <a:pt x="303" y="831"/>
                  </a:cubicBezTo>
                  <a:lnTo>
                    <a:pt x="1142" y="1241"/>
                  </a:lnTo>
                  <a:cubicBezTo>
                    <a:pt x="1213" y="1277"/>
                    <a:pt x="1285" y="1277"/>
                    <a:pt x="1338" y="1277"/>
                  </a:cubicBezTo>
                  <a:cubicBezTo>
                    <a:pt x="1499" y="1277"/>
                    <a:pt x="1659" y="1188"/>
                    <a:pt x="1731" y="1045"/>
                  </a:cubicBezTo>
                  <a:cubicBezTo>
                    <a:pt x="1838" y="813"/>
                    <a:pt x="1749" y="563"/>
                    <a:pt x="1535" y="456"/>
                  </a:cubicBezTo>
                  <a:lnTo>
                    <a:pt x="678" y="46"/>
                  </a:lnTo>
                  <a:cubicBezTo>
                    <a:pt x="616" y="15"/>
                    <a:pt x="552" y="1"/>
                    <a:pt x="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25"/>
            <p:cNvSpPr/>
            <p:nvPr/>
          </p:nvSpPr>
          <p:spPr>
            <a:xfrm>
              <a:off x="4299675" y="3423850"/>
              <a:ext cx="143200" cy="76750"/>
            </a:xfrm>
            <a:custGeom>
              <a:avLst/>
              <a:gdLst/>
              <a:ahLst/>
              <a:cxnLst/>
              <a:rect l="l" t="t" r="r" b="b"/>
              <a:pathLst>
                <a:path w="5728" h="3070" extrusionOk="0">
                  <a:moveTo>
                    <a:pt x="0" y="0"/>
                  </a:moveTo>
                  <a:lnTo>
                    <a:pt x="0" y="1446"/>
                  </a:lnTo>
                  <a:lnTo>
                    <a:pt x="964" y="2873"/>
                  </a:lnTo>
                  <a:cubicBezTo>
                    <a:pt x="1035" y="2998"/>
                    <a:pt x="1178" y="3069"/>
                    <a:pt x="1321" y="3069"/>
                  </a:cubicBezTo>
                  <a:lnTo>
                    <a:pt x="5264" y="3069"/>
                  </a:lnTo>
                  <a:cubicBezTo>
                    <a:pt x="5424" y="3069"/>
                    <a:pt x="5567" y="2980"/>
                    <a:pt x="5656" y="2837"/>
                  </a:cubicBezTo>
                  <a:cubicBezTo>
                    <a:pt x="5728" y="2695"/>
                    <a:pt x="5710" y="2516"/>
                    <a:pt x="5621" y="2391"/>
                  </a:cubicBezTo>
                  <a:lnTo>
                    <a:pt x="3872" y="197"/>
                  </a:lnTo>
                  <a:cubicBezTo>
                    <a:pt x="3801" y="72"/>
                    <a:pt x="3658" y="0"/>
                    <a:pt x="35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25"/>
            <p:cNvSpPr/>
            <p:nvPr/>
          </p:nvSpPr>
          <p:spPr>
            <a:xfrm>
              <a:off x="4135075" y="3423850"/>
              <a:ext cx="142775" cy="76750"/>
            </a:xfrm>
            <a:custGeom>
              <a:avLst/>
              <a:gdLst/>
              <a:ahLst/>
              <a:cxnLst/>
              <a:rect l="l" t="t" r="r" b="b"/>
              <a:pathLst>
                <a:path w="5711" h="3070" extrusionOk="0">
                  <a:moveTo>
                    <a:pt x="2213" y="0"/>
                  </a:moveTo>
                  <a:cubicBezTo>
                    <a:pt x="2070" y="0"/>
                    <a:pt x="1927" y="72"/>
                    <a:pt x="1856" y="197"/>
                  </a:cubicBezTo>
                  <a:lnTo>
                    <a:pt x="90" y="2391"/>
                  </a:lnTo>
                  <a:cubicBezTo>
                    <a:pt x="0" y="2516"/>
                    <a:pt x="0" y="2695"/>
                    <a:pt x="72" y="2837"/>
                  </a:cubicBezTo>
                  <a:cubicBezTo>
                    <a:pt x="143" y="2980"/>
                    <a:pt x="304" y="3069"/>
                    <a:pt x="464" y="3069"/>
                  </a:cubicBezTo>
                  <a:lnTo>
                    <a:pt x="4408" y="3069"/>
                  </a:lnTo>
                  <a:cubicBezTo>
                    <a:pt x="4550" y="3069"/>
                    <a:pt x="4693" y="2998"/>
                    <a:pt x="4764" y="2873"/>
                  </a:cubicBezTo>
                  <a:lnTo>
                    <a:pt x="5710" y="1446"/>
                  </a:lnTo>
                  <a:lnTo>
                    <a:pt x="5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25"/>
            <p:cNvSpPr/>
            <p:nvPr/>
          </p:nvSpPr>
          <p:spPr>
            <a:xfrm>
              <a:off x="4299675" y="3499675"/>
              <a:ext cx="98600" cy="77650"/>
            </a:xfrm>
            <a:custGeom>
              <a:avLst/>
              <a:gdLst/>
              <a:ahLst/>
              <a:cxnLst/>
              <a:rect l="l" t="t" r="r" b="b"/>
              <a:pathLst>
                <a:path w="3944" h="3106" extrusionOk="0">
                  <a:moveTo>
                    <a:pt x="0" y="1"/>
                  </a:moveTo>
                  <a:lnTo>
                    <a:pt x="0" y="3105"/>
                  </a:lnTo>
                  <a:lnTo>
                    <a:pt x="3515" y="3105"/>
                  </a:lnTo>
                  <a:cubicBezTo>
                    <a:pt x="3747" y="3105"/>
                    <a:pt x="3944" y="2909"/>
                    <a:pt x="3944" y="2677"/>
                  </a:cubicBezTo>
                  <a:lnTo>
                    <a:pt x="3944" y="911"/>
                  </a:lnTo>
                  <a:lnTo>
                    <a:pt x="1321" y="911"/>
                  </a:lnTo>
                  <a:cubicBezTo>
                    <a:pt x="875" y="911"/>
                    <a:pt x="464" y="697"/>
                    <a:pt x="232" y="322"/>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25"/>
            <p:cNvSpPr/>
            <p:nvPr/>
          </p:nvSpPr>
          <p:spPr>
            <a:xfrm>
              <a:off x="4179225" y="3499675"/>
              <a:ext cx="98625" cy="77650"/>
            </a:xfrm>
            <a:custGeom>
              <a:avLst/>
              <a:gdLst/>
              <a:ahLst/>
              <a:cxnLst/>
              <a:rect l="l" t="t" r="r" b="b"/>
              <a:pathLst>
                <a:path w="3945" h="3106" extrusionOk="0">
                  <a:moveTo>
                    <a:pt x="3944" y="1"/>
                  </a:moveTo>
                  <a:lnTo>
                    <a:pt x="3730" y="322"/>
                  </a:lnTo>
                  <a:cubicBezTo>
                    <a:pt x="3480" y="697"/>
                    <a:pt x="3070" y="911"/>
                    <a:pt x="2642" y="911"/>
                  </a:cubicBezTo>
                  <a:lnTo>
                    <a:pt x="1" y="911"/>
                  </a:lnTo>
                  <a:lnTo>
                    <a:pt x="1" y="2677"/>
                  </a:lnTo>
                  <a:cubicBezTo>
                    <a:pt x="1" y="2909"/>
                    <a:pt x="197" y="3105"/>
                    <a:pt x="447" y="3105"/>
                  </a:cubicBezTo>
                  <a:lnTo>
                    <a:pt x="3944" y="3105"/>
                  </a:lnTo>
                  <a:lnTo>
                    <a:pt x="394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25"/>
            <p:cNvSpPr/>
            <p:nvPr/>
          </p:nvSpPr>
          <p:spPr>
            <a:xfrm>
              <a:off x="4247925" y="3370775"/>
              <a:ext cx="82100" cy="31250"/>
            </a:xfrm>
            <a:custGeom>
              <a:avLst/>
              <a:gdLst/>
              <a:ahLst/>
              <a:cxnLst/>
              <a:rect l="l" t="t" r="r" b="b"/>
              <a:pathLst>
                <a:path w="3284" h="1250" extrusionOk="0">
                  <a:moveTo>
                    <a:pt x="1" y="0"/>
                  </a:moveTo>
                  <a:lnTo>
                    <a:pt x="1" y="1249"/>
                  </a:lnTo>
                  <a:lnTo>
                    <a:pt x="3284" y="1249"/>
                  </a:lnTo>
                  <a:lnTo>
                    <a:pt x="32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25"/>
            <p:cNvSpPr/>
            <p:nvPr/>
          </p:nvSpPr>
          <p:spPr>
            <a:xfrm>
              <a:off x="4216700" y="3203950"/>
              <a:ext cx="144550" cy="144975"/>
            </a:xfrm>
            <a:custGeom>
              <a:avLst/>
              <a:gdLst/>
              <a:ahLst/>
              <a:cxnLst/>
              <a:rect l="l" t="t" r="r" b="b"/>
              <a:pathLst>
                <a:path w="5782" h="5799" extrusionOk="0">
                  <a:moveTo>
                    <a:pt x="3465" y="3297"/>
                  </a:moveTo>
                  <a:cubicBezTo>
                    <a:pt x="3611" y="3297"/>
                    <a:pt x="3757" y="3372"/>
                    <a:pt x="3837" y="3497"/>
                  </a:cubicBezTo>
                  <a:cubicBezTo>
                    <a:pt x="3979" y="3693"/>
                    <a:pt x="3926" y="3961"/>
                    <a:pt x="3712" y="4104"/>
                  </a:cubicBezTo>
                  <a:lnTo>
                    <a:pt x="3123" y="4496"/>
                  </a:lnTo>
                  <a:cubicBezTo>
                    <a:pt x="3052" y="4532"/>
                    <a:pt x="2980" y="4568"/>
                    <a:pt x="2891" y="4568"/>
                  </a:cubicBezTo>
                  <a:cubicBezTo>
                    <a:pt x="2802" y="4568"/>
                    <a:pt x="2713" y="4532"/>
                    <a:pt x="2641" y="4496"/>
                  </a:cubicBezTo>
                  <a:lnTo>
                    <a:pt x="2052" y="4104"/>
                  </a:lnTo>
                  <a:cubicBezTo>
                    <a:pt x="1856" y="3961"/>
                    <a:pt x="1803" y="3693"/>
                    <a:pt x="1945" y="3497"/>
                  </a:cubicBezTo>
                  <a:cubicBezTo>
                    <a:pt x="2025" y="3372"/>
                    <a:pt x="2164" y="3297"/>
                    <a:pt x="2309" y="3297"/>
                  </a:cubicBezTo>
                  <a:cubicBezTo>
                    <a:pt x="2391" y="3297"/>
                    <a:pt x="2475" y="3321"/>
                    <a:pt x="2552" y="3372"/>
                  </a:cubicBezTo>
                  <a:lnTo>
                    <a:pt x="2891" y="3604"/>
                  </a:lnTo>
                  <a:lnTo>
                    <a:pt x="3230" y="3372"/>
                  </a:lnTo>
                  <a:cubicBezTo>
                    <a:pt x="3301" y="3321"/>
                    <a:pt x="3383" y="3297"/>
                    <a:pt x="3465" y="3297"/>
                  </a:cubicBezTo>
                  <a:close/>
                  <a:moveTo>
                    <a:pt x="2891" y="0"/>
                  </a:moveTo>
                  <a:cubicBezTo>
                    <a:pt x="1285" y="0"/>
                    <a:pt x="1" y="1285"/>
                    <a:pt x="1" y="2891"/>
                  </a:cubicBezTo>
                  <a:cubicBezTo>
                    <a:pt x="1" y="4068"/>
                    <a:pt x="500" y="4693"/>
                    <a:pt x="875" y="5157"/>
                  </a:cubicBezTo>
                  <a:cubicBezTo>
                    <a:pt x="1107" y="5424"/>
                    <a:pt x="1250" y="5603"/>
                    <a:pt x="1250" y="5799"/>
                  </a:cubicBezTo>
                  <a:lnTo>
                    <a:pt x="4533" y="5799"/>
                  </a:lnTo>
                  <a:cubicBezTo>
                    <a:pt x="4533" y="5603"/>
                    <a:pt x="4658" y="5424"/>
                    <a:pt x="4889" y="5157"/>
                  </a:cubicBezTo>
                  <a:cubicBezTo>
                    <a:pt x="5264" y="4693"/>
                    <a:pt x="5782" y="4068"/>
                    <a:pt x="5782" y="2891"/>
                  </a:cubicBezTo>
                  <a:cubicBezTo>
                    <a:pt x="5782" y="1285"/>
                    <a:pt x="4479" y="0"/>
                    <a:pt x="28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125"/>
          <p:cNvGrpSpPr/>
          <p:nvPr/>
        </p:nvGrpSpPr>
        <p:grpSpPr>
          <a:xfrm>
            <a:off x="4124825" y="2695375"/>
            <a:ext cx="328325" cy="373850"/>
            <a:chOff x="4124825" y="2631625"/>
            <a:chExt cx="328325" cy="373850"/>
          </a:xfrm>
        </p:grpSpPr>
        <p:sp>
          <p:nvSpPr>
            <p:cNvPr id="4779" name="Google Shape;4779;p125"/>
            <p:cNvSpPr/>
            <p:nvPr/>
          </p:nvSpPr>
          <p:spPr>
            <a:xfrm>
              <a:off x="4343825" y="2808275"/>
              <a:ext cx="21900" cy="44200"/>
            </a:xfrm>
            <a:custGeom>
              <a:avLst/>
              <a:gdLst/>
              <a:ahLst/>
              <a:cxnLst/>
              <a:rect l="l" t="t" r="r" b="b"/>
              <a:pathLst>
                <a:path w="876" h="1768" extrusionOk="0">
                  <a:moveTo>
                    <a:pt x="429" y="1"/>
                  </a:moveTo>
                  <a:cubicBezTo>
                    <a:pt x="197" y="1"/>
                    <a:pt x="1" y="197"/>
                    <a:pt x="1" y="447"/>
                  </a:cubicBezTo>
                  <a:lnTo>
                    <a:pt x="1" y="1321"/>
                  </a:lnTo>
                  <a:cubicBezTo>
                    <a:pt x="1" y="1571"/>
                    <a:pt x="197" y="1767"/>
                    <a:pt x="429" y="1767"/>
                  </a:cubicBezTo>
                  <a:cubicBezTo>
                    <a:pt x="679" y="1767"/>
                    <a:pt x="875" y="1571"/>
                    <a:pt x="875" y="1321"/>
                  </a:cubicBezTo>
                  <a:lnTo>
                    <a:pt x="875" y="447"/>
                  </a:lnTo>
                  <a:cubicBezTo>
                    <a:pt x="875" y="197"/>
                    <a:pt x="679" y="1"/>
                    <a:pt x="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25"/>
            <p:cNvSpPr/>
            <p:nvPr/>
          </p:nvSpPr>
          <p:spPr>
            <a:xfrm>
              <a:off x="4124825" y="2631625"/>
              <a:ext cx="240900" cy="373850"/>
            </a:xfrm>
            <a:custGeom>
              <a:avLst/>
              <a:gdLst/>
              <a:ahLst/>
              <a:cxnLst/>
              <a:rect l="l" t="t" r="r" b="b"/>
              <a:pathLst>
                <a:path w="9636" h="14954" extrusionOk="0">
                  <a:moveTo>
                    <a:pt x="5692" y="1"/>
                  </a:moveTo>
                  <a:cubicBezTo>
                    <a:pt x="4479" y="1"/>
                    <a:pt x="3497" y="982"/>
                    <a:pt x="3497" y="2196"/>
                  </a:cubicBezTo>
                  <a:lnTo>
                    <a:pt x="3497" y="12758"/>
                  </a:lnTo>
                  <a:cubicBezTo>
                    <a:pt x="3497" y="13490"/>
                    <a:pt x="2908" y="14079"/>
                    <a:pt x="2177" y="14079"/>
                  </a:cubicBezTo>
                  <a:cubicBezTo>
                    <a:pt x="1463" y="14079"/>
                    <a:pt x="874" y="13490"/>
                    <a:pt x="874" y="12758"/>
                  </a:cubicBezTo>
                  <a:lnTo>
                    <a:pt x="874" y="2196"/>
                  </a:lnTo>
                  <a:cubicBezTo>
                    <a:pt x="874" y="1964"/>
                    <a:pt x="678" y="1767"/>
                    <a:pt x="428" y="1767"/>
                  </a:cubicBezTo>
                  <a:cubicBezTo>
                    <a:pt x="196" y="1767"/>
                    <a:pt x="0" y="1964"/>
                    <a:pt x="0" y="2196"/>
                  </a:cubicBezTo>
                  <a:lnTo>
                    <a:pt x="0" y="12758"/>
                  </a:lnTo>
                  <a:cubicBezTo>
                    <a:pt x="0" y="13972"/>
                    <a:pt x="981" y="14953"/>
                    <a:pt x="2177" y="14953"/>
                  </a:cubicBezTo>
                  <a:cubicBezTo>
                    <a:pt x="3390" y="14953"/>
                    <a:pt x="4371" y="13972"/>
                    <a:pt x="4371" y="12758"/>
                  </a:cubicBezTo>
                  <a:lnTo>
                    <a:pt x="4371" y="2196"/>
                  </a:lnTo>
                  <a:cubicBezTo>
                    <a:pt x="4371" y="1482"/>
                    <a:pt x="4960" y="875"/>
                    <a:pt x="5692" y="875"/>
                  </a:cubicBezTo>
                  <a:lnTo>
                    <a:pt x="7440" y="875"/>
                  </a:lnTo>
                  <a:cubicBezTo>
                    <a:pt x="8172" y="875"/>
                    <a:pt x="8761" y="1464"/>
                    <a:pt x="8761" y="2160"/>
                  </a:cubicBezTo>
                  <a:lnTo>
                    <a:pt x="8761" y="3569"/>
                  </a:lnTo>
                  <a:lnTo>
                    <a:pt x="9635" y="3569"/>
                  </a:lnTo>
                  <a:lnTo>
                    <a:pt x="9635" y="2160"/>
                  </a:lnTo>
                  <a:cubicBezTo>
                    <a:pt x="9635" y="982"/>
                    <a:pt x="8654" y="1"/>
                    <a:pt x="74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25"/>
            <p:cNvSpPr/>
            <p:nvPr/>
          </p:nvSpPr>
          <p:spPr>
            <a:xfrm>
              <a:off x="4255950" y="2720850"/>
              <a:ext cx="197200" cy="284625"/>
            </a:xfrm>
            <a:custGeom>
              <a:avLst/>
              <a:gdLst/>
              <a:ahLst/>
              <a:cxnLst/>
              <a:rect l="l" t="t" r="r" b="b"/>
              <a:pathLst>
                <a:path w="7888" h="11385" extrusionOk="0">
                  <a:moveTo>
                    <a:pt x="1321" y="0"/>
                  </a:moveTo>
                  <a:cubicBezTo>
                    <a:pt x="590" y="0"/>
                    <a:pt x="1" y="589"/>
                    <a:pt x="1" y="1321"/>
                  </a:cubicBezTo>
                  <a:lnTo>
                    <a:pt x="1" y="7441"/>
                  </a:lnTo>
                  <a:cubicBezTo>
                    <a:pt x="1" y="9618"/>
                    <a:pt x="1767" y="11384"/>
                    <a:pt x="3944" y="11384"/>
                  </a:cubicBezTo>
                  <a:cubicBezTo>
                    <a:pt x="6121" y="11384"/>
                    <a:pt x="7887" y="9618"/>
                    <a:pt x="7887" y="7441"/>
                  </a:cubicBezTo>
                  <a:lnTo>
                    <a:pt x="7887" y="1321"/>
                  </a:lnTo>
                  <a:cubicBezTo>
                    <a:pt x="7887" y="589"/>
                    <a:pt x="7298" y="0"/>
                    <a:pt x="6567" y="0"/>
                  </a:cubicBezTo>
                  <a:lnTo>
                    <a:pt x="4390" y="0"/>
                  </a:lnTo>
                  <a:lnTo>
                    <a:pt x="4390" y="2695"/>
                  </a:lnTo>
                  <a:cubicBezTo>
                    <a:pt x="4890" y="2891"/>
                    <a:pt x="5264" y="3373"/>
                    <a:pt x="5264" y="3944"/>
                  </a:cubicBezTo>
                  <a:lnTo>
                    <a:pt x="5264" y="4818"/>
                  </a:lnTo>
                  <a:cubicBezTo>
                    <a:pt x="5264" y="5550"/>
                    <a:pt x="4676" y="6138"/>
                    <a:pt x="3944" y="6138"/>
                  </a:cubicBezTo>
                  <a:cubicBezTo>
                    <a:pt x="3230" y="6138"/>
                    <a:pt x="2624" y="5550"/>
                    <a:pt x="2624" y="4818"/>
                  </a:cubicBezTo>
                  <a:lnTo>
                    <a:pt x="2624" y="3944"/>
                  </a:lnTo>
                  <a:cubicBezTo>
                    <a:pt x="2624" y="3373"/>
                    <a:pt x="2998" y="2891"/>
                    <a:pt x="3516" y="2695"/>
                  </a:cubicBezTo>
                  <a:lnTo>
                    <a:pt x="35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25"/>
          <p:cNvGrpSpPr/>
          <p:nvPr/>
        </p:nvGrpSpPr>
        <p:grpSpPr>
          <a:xfrm>
            <a:off x="4102075" y="2125750"/>
            <a:ext cx="373825" cy="373850"/>
            <a:chOff x="4102075" y="2062000"/>
            <a:chExt cx="373825" cy="373850"/>
          </a:xfrm>
        </p:grpSpPr>
        <p:sp>
          <p:nvSpPr>
            <p:cNvPr id="4783" name="Google Shape;4783;p125"/>
            <p:cNvSpPr/>
            <p:nvPr/>
          </p:nvSpPr>
          <p:spPr>
            <a:xfrm>
              <a:off x="4102075" y="2062000"/>
              <a:ext cx="65575" cy="66050"/>
            </a:xfrm>
            <a:custGeom>
              <a:avLst/>
              <a:gdLst/>
              <a:ahLst/>
              <a:cxnLst/>
              <a:rect l="l" t="t" r="r" b="b"/>
              <a:pathLst>
                <a:path w="2623" h="2642" extrusionOk="0">
                  <a:moveTo>
                    <a:pt x="446" y="1"/>
                  </a:moveTo>
                  <a:cubicBezTo>
                    <a:pt x="196" y="1"/>
                    <a:pt x="0" y="197"/>
                    <a:pt x="0" y="447"/>
                  </a:cubicBezTo>
                  <a:lnTo>
                    <a:pt x="0" y="2196"/>
                  </a:lnTo>
                  <a:cubicBezTo>
                    <a:pt x="0" y="2445"/>
                    <a:pt x="196" y="2642"/>
                    <a:pt x="446" y="2642"/>
                  </a:cubicBezTo>
                  <a:cubicBezTo>
                    <a:pt x="678" y="2642"/>
                    <a:pt x="874" y="2445"/>
                    <a:pt x="874" y="2196"/>
                  </a:cubicBezTo>
                  <a:lnTo>
                    <a:pt x="874" y="893"/>
                  </a:lnTo>
                  <a:lnTo>
                    <a:pt x="2195" y="893"/>
                  </a:lnTo>
                  <a:cubicBezTo>
                    <a:pt x="2427" y="893"/>
                    <a:pt x="2623" y="697"/>
                    <a:pt x="2623" y="447"/>
                  </a:cubicBezTo>
                  <a:cubicBezTo>
                    <a:pt x="2623"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25"/>
            <p:cNvSpPr/>
            <p:nvPr/>
          </p:nvSpPr>
          <p:spPr>
            <a:xfrm>
              <a:off x="4102075" y="2370250"/>
              <a:ext cx="65575" cy="65600"/>
            </a:xfrm>
            <a:custGeom>
              <a:avLst/>
              <a:gdLst/>
              <a:ahLst/>
              <a:cxnLst/>
              <a:rect l="l" t="t" r="r" b="b"/>
              <a:pathLst>
                <a:path w="2623" h="2624" extrusionOk="0">
                  <a:moveTo>
                    <a:pt x="446" y="0"/>
                  </a:moveTo>
                  <a:cubicBezTo>
                    <a:pt x="196" y="0"/>
                    <a:pt x="0" y="196"/>
                    <a:pt x="0" y="428"/>
                  </a:cubicBezTo>
                  <a:lnTo>
                    <a:pt x="0" y="2195"/>
                  </a:lnTo>
                  <a:cubicBezTo>
                    <a:pt x="0" y="2427"/>
                    <a:pt x="196" y="2623"/>
                    <a:pt x="446" y="2623"/>
                  </a:cubicBezTo>
                  <a:lnTo>
                    <a:pt x="2195" y="2623"/>
                  </a:lnTo>
                  <a:cubicBezTo>
                    <a:pt x="2427" y="2623"/>
                    <a:pt x="2623" y="2427"/>
                    <a:pt x="2623" y="2195"/>
                  </a:cubicBezTo>
                  <a:cubicBezTo>
                    <a:pt x="2623" y="1945"/>
                    <a:pt x="2427" y="1749"/>
                    <a:pt x="2195" y="1749"/>
                  </a:cubicBezTo>
                  <a:lnTo>
                    <a:pt x="874" y="1749"/>
                  </a:lnTo>
                  <a:lnTo>
                    <a:pt x="874" y="428"/>
                  </a:lnTo>
                  <a:cubicBezTo>
                    <a:pt x="874" y="196"/>
                    <a:pt x="678" y="0"/>
                    <a:pt x="4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25"/>
            <p:cNvSpPr/>
            <p:nvPr/>
          </p:nvSpPr>
          <p:spPr>
            <a:xfrm>
              <a:off x="4409850" y="2370250"/>
              <a:ext cx="66050" cy="65600"/>
            </a:xfrm>
            <a:custGeom>
              <a:avLst/>
              <a:gdLst/>
              <a:ahLst/>
              <a:cxnLst/>
              <a:rect l="l" t="t" r="r" b="b"/>
              <a:pathLst>
                <a:path w="2642" h="2624" extrusionOk="0">
                  <a:moveTo>
                    <a:pt x="2195" y="0"/>
                  </a:moveTo>
                  <a:cubicBezTo>
                    <a:pt x="1963" y="0"/>
                    <a:pt x="1767" y="196"/>
                    <a:pt x="1767" y="428"/>
                  </a:cubicBezTo>
                  <a:lnTo>
                    <a:pt x="1767" y="1749"/>
                  </a:lnTo>
                  <a:lnTo>
                    <a:pt x="447" y="1749"/>
                  </a:lnTo>
                  <a:cubicBezTo>
                    <a:pt x="197" y="1749"/>
                    <a:pt x="0" y="1945"/>
                    <a:pt x="0" y="2195"/>
                  </a:cubicBezTo>
                  <a:cubicBezTo>
                    <a:pt x="0" y="2427"/>
                    <a:pt x="197" y="2623"/>
                    <a:pt x="447" y="2623"/>
                  </a:cubicBezTo>
                  <a:lnTo>
                    <a:pt x="2195" y="2623"/>
                  </a:lnTo>
                  <a:cubicBezTo>
                    <a:pt x="2445" y="2623"/>
                    <a:pt x="2641" y="2427"/>
                    <a:pt x="2641" y="2195"/>
                  </a:cubicBezTo>
                  <a:lnTo>
                    <a:pt x="2641" y="428"/>
                  </a:lnTo>
                  <a:cubicBezTo>
                    <a:pt x="2641" y="196"/>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25"/>
            <p:cNvSpPr/>
            <p:nvPr/>
          </p:nvSpPr>
          <p:spPr>
            <a:xfrm>
              <a:off x="4409850" y="2062000"/>
              <a:ext cx="66050" cy="66050"/>
            </a:xfrm>
            <a:custGeom>
              <a:avLst/>
              <a:gdLst/>
              <a:ahLst/>
              <a:cxnLst/>
              <a:rect l="l" t="t" r="r" b="b"/>
              <a:pathLst>
                <a:path w="2642" h="2642" extrusionOk="0">
                  <a:moveTo>
                    <a:pt x="447" y="1"/>
                  </a:moveTo>
                  <a:cubicBezTo>
                    <a:pt x="197" y="1"/>
                    <a:pt x="0" y="197"/>
                    <a:pt x="0" y="447"/>
                  </a:cubicBezTo>
                  <a:cubicBezTo>
                    <a:pt x="0" y="697"/>
                    <a:pt x="197" y="893"/>
                    <a:pt x="447" y="893"/>
                  </a:cubicBezTo>
                  <a:lnTo>
                    <a:pt x="1767" y="893"/>
                  </a:lnTo>
                  <a:lnTo>
                    <a:pt x="1767" y="2196"/>
                  </a:lnTo>
                  <a:cubicBezTo>
                    <a:pt x="1767" y="2445"/>
                    <a:pt x="1963" y="2642"/>
                    <a:pt x="2195" y="2642"/>
                  </a:cubicBezTo>
                  <a:cubicBezTo>
                    <a:pt x="2445" y="2642"/>
                    <a:pt x="2641" y="2445"/>
                    <a:pt x="2641" y="2196"/>
                  </a:cubicBezTo>
                  <a:lnTo>
                    <a:pt x="2641" y="447"/>
                  </a:lnTo>
                  <a:cubicBezTo>
                    <a:pt x="2641"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25"/>
            <p:cNvSpPr/>
            <p:nvPr/>
          </p:nvSpPr>
          <p:spPr>
            <a:xfrm>
              <a:off x="4191725" y="2111525"/>
              <a:ext cx="192275" cy="108875"/>
            </a:xfrm>
            <a:custGeom>
              <a:avLst/>
              <a:gdLst/>
              <a:ahLst/>
              <a:cxnLst/>
              <a:rect l="l" t="t" r="r" b="b"/>
              <a:pathLst>
                <a:path w="7691" h="4355" extrusionOk="0">
                  <a:moveTo>
                    <a:pt x="6656" y="0"/>
                  </a:moveTo>
                  <a:lnTo>
                    <a:pt x="0" y="3765"/>
                  </a:lnTo>
                  <a:lnTo>
                    <a:pt x="1035" y="4354"/>
                  </a:lnTo>
                  <a:lnTo>
                    <a:pt x="7691" y="589"/>
                  </a:lnTo>
                  <a:lnTo>
                    <a:pt x="66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25"/>
            <p:cNvSpPr/>
            <p:nvPr/>
          </p:nvSpPr>
          <p:spPr>
            <a:xfrm>
              <a:off x="4134175" y="2073600"/>
              <a:ext cx="201650" cy="119575"/>
            </a:xfrm>
            <a:custGeom>
              <a:avLst/>
              <a:gdLst/>
              <a:ahLst/>
              <a:cxnLst/>
              <a:rect l="l" t="t" r="r" b="b"/>
              <a:pathLst>
                <a:path w="8066" h="4783" extrusionOk="0">
                  <a:moveTo>
                    <a:pt x="6185" y="1"/>
                  </a:moveTo>
                  <a:cubicBezTo>
                    <a:pt x="6112" y="1"/>
                    <a:pt x="6040" y="19"/>
                    <a:pt x="5978" y="54"/>
                  </a:cubicBezTo>
                  <a:lnTo>
                    <a:pt x="215" y="3337"/>
                  </a:lnTo>
                  <a:cubicBezTo>
                    <a:pt x="72" y="3409"/>
                    <a:pt x="1" y="3552"/>
                    <a:pt x="1" y="3712"/>
                  </a:cubicBezTo>
                  <a:cubicBezTo>
                    <a:pt x="1" y="3873"/>
                    <a:pt x="72" y="4015"/>
                    <a:pt x="215" y="4105"/>
                  </a:cubicBezTo>
                  <a:lnTo>
                    <a:pt x="1410" y="4783"/>
                  </a:lnTo>
                  <a:lnTo>
                    <a:pt x="8066" y="1000"/>
                  </a:lnTo>
                  <a:lnTo>
                    <a:pt x="6406" y="54"/>
                  </a:lnTo>
                  <a:cubicBezTo>
                    <a:pt x="6335" y="19"/>
                    <a:pt x="6259" y="1"/>
                    <a:pt x="6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25"/>
            <p:cNvSpPr/>
            <p:nvPr/>
          </p:nvSpPr>
          <p:spPr>
            <a:xfrm>
              <a:off x="4239900" y="2138725"/>
              <a:ext cx="203875" cy="120925"/>
            </a:xfrm>
            <a:custGeom>
              <a:avLst/>
              <a:gdLst/>
              <a:ahLst/>
              <a:cxnLst/>
              <a:rect l="l" t="t" r="r" b="b"/>
              <a:pathLst>
                <a:path w="8155" h="4837" extrusionOk="0">
                  <a:moveTo>
                    <a:pt x="6656" y="1"/>
                  </a:moveTo>
                  <a:lnTo>
                    <a:pt x="0" y="3784"/>
                  </a:lnTo>
                  <a:lnTo>
                    <a:pt x="1749" y="4765"/>
                  </a:lnTo>
                  <a:cubicBezTo>
                    <a:pt x="1803" y="4818"/>
                    <a:pt x="1892" y="4836"/>
                    <a:pt x="1963" y="4836"/>
                  </a:cubicBezTo>
                  <a:cubicBezTo>
                    <a:pt x="2034" y="4836"/>
                    <a:pt x="2106" y="4818"/>
                    <a:pt x="2177" y="4765"/>
                  </a:cubicBezTo>
                  <a:lnTo>
                    <a:pt x="7940" y="1500"/>
                  </a:lnTo>
                  <a:cubicBezTo>
                    <a:pt x="8065" y="1410"/>
                    <a:pt x="8154" y="1268"/>
                    <a:pt x="8154" y="1107"/>
                  </a:cubicBezTo>
                  <a:cubicBezTo>
                    <a:pt x="8154" y="947"/>
                    <a:pt x="8065" y="804"/>
                    <a:pt x="7940" y="732"/>
                  </a:cubicBezTo>
                  <a:lnTo>
                    <a:pt x="66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25"/>
            <p:cNvSpPr/>
            <p:nvPr/>
          </p:nvSpPr>
          <p:spPr>
            <a:xfrm>
              <a:off x="4134175" y="2219925"/>
              <a:ext cx="309600" cy="121800"/>
            </a:xfrm>
            <a:custGeom>
              <a:avLst/>
              <a:gdLst/>
              <a:ahLst/>
              <a:cxnLst/>
              <a:rect l="l" t="t" r="r" b="b"/>
              <a:pathLst>
                <a:path w="12384" h="4872" extrusionOk="0">
                  <a:moveTo>
                    <a:pt x="1535" y="0"/>
                  </a:moveTo>
                  <a:lnTo>
                    <a:pt x="215" y="767"/>
                  </a:lnTo>
                  <a:cubicBezTo>
                    <a:pt x="72" y="839"/>
                    <a:pt x="1" y="982"/>
                    <a:pt x="1" y="1142"/>
                  </a:cubicBezTo>
                  <a:cubicBezTo>
                    <a:pt x="1" y="1303"/>
                    <a:pt x="72" y="1445"/>
                    <a:pt x="215" y="1517"/>
                  </a:cubicBezTo>
                  <a:lnTo>
                    <a:pt x="5978" y="4800"/>
                  </a:lnTo>
                  <a:cubicBezTo>
                    <a:pt x="6032" y="4836"/>
                    <a:pt x="6121" y="4871"/>
                    <a:pt x="6192" y="4871"/>
                  </a:cubicBezTo>
                  <a:cubicBezTo>
                    <a:pt x="6263" y="4871"/>
                    <a:pt x="6335" y="4836"/>
                    <a:pt x="6406" y="4800"/>
                  </a:cubicBezTo>
                  <a:lnTo>
                    <a:pt x="12169" y="1517"/>
                  </a:lnTo>
                  <a:cubicBezTo>
                    <a:pt x="12294" y="1445"/>
                    <a:pt x="12383" y="1303"/>
                    <a:pt x="12383" y="1142"/>
                  </a:cubicBezTo>
                  <a:cubicBezTo>
                    <a:pt x="12383" y="982"/>
                    <a:pt x="12294" y="839"/>
                    <a:pt x="12169" y="767"/>
                  </a:cubicBezTo>
                  <a:lnTo>
                    <a:pt x="10831" y="0"/>
                  </a:lnTo>
                  <a:lnTo>
                    <a:pt x="6834" y="2284"/>
                  </a:lnTo>
                  <a:cubicBezTo>
                    <a:pt x="6638" y="2391"/>
                    <a:pt x="6424" y="2463"/>
                    <a:pt x="6192" y="2463"/>
                  </a:cubicBezTo>
                  <a:cubicBezTo>
                    <a:pt x="5960" y="2463"/>
                    <a:pt x="5728" y="2391"/>
                    <a:pt x="5532" y="2284"/>
                  </a:cubicBezTo>
                  <a:lnTo>
                    <a:pt x="15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25"/>
            <p:cNvSpPr/>
            <p:nvPr/>
          </p:nvSpPr>
          <p:spPr>
            <a:xfrm>
              <a:off x="4134175" y="2302000"/>
              <a:ext cx="309600" cy="121350"/>
            </a:xfrm>
            <a:custGeom>
              <a:avLst/>
              <a:gdLst/>
              <a:ahLst/>
              <a:cxnLst/>
              <a:rect l="l" t="t" r="r" b="b"/>
              <a:pathLst>
                <a:path w="12384" h="4854" extrusionOk="0">
                  <a:moveTo>
                    <a:pt x="1535" y="0"/>
                  </a:moveTo>
                  <a:lnTo>
                    <a:pt x="215" y="768"/>
                  </a:lnTo>
                  <a:cubicBezTo>
                    <a:pt x="72" y="839"/>
                    <a:pt x="1" y="982"/>
                    <a:pt x="1" y="1142"/>
                  </a:cubicBezTo>
                  <a:cubicBezTo>
                    <a:pt x="1" y="1303"/>
                    <a:pt x="72" y="1446"/>
                    <a:pt x="215" y="1517"/>
                  </a:cubicBezTo>
                  <a:lnTo>
                    <a:pt x="5978" y="4800"/>
                  </a:lnTo>
                  <a:cubicBezTo>
                    <a:pt x="6032" y="4836"/>
                    <a:pt x="6121" y="4853"/>
                    <a:pt x="6192" y="4853"/>
                  </a:cubicBezTo>
                  <a:cubicBezTo>
                    <a:pt x="6263" y="4853"/>
                    <a:pt x="6335" y="4836"/>
                    <a:pt x="6406" y="4800"/>
                  </a:cubicBezTo>
                  <a:lnTo>
                    <a:pt x="12169" y="1517"/>
                  </a:lnTo>
                  <a:cubicBezTo>
                    <a:pt x="12294" y="1446"/>
                    <a:pt x="12383" y="1303"/>
                    <a:pt x="12383" y="1142"/>
                  </a:cubicBezTo>
                  <a:cubicBezTo>
                    <a:pt x="12383" y="982"/>
                    <a:pt x="12294" y="839"/>
                    <a:pt x="12169" y="768"/>
                  </a:cubicBezTo>
                  <a:lnTo>
                    <a:pt x="10831" y="0"/>
                  </a:lnTo>
                  <a:lnTo>
                    <a:pt x="6834" y="2284"/>
                  </a:lnTo>
                  <a:cubicBezTo>
                    <a:pt x="6638" y="2391"/>
                    <a:pt x="6424" y="2463"/>
                    <a:pt x="6192" y="2463"/>
                  </a:cubicBezTo>
                  <a:cubicBezTo>
                    <a:pt x="5960" y="2463"/>
                    <a:pt x="5746" y="2391"/>
                    <a:pt x="5532" y="2284"/>
                  </a:cubicBezTo>
                  <a:lnTo>
                    <a:pt x="15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125"/>
          <p:cNvGrpSpPr/>
          <p:nvPr/>
        </p:nvGrpSpPr>
        <p:grpSpPr>
          <a:xfrm>
            <a:off x="3536450" y="1552125"/>
            <a:ext cx="373825" cy="373825"/>
            <a:chOff x="3536450" y="1488375"/>
            <a:chExt cx="373825" cy="373825"/>
          </a:xfrm>
        </p:grpSpPr>
        <p:sp>
          <p:nvSpPr>
            <p:cNvPr id="4793" name="Google Shape;4793;p125"/>
            <p:cNvSpPr/>
            <p:nvPr/>
          </p:nvSpPr>
          <p:spPr>
            <a:xfrm>
              <a:off x="3657775" y="1818450"/>
              <a:ext cx="131175" cy="43750"/>
            </a:xfrm>
            <a:custGeom>
              <a:avLst/>
              <a:gdLst/>
              <a:ahLst/>
              <a:cxnLst/>
              <a:rect l="l" t="t" r="r" b="b"/>
              <a:pathLst>
                <a:path w="5247" h="1750" extrusionOk="0">
                  <a:moveTo>
                    <a:pt x="875" y="1"/>
                  </a:moveTo>
                  <a:lnTo>
                    <a:pt x="875" y="875"/>
                  </a:lnTo>
                  <a:lnTo>
                    <a:pt x="447" y="875"/>
                  </a:lnTo>
                  <a:cubicBezTo>
                    <a:pt x="197" y="875"/>
                    <a:pt x="1" y="1071"/>
                    <a:pt x="1" y="1303"/>
                  </a:cubicBezTo>
                  <a:cubicBezTo>
                    <a:pt x="1" y="1553"/>
                    <a:pt x="197" y="1749"/>
                    <a:pt x="447" y="1749"/>
                  </a:cubicBezTo>
                  <a:lnTo>
                    <a:pt x="4818" y="1749"/>
                  </a:lnTo>
                  <a:cubicBezTo>
                    <a:pt x="5068" y="1749"/>
                    <a:pt x="5246" y="1553"/>
                    <a:pt x="5246" y="1303"/>
                  </a:cubicBezTo>
                  <a:cubicBezTo>
                    <a:pt x="5246" y="1071"/>
                    <a:pt x="5068" y="875"/>
                    <a:pt x="4818" y="875"/>
                  </a:cubicBezTo>
                  <a:lnTo>
                    <a:pt x="4372" y="875"/>
                  </a:lnTo>
                  <a:lnTo>
                    <a:pt x="43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25"/>
            <p:cNvSpPr/>
            <p:nvPr/>
          </p:nvSpPr>
          <p:spPr>
            <a:xfrm>
              <a:off x="3536450" y="1752000"/>
              <a:ext cx="373825" cy="44625"/>
            </a:xfrm>
            <a:custGeom>
              <a:avLst/>
              <a:gdLst/>
              <a:ahLst/>
              <a:cxnLst/>
              <a:rect l="l" t="t" r="r" b="b"/>
              <a:pathLst>
                <a:path w="14953" h="1785" extrusionOk="0">
                  <a:moveTo>
                    <a:pt x="1" y="0"/>
                  </a:moveTo>
                  <a:lnTo>
                    <a:pt x="1" y="1339"/>
                  </a:lnTo>
                  <a:cubicBezTo>
                    <a:pt x="1" y="1588"/>
                    <a:pt x="197" y="1785"/>
                    <a:pt x="447" y="1785"/>
                  </a:cubicBezTo>
                  <a:lnTo>
                    <a:pt x="14524" y="1785"/>
                  </a:lnTo>
                  <a:cubicBezTo>
                    <a:pt x="14756" y="1785"/>
                    <a:pt x="14953" y="1588"/>
                    <a:pt x="14953" y="1339"/>
                  </a:cubicBezTo>
                  <a:lnTo>
                    <a:pt x="149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25"/>
            <p:cNvSpPr/>
            <p:nvPr/>
          </p:nvSpPr>
          <p:spPr>
            <a:xfrm>
              <a:off x="3536450" y="1526275"/>
              <a:ext cx="373825" cy="203900"/>
            </a:xfrm>
            <a:custGeom>
              <a:avLst/>
              <a:gdLst/>
              <a:ahLst/>
              <a:cxnLst/>
              <a:rect l="l" t="t" r="r" b="b"/>
              <a:pathLst>
                <a:path w="14953" h="8156" extrusionOk="0">
                  <a:moveTo>
                    <a:pt x="447" y="1"/>
                  </a:moveTo>
                  <a:cubicBezTo>
                    <a:pt x="197" y="1"/>
                    <a:pt x="1" y="197"/>
                    <a:pt x="1" y="447"/>
                  </a:cubicBezTo>
                  <a:lnTo>
                    <a:pt x="1" y="8155"/>
                  </a:lnTo>
                  <a:lnTo>
                    <a:pt x="14953" y="8155"/>
                  </a:lnTo>
                  <a:lnTo>
                    <a:pt x="14953" y="447"/>
                  </a:lnTo>
                  <a:cubicBezTo>
                    <a:pt x="14953" y="197"/>
                    <a:pt x="14756" y="1"/>
                    <a:pt x="14524" y="1"/>
                  </a:cubicBezTo>
                  <a:lnTo>
                    <a:pt x="12169" y="1"/>
                  </a:lnTo>
                  <a:cubicBezTo>
                    <a:pt x="12205" y="233"/>
                    <a:pt x="12241" y="465"/>
                    <a:pt x="12241" y="697"/>
                  </a:cubicBezTo>
                  <a:cubicBezTo>
                    <a:pt x="12241" y="1321"/>
                    <a:pt x="12044" y="1928"/>
                    <a:pt x="11687" y="2445"/>
                  </a:cubicBezTo>
                  <a:cubicBezTo>
                    <a:pt x="11402" y="2874"/>
                    <a:pt x="11009" y="3213"/>
                    <a:pt x="10563" y="3427"/>
                  </a:cubicBezTo>
                  <a:cubicBezTo>
                    <a:pt x="10510" y="5086"/>
                    <a:pt x="9136" y="6406"/>
                    <a:pt x="7477" y="6406"/>
                  </a:cubicBezTo>
                  <a:cubicBezTo>
                    <a:pt x="5817" y="6406"/>
                    <a:pt x="4461" y="5086"/>
                    <a:pt x="4408" y="3427"/>
                  </a:cubicBezTo>
                  <a:cubicBezTo>
                    <a:pt x="3962" y="3213"/>
                    <a:pt x="3569" y="2874"/>
                    <a:pt x="3284" y="2445"/>
                  </a:cubicBezTo>
                  <a:cubicBezTo>
                    <a:pt x="2909" y="1928"/>
                    <a:pt x="2730" y="1321"/>
                    <a:pt x="2730" y="697"/>
                  </a:cubicBezTo>
                  <a:cubicBezTo>
                    <a:pt x="2730" y="465"/>
                    <a:pt x="2748" y="233"/>
                    <a:pt x="2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25"/>
            <p:cNvSpPr/>
            <p:nvPr/>
          </p:nvSpPr>
          <p:spPr>
            <a:xfrm>
              <a:off x="3626550" y="1488375"/>
              <a:ext cx="79875" cy="99950"/>
            </a:xfrm>
            <a:custGeom>
              <a:avLst/>
              <a:gdLst/>
              <a:ahLst/>
              <a:cxnLst/>
              <a:rect l="l" t="t" r="r" b="b"/>
              <a:pathLst>
                <a:path w="3195" h="3998" extrusionOk="0">
                  <a:moveTo>
                    <a:pt x="2195" y="0"/>
                  </a:moveTo>
                  <a:cubicBezTo>
                    <a:pt x="982" y="0"/>
                    <a:pt x="1" y="1000"/>
                    <a:pt x="1" y="2213"/>
                  </a:cubicBezTo>
                  <a:cubicBezTo>
                    <a:pt x="1" y="2927"/>
                    <a:pt x="358" y="3587"/>
                    <a:pt x="911" y="3997"/>
                  </a:cubicBezTo>
                  <a:cubicBezTo>
                    <a:pt x="1161" y="3176"/>
                    <a:pt x="1714" y="2498"/>
                    <a:pt x="2481" y="2106"/>
                  </a:cubicBezTo>
                  <a:cubicBezTo>
                    <a:pt x="2499" y="1410"/>
                    <a:pt x="2749" y="768"/>
                    <a:pt x="3195" y="250"/>
                  </a:cubicBezTo>
                  <a:cubicBezTo>
                    <a:pt x="2891" y="90"/>
                    <a:pt x="2534"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25"/>
            <p:cNvSpPr/>
            <p:nvPr/>
          </p:nvSpPr>
          <p:spPr>
            <a:xfrm>
              <a:off x="3669375" y="1607925"/>
              <a:ext cx="108425" cy="56675"/>
            </a:xfrm>
            <a:custGeom>
              <a:avLst/>
              <a:gdLst/>
              <a:ahLst/>
              <a:cxnLst/>
              <a:rect l="l" t="t" r="r" b="b"/>
              <a:pathLst>
                <a:path w="4337" h="2267" extrusionOk="0">
                  <a:moveTo>
                    <a:pt x="2160" y="0"/>
                  </a:moveTo>
                  <a:cubicBezTo>
                    <a:pt x="1660" y="321"/>
                    <a:pt x="1089" y="500"/>
                    <a:pt x="482" y="500"/>
                  </a:cubicBezTo>
                  <a:cubicBezTo>
                    <a:pt x="322" y="500"/>
                    <a:pt x="161" y="482"/>
                    <a:pt x="1" y="464"/>
                  </a:cubicBezTo>
                  <a:lnTo>
                    <a:pt x="1" y="464"/>
                  </a:lnTo>
                  <a:cubicBezTo>
                    <a:pt x="197" y="1481"/>
                    <a:pt x="1089" y="2266"/>
                    <a:pt x="2160" y="2266"/>
                  </a:cubicBezTo>
                  <a:cubicBezTo>
                    <a:pt x="3248" y="2266"/>
                    <a:pt x="4140" y="1481"/>
                    <a:pt x="4336" y="464"/>
                  </a:cubicBezTo>
                  <a:lnTo>
                    <a:pt x="4336" y="464"/>
                  </a:lnTo>
                  <a:cubicBezTo>
                    <a:pt x="4176" y="482"/>
                    <a:pt x="4015" y="500"/>
                    <a:pt x="3837" y="500"/>
                  </a:cubicBezTo>
                  <a:cubicBezTo>
                    <a:pt x="3248" y="500"/>
                    <a:pt x="2659" y="321"/>
                    <a:pt x="21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25"/>
            <p:cNvSpPr/>
            <p:nvPr/>
          </p:nvSpPr>
          <p:spPr>
            <a:xfrm>
              <a:off x="3669825" y="1564650"/>
              <a:ext cx="36600" cy="33925"/>
            </a:xfrm>
            <a:custGeom>
              <a:avLst/>
              <a:gdLst/>
              <a:ahLst/>
              <a:cxnLst/>
              <a:rect l="l" t="t" r="r" b="b"/>
              <a:pathLst>
                <a:path w="1464" h="1357" extrusionOk="0">
                  <a:moveTo>
                    <a:pt x="875" y="0"/>
                  </a:moveTo>
                  <a:cubicBezTo>
                    <a:pt x="429" y="322"/>
                    <a:pt x="125" y="785"/>
                    <a:pt x="1" y="1303"/>
                  </a:cubicBezTo>
                  <a:cubicBezTo>
                    <a:pt x="143" y="1339"/>
                    <a:pt x="304" y="1356"/>
                    <a:pt x="464" y="1356"/>
                  </a:cubicBezTo>
                  <a:cubicBezTo>
                    <a:pt x="803" y="1356"/>
                    <a:pt x="1160" y="1267"/>
                    <a:pt x="1464" y="1124"/>
                  </a:cubicBezTo>
                  <a:cubicBezTo>
                    <a:pt x="1196" y="785"/>
                    <a:pt x="982" y="411"/>
                    <a:pt x="8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25"/>
            <p:cNvSpPr/>
            <p:nvPr/>
          </p:nvSpPr>
          <p:spPr>
            <a:xfrm>
              <a:off x="3711750" y="1554400"/>
              <a:ext cx="23225" cy="24550"/>
            </a:xfrm>
            <a:custGeom>
              <a:avLst/>
              <a:gdLst/>
              <a:ahLst/>
              <a:cxnLst/>
              <a:rect l="l" t="t" r="r" b="b"/>
              <a:pathLst>
                <a:path w="929" h="982" extrusionOk="0">
                  <a:moveTo>
                    <a:pt x="465" y="0"/>
                  </a:moveTo>
                  <a:cubicBezTo>
                    <a:pt x="304" y="0"/>
                    <a:pt x="161" y="18"/>
                    <a:pt x="1" y="54"/>
                  </a:cubicBezTo>
                  <a:cubicBezTo>
                    <a:pt x="90" y="393"/>
                    <a:pt x="251" y="714"/>
                    <a:pt x="465" y="981"/>
                  </a:cubicBezTo>
                  <a:cubicBezTo>
                    <a:pt x="697" y="714"/>
                    <a:pt x="857" y="393"/>
                    <a:pt x="929" y="54"/>
                  </a:cubicBezTo>
                  <a:cubicBezTo>
                    <a:pt x="786" y="18"/>
                    <a:pt x="625" y="0"/>
                    <a:pt x="4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25"/>
            <p:cNvSpPr/>
            <p:nvPr/>
          </p:nvSpPr>
          <p:spPr>
            <a:xfrm>
              <a:off x="3740750" y="1564650"/>
              <a:ext cx="36600" cy="33925"/>
            </a:xfrm>
            <a:custGeom>
              <a:avLst/>
              <a:gdLst/>
              <a:ahLst/>
              <a:cxnLst/>
              <a:rect l="l" t="t" r="r" b="b"/>
              <a:pathLst>
                <a:path w="1464" h="1357" extrusionOk="0">
                  <a:moveTo>
                    <a:pt x="589" y="0"/>
                  </a:moveTo>
                  <a:cubicBezTo>
                    <a:pt x="464" y="411"/>
                    <a:pt x="268" y="785"/>
                    <a:pt x="0" y="1124"/>
                  </a:cubicBezTo>
                  <a:cubicBezTo>
                    <a:pt x="304" y="1267"/>
                    <a:pt x="643" y="1356"/>
                    <a:pt x="982" y="1356"/>
                  </a:cubicBezTo>
                  <a:cubicBezTo>
                    <a:pt x="1142" y="1356"/>
                    <a:pt x="1303" y="1339"/>
                    <a:pt x="1464" y="1303"/>
                  </a:cubicBezTo>
                  <a:cubicBezTo>
                    <a:pt x="1339" y="785"/>
                    <a:pt x="1018" y="322"/>
                    <a:pt x="5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25"/>
            <p:cNvSpPr/>
            <p:nvPr/>
          </p:nvSpPr>
          <p:spPr>
            <a:xfrm>
              <a:off x="3740750" y="1488375"/>
              <a:ext cx="79875" cy="99950"/>
            </a:xfrm>
            <a:custGeom>
              <a:avLst/>
              <a:gdLst/>
              <a:ahLst/>
              <a:cxnLst/>
              <a:rect l="l" t="t" r="r" b="b"/>
              <a:pathLst>
                <a:path w="3195" h="3998" extrusionOk="0">
                  <a:moveTo>
                    <a:pt x="982" y="0"/>
                  </a:moveTo>
                  <a:cubicBezTo>
                    <a:pt x="643" y="0"/>
                    <a:pt x="304" y="90"/>
                    <a:pt x="0" y="250"/>
                  </a:cubicBezTo>
                  <a:cubicBezTo>
                    <a:pt x="429" y="768"/>
                    <a:pt x="679" y="1410"/>
                    <a:pt x="696" y="2106"/>
                  </a:cubicBezTo>
                  <a:cubicBezTo>
                    <a:pt x="1464" y="2498"/>
                    <a:pt x="2035" y="3176"/>
                    <a:pt x="2267" y="3997"/>
                  </a:cubicBezTo>
                  <a:cubicBezTo>
                    <a:pt x="2837" y="3587"/>
                    <a:pt x="3194" y="2927"/>
                    <a:pt x="3194" y="2213"/>
                  </a:cubicBezTo>
                  <a:cubicBezTo>
                    <a:pt x="3194" y="1000"/>
                    <a:pt x="2213" y="0"/>
                    <a:pt x="9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25"/>
            <p:cNvSpPr/>
            <p:nvPr/>
          </p:nvSpPr>
          <p:spPr>
            <a:xfrm>
              <a:off x="3711300" y="1508000"/>
              <a:ext cx="24125" cy="25450"/>
            </a:xfrm>
            <a:custGeom>
              <a:avLst/>
              <a:gdLst/>
              <a:ahLst/>
              <a:cxnLst/>
              <a:rect l="l" t="t" r="r" b="b"/>
              <a:pathLst>
                <a:path w="965" h="1018" extrusionOk="0">
                  <a:moveTo>
                    <a:pt x="483" y="0"/>
                  </a:moveTo>
                  <a:cubicBezTo>
                    <a:pt x="233" y="286"/>
                    <a:pt x="72" y="643"/>
                    <a:pt x="1" y="1017"/>
                  </a:cubicBezTo>
                  <a:cubicBezTo>
                    <a:pt x="161" y="1000"/>
                    <a:pt x="322" y="982"/>
                    <a:pt x="483" y="982"/>
                  </a:cubicBezTo>
                  <a:cubicBezTo>
                    <a:pt x="643" y="982"/>
                    <a:pt x="804" y="1000"/>
                    <a:pt x="964" y="1017"/>
                  </a:cubicBezTo>
                  <a:cubicBezTo>
                    <a:pt x="893" y="643"/>
                    <a:pt x="732" y="286"/>
                    <a:pt x="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125"/>
          <p:cNvGrpSpPr/>
          <p:nvPr/>
        </p:nvGrpSpPr>
        <p:grpSpPr>
          <a:xfrm>
            <a:off x="3536450" y="3837750"/>
            <a:ext cx="373825" cy="373850"/>
            <a:chOff x="2203925" y="3946100"/>
            <a:chExt cx="373825" cy="373850"/>
          </a:xfrm>
        </p:grpSpPr>
        <p:sp>
          <p:nvSpPr>
            <p:cNvPr id="4804" name="Google Shape;4804;p125"/>
            <p:cNvSpPr/>
            <p:nvPr/>
          </p:nvSpPr>
          <p:spPr>
            <a:xfrm>
              <a:off x="2323475" y="4265050"/>
              <a:ext cx="135175" cy="54900"/>
            </a:xfrm>
            <a:custGeom>
              <a:avLst/>
              <a:gdLst/>
              <a:ahLst/>
              <a:cxnLst/>
              <a:rect l="l" t="t" r="r" b="b"/>
              <a:pathLst>
                <a:path w="5407" h="2196" extrusionOk="0">
                  <a:moveTo>
                    <a:pt x="0" y="0"/>
                  </a:moveTo>
                  <a:lnTo>
                    <a:pt x="875" y="2195"/>
                  </a:lnTo>
                  <a:lnTo>
                    <a:pt x="4532" y="2195"/>
                  </a:lnTo>
                  <a:lnTo>
                    <a:pt x="54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25"/>
            <p:cNvSpPr/>
            <p:nvPr/>
          </p:nvSpPr>
          <p:spPr>
            <a:xfrm>
              <a:off x="2459525" y="4265050"/>
              <a:ext cx="118225" cy="54900"/>
            </a:xfrm>
            <a:custGeom>
              <a:avLst/>
              <a:gdLst/>
              <a:ahLst/>
              <a:cxnLst/>
              <a:rect l="l" t="t" r="r" b="b"/>
              <a:pathLst>
                <a:path w="4729" h="2196" extrusionOk="0">
                  <a:moveTo>
                    <a:pt x="893" y="0"/>
                  </a:moveTo>
                  <a:lnTo>
                    <a:pt x="0" y="2195"/>
                  </a:lnTo>
                  <a:lnTo>
                    <a:pt x="4300" y="2195"/>
                  </a:lnTo>
                  <a:cubicBezTo>
                    <a:pt x="4532" y="2195"/>
                    <a:pt x="4729" y="1999"/>
                    <a:pt x="4729" y="1749"/>
                  </a:cubicBezTo>
                  <a:lnTo>
                    <a:pt x="4729" y="446"/>
                  </a:lnTo>
                  <a:cubicBezTo>
                    <a:pt x="4729" y="197"/>
                    <a:pt x="4532" y="0"/>
                    <a:pt x="4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25"/>
            <p:cNvSpPr/>
            <p:nvPr/>
          </p:nvSpPr>
          <p:spPr>
            <a:xfrm>
              <a:off x="2203925" y="4265050"/>
              <a:ext cx="118225" cy="54900"/>
            </a:xfrm>
            <a:custGeom>
              <a:avLst/>
              <a:gdLst/>
              <a:ahLst/>
              <a:cxnLst/>
              <a:rect l="l" t="t" r="r" b="b"/>
              <a:pathLst>
                <a:path w="4729" h="2196" extrusionOk="0">
                  <a:moveTo>
                    <a:pt x="447" y="0"/>
                  </a:moveTo>
                  <a:cubicBezTo>
                    <a:pt x="197" y="0"/>
                    <a:pt x="1" y="197"/>
                    <a:pt x="1" y="446"/>
                  </a:cubicBezTo>
                  <a:lnTo>
                    <a:pt x="1" y="1749"/>
                  </a:lnTo>
                  <a:cubicBezTo>
                    <a:pt x="1" y="1999"/>
                    <a:pt x="197" y="2195"/>
                    <a:pt x="447" y="2195"/>
                  </a:cubicBezTo>
                  <a:lnTo>
                    <a:pt x="4729" y="2195"/>
                  </a:lnTo>
                  <a:lnTo>
                    <a:pt x="38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25"/>
            <p:cNvSpPr/>
            <p:nvPr/>
          </p:nvSpPr>
          <p:spPr>
            <a:xfrm>
              <a:off x="2225775" y="4012575"/>
              <a:ext cx="330125" cy="230650"/>
            </a:xfrm>
            <a:custGeom>
              <a:avLst/>
              <a:gdLst/>
              <a:ahLst/>
              <a:cxnLst/>
              <a:rect l="l" t="t" r="r" b="b"/>
              <a:pathLst>
                <a:path w="13205" h="9226" extrusionOk="0">
                  <a:moveTo>
                    <a:pt x="447" y="0"/>
                  </a:moveTo>
                  <a:cubicBezTo>
                    <a:pt x="197" y="0"/>
                    <a:pt x="1" y="197"/>
                    <a:pt x="1" y="447"/>
                  </a:cubicBezTo>
                  <a:lnTo>
                    <a:pt x="1" y="9225"/>
                  </a:lnTo>
                  <a:lnTo>
                    <a:pt x="13204" y="9225"/>
                  </a:lnTo>
                  <a:lnTo>
                    <a:pt x="13204" y="447"/>
                  </a:lnTo>
                  <a:cubicBezTo>
                    <a:pt x="13204" y="197"/>
                    <a:pt x="13008" y="0"/>
                    <a:pt x="12758" y="0"/>
                  </a:cubicBezTo>
                  <a:lnTo>
                    <a:pt x="11884" y="0"/>
                  </a:lnTo>
                  <a:lnTo>
                    <a:pt x="11884" y="6567"/>
                  </a:lnTo>
                  <a:cubicBezTo>
                    <a:pt x="11884" y="7298"/>
                    <a:pt x="11295" y="7887"/>
                    <a:pt x="10582" y="7887"/>
                  </a:cubicBezTo>
                  <a:lnTo>
                    <a:pt x="2642" y="7887"/>
                  </a:lnTo>
                  <a:cubicBezTo>
                    <a:pt x="1910" y="7887"/>
                    <a:pt x="1321" y="7298"/>
                    <a:pt x="1321" y="6567"/>
                  </a:cubicBezTo>
                  <a:lnTo>
                    <a:pt x="1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25"/>
            <p:cNvSpPr/>
            <p:nvPr/>
          </p:nvSpPr>
          <p:spPr>
            <a:xfrm>
              <a:off x="2280650" y="3946100"/>
              <a:ext cx="220375" cy="43750"/>
            </a:xfrm>
            <a:custGeom>
              <a:avLst/>
              <a:gdLst/>
              <a:ahLst/>
              <a:cxnLst/>
              <a:rect l="l" t="t" r="r" b="b"/>
              <a:pathLst>
                <a:path w="8815" h="1750" extrusionOk="0">
                  <a:moveTo>
                    <a:pt x="447" y="1"/>
                  </a:moveTo>
                  <a:cubicBezTo>
                    <a:pt x="197" y="1"/>
                    <a:pt x="0" y="197"/>
                    <a:pt x="0" y="447"/>
                  </a:cubicBezTo>
                  <a:lnTo>
                    <a:pt x="0" y="1750"/>
                  </a:lnTo>
                  <a:lnTo>
                    <a:pt x="8815" y="1750"/>
                  </a:lnTo>
                  <a:lnTo>
                    <a:pt x="8815" y="447"/>
                  </a:lnTo>
                  <a:cubicBezTo>
                    <a:pt x="8815" y="197"/>
                    <a:pt x="8618" y="1"/>
                    <a:pt x="83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25"/>
            <p:cNvSpPr/>
            <p:nvPr/>
          </p:nvSpPr>
          <p:spPr>
            <a:xfrm>
              <a:off x="2401975" y="4055850"/>
              <a:ext cx="33475" cy="45075"/>
            </a:xfrm>
            <a:custGeom>
              <a:avLst/>
              <a:gdLst/>
              <a:ahLst/>
              <a:cxnLst/>
              <a:rect l="l" t="t" r="r" b="b"/>
              <a:pathLst>
                <a:path w="1339" h="1803" extrusionOk="0">
                  <a:moveTo>
                    <a:pt x="1" y="0"/>
                  </a:moveTo>
                  <a:lnTo>
                    <a:pt x="1" y="1802"/>
                  </a:lnTo>
                  <a:lnTo>
                    <a:pt x="1339" y="1802"/>
                  </a:lnTo>
                  <a:lnTo>
                    <a:pt x="133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25"/>
            <p:cNvSpPr/>
            <p:nvPr/>
          </p:nvSpPr>
          <p:spPr>
            <a:xfrm>
              <a:off x="2346225" y="4055850"/>
              <a:ext cx="33925" cy="45075"/>
            </a:xfrm>
            <a:custGeom>
              <a:avLst/>
              <a:gdLst/>
              <a:ahLst/>
              <a:cxnLst/>
              <a:rect l="l" t="t" r="r" b="b"/>
              <a:pathLst>
                <a:path w="1357" h="1803" extrusionOk="0">
                  <a:moveTo>
                    <a:pt x="0" y="0"/>
                  </a:moveTo>
                  <a:lnTo>
                    <a:pt x="0" y="1802"/>
                  </a:lnTo>
                  <a:lnTo>
                    <a:pt x="1356" y="1802"/>
                  </a:lnTo>
                  <a:lnTo>
                    <a:pt x="13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25"/>
            <p:cNvSpPr/>
            <p:nvPr/>
          </p:nvSpPr>
          <p:spPr>
            <a:xfrm>
              <a:off x="2280650" y="4011675"/>
              <a:ext cx="220375" cy="176225"/>
            </a:xfrm>
            <a:custGeom>
              <a:avLst/>
              <a:gdLst/>
              <a:ahLst/>
              <a:cxnLst/>
              <a:rect l="l" t="t" r="r" b="b"/>
              <a:pathLst>
                <a:path w="8815" h="7049" extrusionOk="0">
                  <a:moveTo>
                    <a:pt x="6638" y="875"/>
                  </a:moveTo>
                  <a:cubicBezTo>
                    <a:pt x="6870" y="875"/>
                    <a:pt x="7066" y="1071"/>
                    <a:pt x="7066" y="1321"/>
                  </a:cubicBezTo>
                  <a:lnTo>
                    <a:pt x="7066" y="4015"/>
                  </a:lnTo>
                  <a:cubicBezTo>
                    <a:pt x="7066" y="4247"/>
                    <a:pt x="6870" y="4444"/>
                    <a:pt x="6638" y="4444"/>
                  </a:cubicBezTo>
                  <a:lnTo>
                    <a:pt x="2195" y="4444"/>
                  </a:lnTo>
                  <a:cubicBezTo>
                    <a:pt x="1945" y="4444"/>
                    <a:pt x="1749" y="4247"/>
                    <a:pt x="1749" y="4015"/>
                  </a:cubicBezTo>
                  <a:lnTo>
                    <a:pt x="1749" y="1321"/>
                  </a:lnTo>
                  <a:cubicBezTo>
                    <a:pt x="1749" y="1071"/>
                    <a:pt x="1945" y="875"/>
                    <a:pt x="2195" y="875"/>
                  </a:cubicBezTo>
                  <a:close/>
                  <a:moveTo>
                    <a:pt x="6638" y="5318"/>
                  </a:moveTo>
                  <a:cubicBezTo>
                    <a:pt x="6870" y="5318"/>
                    <a:pt x="7066" y="5514"/>
                    <a:pt x="7066" y="5764"/>
                  </a:cubicBezTo>
                  <a:cubicBezTo>
                    <a:pt x="7066" y="5996"/>
                    <a:pt x="6870" y="6192"/>
                    <a:pt x="6638" y="6192"/>
                  </a:cubicBezTo>
                  <a:lnTo>
                    <a:pt x="2195" y="6192"/>
                  </a:lnTo>
                  <a:cubicBezTo>
                    <a:pt x="1945" y="6192"/>
                    <a:pt x="1749" y="5996"/>
                    <a:pt x="1749" y="5764"/>
                  </a:cubicBezTo>
                  <a:cubicBezTo>
                    <a:pt x="1749" y="5514"/>
                    <a:pt x="1945" y="5318"/>
                    <a:pt x="2195" y="5318"/>
                  </a:cubicBezTo>
                  <a:close/>
                  <a:moveTo>
                    <a:pt x="0" y="1"/>
                  </a:moveTo>
                  <a:lnTo>
                    <a:pt x="0" y="6603"/>
                  </a:lnTo>
                  <a:cubicBezTo>
                    <a:pt x="0" y="6852"/>
                    <a:pt x="197" y="7049"/>
                    <a:pt x="447" y="7049"/>
                  </a:cubicBezTo>
                  <a:lnTo>
                    <a:pt x="8387" y="7049"/>
                  </a:lnTo>
                  <a:cubicBezTo>
                    <a:pt x="8618" y="7049"/>
                    <a:pt x="8815" y="6852"/>
                    <a:pt x="8815" y="6603"/>
                  </a:cubicBezTo>
                  <a:lnTo>
                    <a:pt x="88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125"/>
          <p:cNvGrpSpPr/>
          <p:nvPr/>
        </p:nvGrpSpPr>
        <p:grpSpPr>
          <a:xfrm>
            <a:off x="3536450" y="3268125"/>
            <a:ext cx="373825" cy="373850"/>
            <a:chOff x="3536450" y="3204375"/>
            <a:chExt cx="373825" cy="373850"/>
          </a:xfrm>
        </p:grpSpPr>
        <p:sp>
          <p:nvSpPr>
            <p:cNvPr id="4813" name="Google Shape;4813;p125"/>
            <p:cNvSpPr/>
            <p:nvPr/>
          </p:nvSpPr>
          <p:spPr>
            <a:xfrm>
              <a:off x="3536450" y="3204375"/>
              <a:ext cx="286400" cy="66050"/>
            </a:xfrm>
            <a:custGeom>
              <a:avLst/>
              <a:gdLst/>
              <a:ahLst/>
              <a:cxnLst/>
              <a:rect l="l" t="t" r="r" b="b"/>
              <a:pathLst>
                <a:path w="11456" h="2642" extrusionOk="0">
                  <a:moveTo>
                    <a:pt x="447" y="1"/>
                  </a:moveTo>
                  <a:cubicBezTo>
                    <a:pt x="197" y="1"/>
                    <a:pt x="1" y="197"/>
                    <a:pt x="1" y="447"/>
                  </a:cubicBezTo>
                  <a:lnTo>
                    <a:pt x="1" y="2642"/>
                  </a:lnTo>
                  <a:lnTo>
                    <a:pt x="11456" y="2642"/>
                  </a:lnTo>
                  <a:lnTo>
                    <a:pt x="114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25"/>
            <p:cNvSpPr/>
            <p:nvPr/>
          </p:nvSpPr>
          <p:spPr>
            <a:xfrm>
              <a:off x="3705075" y="3479600"/>
              <a:ext cx="36600" cy="43750"/>
            </a:xfrm>
            <a:custGeom>
              <a:avLst/>
              <a:gdLst/>
              <a:ahLst/>
              <a:cxnLst/>
              <a:rect l="l" t="t" r="r" b="b"/>
              <a:pathLst>
                <a:path w="1464" h="1750" extrusionOk="0">
                  <a:moveTo>
                    <a:pt x="0" y="1"/>
                  </a:moveTo>
                  <a:lnTo>
                    <a:pt x="0" y="1749"/>
                  </a:lnTo>
                  <a:lnTo>
                    <a:pt x="1463" y="1749"/>
                  </a:lnTo>
                  <a:lnTo>
                    <a:pt x="1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25"/>
            <p:cNvSpPr/>
            <p:nvPr/>
          </p:nvSpPr>
          <p:spPr>
            <a:xfrm>
              <a:off x="3594875" y="3346675"/>
              <a:ext cx="37500" cy="44200"/>
            </a:xfrm>
            <a:custGeom>
              <a:avLst/>
              <a:gdLst/>
              <a:ahLst/>
              <a:cxnLst/>
              <a:rect l="l" t="t" r="r" b="b"/>
              <a:pathLst>
                <a:path w="1500" h="1768" extrusionOk="0">
                  <a:moveTo>
                    <a:pt x="1" y="1"/>
                  </a:moveTo>
                  <a:lnTo>
                    <a:pt x="1" y="1767"/>
                  </a:lnTo>
                  <a:lnTo>
                    <a:pt x="1500" y="1767"/>
                  </a:lnTo>
                  <a:lnTo>
                    <a:pt x="15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25"/>
            <p:cNvSpPr/>
            <p:nvPr/>
          </p:nvSpPr>
          <p:spPr>
            <a:xfrm>
              <a:off x="3844675" y="3204375"/>
              <a:ext cx="65600" cy="66050"/>
            </a:xfrm>
            <a:custGeom>
              <a:avLst/>
              <a:gdLst/>
              <a:ahLst/>
              <a:cxnLst/>
              <a:rect l="l" t="t" r="r" b="b"/>
              <a:pathLst>
                <a:path w="2624" h="2642" extrusionOk="0">
                  <a:moveTo>
                    <a:pt x="1" y="1"/>
                  </a:moveTo>
                  <a:lnTo>
                    <a:pt x="1" y="2642"/>
                  </a:lnTo>
                  <a:lnTo>
                    <a:pt x="2624" y="2642"/>
                  </a:lnTo>
                  <a:lnTo>
                    <a:pt x="2624" y="447"/>
                  </a:lnTo>
                  <a:cubicBezTo>
                    <a:pt x="2624"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25"/>
            <p:cNvSpPr/>
            <p:nvPr/>
          </p:nvSpPr>
          <p:spPr>
            <a:xfrm>
              <a:off x="3536450" y="3292250"/>
              <a:ext cx="373825" cy="285975"/>
            </a:xfrm>
            <a:custGeom>
              <a:avLst/>
              <a:gdLst/>
              <a:ahLst/>
              <a:cxnLst/>
              <a:rect l="l" t="t" r="r" b="b"/>
              <a:pathLst>
                <a:path w="14953" h="11439" extrusionOk="0">
                  <a:moveTo>
                    <a:pt x="8654" y="1375"/>
                  </a:moveTo>
                  <a:cubicBezTo>
                    <a:pt x="8886" y="1375"/>
                    <a:pt x="9082" y="1571"/>
                    <a:pt x="9082" y="1803"/>
                  </a:cubicBezTo>
                  <a:cubicBezTo>
                    <a:pt x="9082" y="2053"/>
                    <a:pt x="8886" y="2249"/>
                    <a:pt x="8654" y="2249"/>
                  </a:cubicBezTo>
                  <a:lnTo>
                    <a:pt x="6317" y="2249"/>
                  </a:lnTo>
                  <a:cubicBezTo>
                    <a:pt x="6067" y="2249"/>
                    <a:pt x="5871" y="2053"/>
                    <a:pt x="5871" y="1803"/>
                  </a:cubicBezTo>
                  <a:cubicBezTo>
                    <a:pt x="5871" y="1571"/>
                    <a:pt x="6067" y="1375"/>
                    <a:pt x="6317" y="1375"/>
                  </a:cubicBezTo>
                  <a:close/>
                  <a:moveTo>
                    <a:pt x="8654" y="3123"/>
                  </a:moveTo>
                  <a:cubicBezTo>
                    <a:pt x="8886" y="3123"/>
                    <a:pt x="9082" y="3320"/>
                    <a:pt x="9082" y="3552"/>
                  </a:cubicBezTo>
                  <a:cubicBezTo>
                    <a:pt x="9082" y="3801"/>
                    <a:pt x="8886" y="3998"/>
                    <a:pt x="8654" y="3998"/>
                  </a:cubicBezTo>
                  <a:lnTo>
                    <a:pt x="6317" y="3998"/>
                  </a:lnTo>
                  <a:cubicBezTo>
                    <a:pt x="6067" y="3998"/>
                    <a:pt x="5871" y="3801"/>
                    <a:pt x="5871" y="3552"/>
                  </a:cubicBezTo>
                  <a:cubicBezTo>
                    <a:pt x="5871" y="3320"/>
                    <a:pt x="6067" y="3123"/>
                    <a:pt x="6317" y="3123"/>
                  </a:cubicBezTo>
                  <a:close/>
                  <a:moveTo>
                    <a:pt x="4265" y="1303"/>
                  </a:moveTo>
                  <a:cubicBezTo>
                    <a:pt x="4515" y="1303"/>
                    <a:pt x="4711" y="1500"/>
                    <a:pt x="4711" y="1749"/>
                  </a:cubicBezTo>
                  <a:lnTo>
                    <a:pt x="4711" y="4372"/>
                  </a:lnTo>
                  <a:cubicBezTo>
                    <a:pt x="4711" y="4622"/>
                    <a:pt x="4515" y="4818"/>
                    <a:pt x="4265" y="4818"/>
                  </a:cubicBezTo>
                  <a:lnTo>
                    <a:pt x="1910" y="4818"/>
                  </a:lnTo>
                  <a:cubicBezTo>
                    <a:pt x="1660" y="4818"/>
                    <a:pt x="1464" y="4622"/>
                    <a:pt x="1464" y="4372"/>
                  </a:cubicBezTo>
                  <a:lnTo>
                    <a:pt x="1464" y="1749"/>
                  </a:lnTo>
                  <a:cubicBezTo>
                    <a:pt x="1464" y="1500"/>
                    <a:pt x="1660" y="1303"/>
                    <a:pt x="1910" y="1303"/>
                  </a:cubicBezTo>
                  <a:close/>
                  <a:moveTo>
                    <a:pt x="13061" y="1303"/>
                  </a:moveTo>
                  <a:cubicBezTo>
                    <a:pt x="13293" y="1303"/>
                    <a:pt x="13490" y="1500"/>
                    <a:pt x="13490" y="1749"/>
                  </a:cubicBezTo>
                  <a:lnTo>
                    <a:pt x="13490" y="4372"/>
                  </a:lnTo>
                  <a:cubicBezTo>
                    <a:pt x="13490" y="4622"/>
                    <a:pt x="13293" y="4818"/>
                    <a:pt x="13061" y="4818"/>
                  </a:cubicBezTo>
                  <a:lnTo>
                    <a:pt x="10724" y="4818"/>
                  </a:lnTo>
                  <a:cubicBezTo>
                    <a:pt x="10474" y="4818"/>
                    <a:pt x="10278" y="4622"/>
                    <a:pt x="10278" y="4372"/>
                  </a:cubicBezTo>
                  <a:lnTo>
                    <a:pt x="10278" y="1749"/>
                  </a:lnTo>
                  <a:cubicBezTo>
                    <a:pt x="10278" y="1500"/>
                    <a:pt x="10474" y="1303"/>
                    <a:pt x="10724" y="1303"/>
                  </a:cubicBezTo>
                  <a:close/>
                  <a:moveTo>
                    <a:pt x="8654" y="4872"/>
                  </a:moveTo>
                  <a:cubicBezTo>
                    <a:pt x="8886" y="4872"/>
                    <a:pt x="9082" y="5068"/>
                    <a:pt x="9082" y="5318"/>
                  </a:cubicBezTo>
                  <a:cubicBezTo>
                    <a:pt x="9082" y="5550"/>
                    <a:pt x="8886" y="5746"/>
                    <a:pt x="8654" y="5746"/>
                  </a:cubicBezTo>
                  <a:lnTo>
                    <a:pt x="6317" y="5746"/>
                  </a:lnTo>
                  <a:cubicBezTo>
                    <a:pt x="6067" y="5746"/>
                    <a:pt x="5871" y="5550"/>
                    <a:pt x="5871" y="5318"/>
                  </a:cubicBezTo>
                  <a:cubicBezTo>
                    <a:pt x="5871" y="5068"/>
                    <a:pt x="6067" y="4872"/>
                    <a:pt x="6317" y="4872"/>
                  </a:cubicBezTo>
                  <a:close/>
                  <a:moveTo>
                    <a:pt x="4247" y="5746"/>
                  </a:moveTo>
                  <a:cubicBezTo>
                    <a:pt x="4497" y="5746"/>
                    <a:pt x="4693" y="5942"/>
                    <a:pt x="4693" y="6192"/>
                  </a:cubicBezTo>
                  <a:cubicBezTo>
                    <a:pt x="4693" y="6424"/>
                    <a:pt x="4497" y="6621"/>
                    <a:pt x="4247" y="6621"/>
                  </a:cubicBezTo>
                  <a:lnTo>
                    <a:pt x="1928" y="6621"/>
                  </a:lnTo>
                  <a:cubicBezTo>
                    <a:pt x="1678" y="6621"/>
                    <a:pt x="1481" y="6424"/>
                    <a:pt x="1481" y="6192"/>
                  </a:cubicBezTo>
                  <a:cubicBezTo>
                    <a:pt x="1481" y="5942"/>
                    <a:pt x="1678" y="5746"/>
                    <a:pt x="1928" y="5746"/>
                  </a:cubicBezTo>
                  <a:close/>
                  <a:moveTo>
                    <a:pt x="13061" y="5746"/>
                  </a:moveTo>
                  <a:cubicBezTo>
                    <a:pt x="13293" y="5746"/>
                    <a:pt x="13490" y="5942"/>
                    <a:pt x="13490" y="6192"/>
                  </a:cubicBezTo>
                  <a:cubicBezTo>
                    <a:pt x="13490" y="6424"/>
                    <a:pt x="13293" y="6621"/>
                    <a:pt x="13061" y="6621"/>
                  </a:cubicBezTo>
                  <a:lnTo>
                    <a:pt x="10724" y="6621"/>
                  </a:lnTo>
                  <a:cubicBezTo>
                    <a:pt x="10474" y="6621"/>
                    <a:pt x="10278" y="6424"/>
                    <a:pt x="10278" y="6192"/>
                  </a:cubicBezTo>
                  <a:cubicBezTo>
                    <a:pt x="10278" y="5942"/>
                    <a:pt x="10474" y="5746"/>
                    <a:pt x="10724" y="5746"/>
                  </a:cubicBezTo>
                  <a:close/>
                  <a:moveTo>
                    <a:pt x="4247" y="7495"/>
                  </a:moveTo>
                  <a:cubicBezTo>
                    <a:pt x="4497" y="7495"/>
                    <a:pt x="4693" y="7691"/>
                    <a:pt x="4693" y="7941"/>
                  </a:cubicBezTo>
                  <a:cubicBezTo>
                    <a:pt x="4693" y="8173"/>
                    <a:pt x="4497" y="8369"/>
                    <a:pt x="4247" y="8369"/>
                  </a:cubicBezTo>
                  <a:lnTo>
                    <a:pt x="1928" y="8369"/>
                  </a:lnTo>
                  <a:cubicBezTo>
                    <a:pt x="1678" y="8369"/>
                    <a:pt x="1481" y="8173"/>
                    <a:pt x="1481" y="7941"/>
                  </a:cubicBezTo>
                  <a:cubicBezTo>
                    <a:pt x="1481" y="7691"/>
                    <a:pt x="1678" y="7495"/>
                    <a:pt x="1928" y="7495"/>
                  </a:cubicBezTo>
                  <a:close/>
                  <a:moveTo>
                    <a:pt x="13061" y="7495"/>
                  </a:moveTo>
                  <a:cubicBezTo>
                    <a:pt x="13293" y="7495"/>
                    <a:pt x="13490" y="7691"/>
                    <a:pt x="13490" y="7941"/>
                  </a:cubicBezTo>
                  <a:cubicBezTo>
                    <a:pt x="13490" y="8173"/>
                    <a:pt x="13293" y="8369"/>
                    <a:pt x="13061" y="8369"/>
                  </a:cubicBezTo>
                  <a:lnTo>
                    <a:pt x="10724" y="8369"/>
                  </a:lnTo>
                  <a:cubicBezTo>
                    <a:pt x="10474" y="8369"/>
                    <a:pt x="10278" y="8173"/>
                    <a:pt x="10278" y="7941"/>
                  </a:cubicBezTo>
                  <a:cubicBezTo>
                    <a:pt x="10278" y="7691"/>
                    <a:pt x="10474" y="7495"/>
                    <a:pt x="10724" y="7495"/>
                  </a:cubicBezTo>
                  <a:close/>
                  <a:moveTo>
                    <a:pt x="4247" y="9243"/>
                  </a:moveTo>
                  <a:cubicBezTo>
                    <a:pt x="4497" y="9243"/>
                    <a:pt x="4693" y="9440"/>
                    <a:pt x="4693" y="9689"/>
                  </a:cubicBezTo>
                  <a:cubicBezTo>
                    <a:pt x="4693" y="9921"/>
                    <a:pt x="4497" y="10118"/>
                    <a:pt x="4247" y="10118"/>
                  </a:cubicBezTo>
                  <a:lnTo>
                    <a:pt x="1928" y="10118"/>
                  </a:lnTo>
                  <a:cubicBezTo>
                    <a:pt x="1678" y="10118"/>
                    <a:pt x="1481" y="9921"/>
                    <a:pt x="1481" y="9689"/>
                  </a:cubicBezTo>
                  <a:cubicBezTo>
                    <a:pt x="1481" y="9440"/>
                    <a:pt x="1678" y="9243"/>
                    <a:pt x="1928" y="9243"/>
                  </a:cubicBezTo>
                  <a:close/>
                  <a:moveTo>
                    <a:pt x="8654" y="6621"/>
                  </a:moveTo>
                  <a:cubicBezTo>
                    <a:pt x="8886" y="6621"/>
                    <a:pt x="9082" y="6817"/>
                    <a:pt x="9082" y="7067"/>
                  </a:cubicBezTo>
                  <a:lnTo>
                    <a:pt x="9082" y="9689"/>
                  </a:lnTo>
                  <a:cubicBezTo>
                    <a:pt x="9082" y="9921"/>
                    <a:pt x="8886" y="10118"/>
                    <a:pt x="8654" y="10118"/>
                  </a:cubicBezTo>
                  <a:lnTo>
                    <a:pt x="6317" y="10118"/>
                  </a:lnTo>
                  <a:cubicBezTo>
                    <a:pt x="6067" y="10118"/>
                    <a:pt x="5871" y="9921"/>
                    <a:pt x="5871" y="9689"/>
                  </a:cubicBezTo>
                  <a:lnTo>
                    <a:pt x="5871" y="7067"/>
                  </a:lnTo>
                  <a:cubicBezTo>
                    <a:pt x="5871" y="6817"/>
                    <a:pt x="6067" y="6621"/>
                    <a:pt x="6317" y="6621"/>
                  </a:cubicBezTo>
                  <a:close/>
                  <a:moveTo>
                    <a:pt x="13061" y="9243"/>
                  </a:moveTo>
                  <a:cubicBezTo>
                    <a:pt x="13293" y="9243"/>
                    <a:pt x="13490" y="9440"/>
                    <a:pt x="13490" y="9689"/>
                  </a:cubicBezTo>
                  <a:cubicBezTo>
                    <a:pt x="13490" y="9921"/>
                    <a:pt x="13293" y="10118"/>
                    <a:pt x="13061" y="10118"/>
                  </a:cubicBezTo>
                  <a:lnTo>
                    <a:pt x="10724" y="10118"/>
                  </a:lnTo>
                  <a:cubicBezTo>
                    <a:pt x="10474" y="10118"/>
                    <a:pt x="10278" y="9921"/>
                    <a:pt x="10278" y="9689"/>
                  </a:cubicBezTo>
                  <a:cubicBezTo>
                    <a:pt x="10278" y="9440"/>
                    <a:pt x="10474" y="9243"/>
                    <a:pt x="10724" y="9243"/>
                  </a:cubicBezTo>
                  <a:close/>
                  <a:moveTo>
                    <a:pt x="1" y="1"/>
                  </a:moveTo>
                  <a:lnTo>
                    <a:pt x="1" y="11010"/>
                  </a:lnTo>
                  <a:cubicBezTo>
                    <a:pt x="1" y="11242"/>
                    <a:pt x="197" y="11438"/>
                    <a:pt x="447" y="11438"/>
                  </a:cubicBezTo>
                  <a:lnTo>
                    <a:pt x="14524" y="11438"/>
                  </a:lnTo>
                  <a:cubicBezTo>
                    <a:pt x="14756" y="11438"/>
                    <a:pt x="14953" y="11242"/>
                    <a:pt x="14953" y="11010"/>
                  </a:cubicBezTo>
                  <a:lnTo>
                    <a:pt x="149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25"/>
            <p:cNvSpPr/>
            <p:nvPr/>
          </p:nvSpPr>
          <p:spPr>
            <a:xfrm>
              <a:off x="3815250" y="3346675"/>
              <a:ext cx="36600" cy="44200"/>
            </a:xfrm>
            <a:custGeom>
              <a:avLst/>
              <a:gdLst/>
              <a:ahLst/>
              <a:cxnLst/>
              <a:rect l="l" t="t" r="r" b="b"/>
              <a:pathLst>
                <a:path w="1464" h="1768" extrusionOk="0">
                  <a:moveTo>
                    <a:pt x="0" y="1"/>
                  </a:moveTo>
                  <a:lnTo>
                    <a:pt x="0" y="1767"/>
                  </a:lnTo>
                  <a:lnTo>
                    <a:pt x="1463" y="1767"/>
                  </a:lnTo>
                  <a:lnTo>
                    <a:pt x="14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125"/>
          <p:cNvGrpSpPr/>
          <p:nvPr/>
        </p:nvGrpSpPr>
        <p:grpSpPr>
          <a:xfrm>
            <a:off x="3554750" y="2704750"/>
            <a:ext cx="337250" cy="373825"/>
            <a:chOff x="3554750" y="2641000"/>
            <a:chExt cx="337250" cy="373825"/>
          </a:xfrm>
        </p:grpSpPr>
        <p:sp>
          <p:nvSpPr>
            <p:cNvPr id="4820" name="Google Shape;4820;p125"/>
            <p:cNvSpPr/>
            <p:nvPr/>
          </p:nvSpPr>
          <p:spPr>
            <a:xfrm>
              <a:off x="3554750" y="2641000"/>
              <a:ext cx="211900" cy="44200"/>
            </a:xfrm>
            <a:custGeom>
              <a:avLst/>
              <a:gdLst/>
              <a:ahLst/>
              <a:cxnLst/>
              <a:rect l="l" t="t" r="r" b="b"/>
              <a:pathLst>
                <a:path w="8476" h="1768" extrusionOk="0">
                  <a:moveTo>
                    <a:pt x="446" y="1"/>
                  </a:moveTo>
                  <a:cubicBezTo>
                    <a:pt x="196" y="1"/>
                    <a:pt x="0" y="197"/>
                    <a:pt x="0" y="447"/>
                  </a:cubicBezTo>
                  <a:lnTo>
                    <a:pt x="0" y="1767"/>
                  </a:lnTo>
                  <a:lnTo>
                    <a:pt x="8475" y="1767"/>
                  </a:lnTo>
                  <a:lnTo>
                    <a:pt x="84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25"/>
            <p:cNvSpPr/>
            <p:nvPr/>
          </p:nvSpPr>
          <p:spPr>
            <a:xfrm>
              <a:off x="3788475" y="2641000"/>
              <a:ext cx="43750" cy="44200"/>
            </a:xfrm>
            <a:custGeom>
              <a:avLst/>
              <a:gdLst/>
              <a:ahLst/>
              <a:cxnLst/>
              <a:rect l="l" t="t" r="r" b="b"/>
              <a:pathLst>
                <a:path w="1750" h="1768" extrusionOk="0">
                  <a:moveTo>
                    <a:pt x="1" y="1"/>
                  </a:moveTo>
                  <a:lnTo>
                    <a:pt x="1" y="1767"/>
                  </a:lnTo>
                  <a:lnTo>
                    <a:pt x="1749" y="1767"/>
                  </a:lnTo>
                  <a:lnTo>
                    <a:pt x="1749" y="447"/>
                  </a:lnTo>
                  <a:cubicBezTo>
                    <a:pt x="1749" y="197"/>
                    <a:pt x="1553" y="1"/>
                    <a:pt x="13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25"/>
            <p:cNvSpPr/>
            <p:nvPr/>
          </p:nvSpPr>
          <p:spPr>
            <a:xfrm>
              <a:off x="3631475" y="2750725"/>
              <a:ext cx="124025" cy="22350"/>
            </a:xfrm>
            <a:custGeom>
              <a:avLst/>
              <a:gdLst/>
              <a:ahLst/>
              <a:cxnLst/>
              <a:rect l="l" t="t" r="r" b="b"/>
              <a:pathLst>
                <a:path w="4961" h="894" extrusionOk="0">
                  <a:moveTo>
                    <a:pt x="0" y="1"/>
                  </a:moveTo>
                  <a:lnTo>
                    <a:pt x="0" y="893"/>
                  </a:lnTo>
                  <a:lnTo>
                    <a:pt x="4960" y="893"/>
                  </a:lnTo>
                  <a:lnTo>
                    <a:pt x="49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25"/>
            <p:cNvSpPr/>
            <p:nvPr/>
          </p:nvSpPr>
          <p:spPr>
            <a:xfrm>
              <a:off x="3554750" y="2707025"/>
              <a:ext cx="277475" cy="231075"/>
            </a:xfrm>
            <a:custGeom>
              <a:avLst/>
              <a:gdLst/>
              <a:ahLst/>
              <a:cxnLst/>
              <a:rect l="l" t="t" r="r" b="b"/>
              <a:pathLst>
                <a:path w="11099" h="9243" extrusionOk="0">
                  <a:moveTo>
                    <a:pt x="8475" y="875"/>
                  </a:moveTo>
                  <a:cubicBezTo>
                    <a:pt x="8707" y="875"/>
                    <a:pt x="8904" y="1071"/>
                    <a:pt x="8904" y="1303"/>
                  </a:cubicBezTo>
                  <a:lnTo>
                    <a:pt x="8904" y="3087"/>
                  </a:lnTo>
                  <a:cubicBezTo>
                    <a:pt x="8904" y="3337"/>
                    <a:pt x="8707" y="3533"/>
                    <a:pt x="8475" y="3533"/>
                  </a:cubicBezTo>
                  <a:lnTo>
                    <a:pt x="2641" y="3533"/>
                  </a:lnTo>
                  <a:cubicBezTo>
                    <a:pt x="2391" y="3533"/>
                    <a:pt x="2195" y="3337"/>
                    <a:pt x="2195" y="3087"/>
                  </a:cubicBezTo>
                  <a:lnTo>
                    <a:pt x="2195" y="1303"/>
                  </a:lnTo>
                  <a:cubicBezTo>
                    <a:pt x="2195" y="1071"/>
                    <a:pt x="2391" y="875"/>
                    <a:pt x="2641" y="875"/>
                  </a:cubicBezTo>
                  <a:close/>
                  <a:moveTo>
                    <a:pt x="8475" y="4425"/>
                  </a:moveTo>
                  <a:cubicBezTo>
                    <a:pt x="8707" y="4425"/>
                    <a:pt x="8904" y="4622"/>
                    <a:pt x="8904" y="4871"/>
                  </a:cubicBezTo>
                  <a:cubicBezTo>
                    <a:pt x="8904" y="5103"/>
                    <a:pt x="8707" y="5300"/>
                    <a:pt x="8475" y="5300"/>
                  </a:cubicBezTo>
                  <a:lnTo>
                    <a:pt x="2641" y="5300"/>
                  </a:lnTo>
                  <a:cubicBezTo>
                    <a:pt x="2391" y="5300"/>
                    <a:pt x="2195" y="5103"/>
                    <a:pt x="2195" y="4871"/>
                  </a:cubicBezTo>
                  <a:cubicBezTo>
                    <a:pt x="2195" y="4622"/>
                    <a:pt x="2391" y="4425"/>
                    <a:pt x="2641" y="4425"/>
                  </a:cubicBezTo>
                  <a:close/>
                  <a:moveTo>
                    <a:pt x="5549" y="6174"/>
                  </a:moveTo>
                  <a:cubicBezTo>
                    <a:pt x="5799" y="6174"/>
                    <a:pt x="5995" y="6370"/>
                    <a:pt x="5995" y="6620"/>
                  </a:cubicBezTo>
                  <a:cubicBezTo>
                    <a:pt x="5995" y="6870"/>
                    <a:pt x="5799" y="7066"/>
                    <a:pt x="5549" y="7066"/>
                  </a:cubicBezTo>
                  <a:lnTo>
                    <a:pt x="2641" y="7066"/>
                  </a:lnTo>
                  <a:cubicBezTo>
                    <a:pt x="2391" y="7066"/>
                    <a:pt x="2195" y="6870"/>
                    <a:pt x="2195" y="6620"/>
                  </a:cubicBezTo>
                  <a:cubicBezTo>
                    <a:pt x="2195" y="6370"/>
                    <a:pt x="2391" y="6174"/>
                    <a:pt x="2641" y="6174"/>
                  </a:cubicBezTo>
                  <a:close/>
                  <a:moveTo>
                    <a:pt x="0" y="0"/>
                  </a:moveTo>
                  <a:lnTo>
                    <a:pt x="0" y="8815"/>
                  </a:lnTo>
                  <a:cubicBezTo>
                    <a:pt x="0" y="9047"/>
                    <a:pt x="196" y="9243"/>
                    <a:pt x="446" y="9243"/>
                  </a:cubicBezTo>
                  <a:lnTo>
                    <a:pt x="5478" y="9243"/>
                  </a:lnTo>
                  <a:cubicBezTo>
                    <a:pt x="5638" y="8761"/>
                    <a:pt x="5906" y="8333"/>
                    <a:pt x="6227" y="7976"/>
                  </a:cubicBezTo>
                  <a:cubicBezTo>
                    <a:pt x="6798" y="7387"/>
                    <a:pt x="7548" y="7066"/>
                    <a:pt x="8350" y="7066"/>
                  </a:cubicBezTo>
                  <a:lnTo>
                    <a:pt x="11098" y="4300"/>
                  </a:lnTo>
                  <a:lnTo>
                    <a:pt x="11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25"/>
            <p:cNvSpPr/>
            <p:nvPr/>
          </p:nvSpPr>
          <p:spPr>
            <a:xfrm>
              <a:off x="3789825" y="2832375"/>
              <a:ext cx="102175" cy="102175"/>
            </a:xfrm>
            <a:custGeom>
              <a:avLst/>
              <a:gdLst/>
              <a:ahLst/>
              <a:cxnLst/>
              <a:rect l="l" t="t" r="r" b="b"/>
              <a:pathLst>
                <a:path w="4087" h="4087" extrusionOk="0">
                  <a:moveTo>
                    <a:pt x="2784" y="0"/>
                  </a:moveTo>
                  <a:cubicBezTo>
                    <a:pt x="2427" y="0"/>
                    <a:pt x="2088" y="125"/>
                    <a:pt x="1856" y="375"/>
                  </a:cubicBezTo>
                  <a:lnTo>
                    <a:pt x="0" y="2230"/>
                  </a:lnTo>
                  <a:cubicBezTo>
                    <a:pt x="874" y="2534"/>
                    <a:pt x="1552" y="3212"/>
                    <a:pt x="1856" y="4086"/>
                  </a:cubicBezTo>
                  <a:lnTo>
                    <a:pt x="3711" y="2230"/>
                  </a:lnTo>
                  <a:cubicBezTo>
                    <a:pt x="3961" y="1981"/>
                    <a:pt x="4086" y="1660"/>
                    <a:pt x="4086" y="1303"/>
                  </a:cubicBezTo>
                  <a:cubicBezTo>
                    <a:pt x="4086" y="964"/>
                    <a:pt x="3961" y="625"/>
                    <a:pt x="3711" y="375"/>
                  </a:cubicBezTo>
                  <a:cubicBezTo>
                    <a:pt x="3462" y="125"/>
                    <a:pt x="3123" y="0"/>
                    <a:pt x="27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25"/>
            <p:cNvSpPr/>
            <p:nvPr/>
          </p:nvSpPr>
          <p:spPr>
            <a:xfrm>
              <a:off x="3693925" y="2905525"/>
              <a:ext cx="124900" cy="109300"/>
            </a:xfrm>
            <a:custGeom>
              <a:avLst/>
              <a:gdLst/>
              <a:ahLst/>
              <a:cxnLst/>
              <a:rect l="l" t="t" r="r" b="b"/>
              <a:pathLst>
                <a:path w="4996" h="4372" extrusionOk="0">
                  <a:moveTo>
                    <a:pt x="2819" y="0"/>
                  </a:moveTo>
                  <a:cubicBezTo>
                    <a:pt x="2230" y="0"/>
                    <a:pt x="1695" y="232"/>
                    <a:pt x="1303" y="643"/>
                  </a:cubicBezTo>
                  <a:cubicBezTo>
                    <a:pt x="928" y="1035"/>
                    <a:pt x="696" y="1553"/>
                    <a:pt x="624" y="2124"/>
                  </a:cubicBezTo>
                  <a:cubicBezTo>
                    <a:pt x="535" y="2909"/>
                    <a:pt x="89" y="3712"/>
                    <a:pt x="89" y="3729"/>
                  </a:cubicBezTo>
                  <a:cubicBezTo>
                    <a:pt x="0" y="3854"/>
                    <a:pt x="18" y="4033"/>
                    <a:pt x="89" y="4158"/>
                  </a:cubicBezTo>
                  <a:cubicBezTo>
                    <a:pt x="161" y="4283"/>
                    <a:pt x="303" y="4372"/>
                    <a:pt x="464" y="4372"/>
                  </a:cubicBezTo>
                  <a:lnTo>
                    <a:pt x="2819" y="4372"/>
                  </a:lnTo>
                  <a:cubicBezTo>
                    <a:pt x="4015" y="4372"/>
                    <a:pt x="4996" y="3390"/>
                    <a:pt x="4996" y="2177"/>
                  </a:cubicBezTo>
                  <a:cubicBezTo>
                    <a:pt x="4996" y="982"/>
                    <a:pt x="4015" y="0"/>
                    <a:pt x="28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25"/>
          <p:cNvGrpSpPr/>
          <p:nvPr/>
        </p:nvGrpSpPr>
        <p:grpSpPr>
          <a:xfrm>
            <a:off x="3536450" y="2159225"/>
            <a:ext cx="373825" cy="373825"/>
            <a:chOff x="3536450" y="2095475"/>
            <a:chExt cx="373825" cy="373825"/>
          </a:xfrm>
        </p:grpSpPr>
        <p:sp>
          <p:nvSpPr>
            <p:cNvPr id="4827" name="Google Shape;4827;p125"/>
            <p:cNvSpPr/>
            <p:nvPr/>
          </p:nvSpPr>
          <p:spPr>
            <a:xfrm>
              <a:off x="3829975" y="2381400"/>
              <a:ext cx="21875" cy="22325"/>
            </a:xfrm>
            <a:custGeom>
              <a:avLst/>
              <a:gdLst/>
              <a:ahLst/>
              <a:cxnLst/>
              <a:rect l="l" t="t" r="r" b="b"/>
              <a:pathLst>
                <a:path w="875" h="893" extrusionOk="0">
                  <a:moveTo>
                    <a:pt x="0" y="0"/>
                  </a:moveTo>
                  <a:lnTo>
                    <a:pt x="0" y="892"/>
                  </a:lnTo>
                  <a:lnTo>
                    <a:pt x="874" y="892"/>
                  </a:lnTo>
                  <a:lnTo>
                    <a:pt x="8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25"/>
            <p:cNvSpPr/>
            <p:nvPr/>
          </p:nvSpPr>
          <p:spPr>
            <a:xfrm>
              <a:off x="3758150" y="2216800"/>
              <a:ext cx="31250" cy="30800"/>
            </a:xfrm>
            <a:custGeom>
              <a:avLst/>
              <a:gdLst/>
              <a:ahLst/>
              <a:cxnLst/>
              <a:rect l="l" t="t" r="r" b="b"/>
              <a:pathLst>
                <a:path w="1250" h="1232" extrusionOk="0">
                  <a:moveTo>
                    <a:pt x="625" y="0"/>
                  </a:moveTo>
                  <a:lnTo>
                    <a:pt x="0" y="607"/>
                  </a:lnTo>
                  <a:lnTo>
                    <a:pt x="625" y="1231"/>
                  </a:lnTo>
                  <a:lnTo>
                    <a:pt x="1249" y="607"/>
                  </a:lnTo>
                  <a:lnTo>
                    <a:pt x="6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25"/>
            <p:cNvSpPr/>
            <p:nvPr/>
          </p:nvSpPr>
          <p:spPr>
            <a:xfrm>
              <a:off x="3602475" y="2241325"/>
              <a:ext cx="21875" cy="21875"/>
            </a:xfrm>
            <a:custGeom>
              <a:avLst/>
              <a:gdLst/>
              <a:ahLst/>
              <a:cxnLst/>
              <a:rect l="l" t="t" r="r" b="b"/>
              <a:pathLst>
                <a:path w="875" h="875" extrusionOk="0">
                  <a:moveTo>
                    <a:pt x="0" y="1"/>
                  </a:moveTo>
                  <a:lnTo>
                    <a:pt x="0" y="875"/>
                  </a:lnTo>
                  <a:lnTo>
                    <a:pt x="875" y="875"/>
                  </a:lnTo>
                  <a:lnTo>
                    <a:pt x="8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25"/>
            <p:cNvSpPr/>
            <p:nvPr/>
          </p:nvSpPr>
          <p:spPr>
            <a:xfrm>
              <a:off x="3602475" y="2153900"/>
              <a:ext cx="21875" cy="21875"/>
            </a:xfrm>
            <a:custGeom>
              <a:avLst/>
              <a:gdLst/>
              <a:ahLst/>
              <a:cxnLst/>
              <a:rect l="l" t="t" r="r" b="b"/>
              <a:pathLst>
                <a:path w="875" h="875" extrusionOk="0">
                  <a:moveTo>
                    <a:pt x="0" y="1"/>
                  </a:moveTo>
                  <a:lnTo>
                    <a:pt x="0" y="875"/>
                  </a:lnTo>
                  <a:lnTo>
                    <a:pt x="875" y="875"/>
                  </a:lnTo>
                  <a:lnTo>
                    <a:pt x="8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25"/>
            <p:cNvSpPr/>
            <p:nvPr/>
          </p:nvSpPr>
          <p:spPr>
            <a:xfrm>
              <a:off x="3741650" y="2380950"/>
              <a:ext cx="22775" cy="22775"/>
            </a:xfrm>
            <a:custGeom>
              <a:avLst/>
              <a:gdLst/>
              <a:ahLst/>
              <a:cxnLst/>
              <a:rect l="l" t="t" r="r" b="b"/>
              <a:pathLst>
                <a:path w="911" h="911" extrusionOk="0">
                  <a:moveTo>
                    <a:pt x="910" y="0"/>
                  </a:moveTo>
                  <a:lnTo>
                    <a:pt x="0" y="910"/>
                  </a:lnTo>
                  <a:lnTo>
                    <a:pt x="910" y="910"/>
                  </a:lnTo>
                  <a:lnTo>
                    <a:pt x="9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25"/>
            <p:cNvSpPr/>
            <p:nvPr/>
          </p:nvSpPr>
          <p:spPr>
            <a:xfrm>
              <a:off x="3676075" y="2315825"/>
              <a:ext cx="234200" cy="153475"/>
            </a:xfrm>
            <a:custGeom>
              <a:avLst/>
              <a:gdLst/>
              <a:ahLst/>
              <a:cxnLst/>
              <a:rect l="l" t="t" r="r" b="b"/>
              <a:pathLst>
                <a:path w="9368" h="6139" extrusionOk="0">
                  <a:moveTo>
                    <a:pt x="7476" y="1749"/>
                  </a:moveTo>
                  <a:cubicBezTo>
                    <a:pt x="7708" y="1749"/>
                    <a:pt x="7905" y="1945"/>
                    <a:pt x="7905" y="2195"/>
                  </a:cubicBezTo>
                  <a:lnTo>
                    <a:pt x="7905" y="3944"/>
                  </a:lnTo>
                  <a:cubicBezTo>
                    <a:pt x="7905" y="4193"/>
                    <a:pt x="7708" y="4390"/>
                    <a:pt x="7476" y="4390"/>
                  </a:cubicBezTo>
                  <a:lnTo>
                    <a:pt x="5728" y="4390"/>
                  </a:lnTo>
                  <a:cubicBezTo>
                    <a:pt x="5478" y="4390"/>
                    <a:pt x="5282" y="4193"/>
                    <a:pt x="5282" y="3944"/>
                  </a:cubicBezTo>
                  <a:lnTo>
                    <a:pt x="5282" y="2195"/>
                  </a:lnTo>
                  <a:cubicBezTo>
                    <a:pt x="5282" y="1945"/>
                    <a:pt x="5478" y="1749"/>
                    <a:pt x="5728" y="1749"/>
                  </a:cubicBezTo>
                  <a:close/>
                  <a:moveTo>
                    <a:pt x="6120" y="0"/>
                  </a:moveTo>
                  <a:lnTo>
                    <a:pt x="4407" y="1713"/>
                  </a:lnTo>
                  <a:lnTo>
                    <a:pt x="4407" y="3944"/>
                  </a:lnTo>
                  <a:cubicBezTo>
                    <a:pt x="4407" y="4193"/>
                    <a:pt x="4211" y="4390"/>
                    <a:pt x="3961" y="4390"/>
                  </a:cubicBezTo>
                  <a:lnTo>
                    <a:pt x="1749" y="4390"/>
                  </a:lnTo>
                  <a:lnTo>
                    <a:pt x="0" y="6138"/>
                  </a:lnTo>
                  <a:lnTo>
                    <a:pt x="8939" y="6138"/>
                  </a:lnTo>
                  <a:cubicBezTo>
                    <a:pt x="9171" y="6138"/>
                    <a:pt x="9368" y="5942"/>
                    <a:pt x="9368" y="5692"/>
                  </a:cubicBezTo>
                  <a:lnTo>
                    <a:pt x="9368" y="446"/>
                  </a:lnTo>
                  <a:cubicBezTo>
                    <a:pt x="9368" y="197"/>
                    <a:pt x="9171" y="0"/>
                    <a:pt x="8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25"/>
            <p:cNvSpPr/>
            <p:nvPr/>
          </p:nvSpPr>
          <p:spPr>
            <a:xfrm>
              <a:off x="3711750" y="2278350"/>
              <a:ext cx="15650" cy="31250"/>
            </a:xfrm>
            <a:custGeom>
              <a:avLst/>
              <a:gdLst/>
              <a:ahLst/>
              <a:cxnLst/>
              <a:rect l="l" t="t" r="r" b="b"/>
              <a:pathLst>
                <a:path w="626" h="1250" extrusionOk="0">
                  <a:moveTo>
                    <a:pt x="1" y="1"/>
                  </a:moveTo>
                  <a:lnTo>
                    <a:pt x="1" y="1250"/>
                  </a:lnTo>
                  <a:lnTo>
                    <a:pt x="625" y="62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25"/>
            <p:cNvSpPr/>
            <p:nvPr/>
          </p:nvSpPr>
          <p:spPr>
            <a:xfrm>
              <a:off x="3711750" y="2132925"/>
              <a:ext cx="161050" cy="269450"/>
            </a:xfrm>
            <a:custGeom>
              <a:avLst/>
              <a:gdLst/>
              <a:ahLst/>
              <a:cxnLst/>
              <a:rect l="l" t="t" r="r" b="b"/>
              <a:pathLst>
                <a:path w="6442" h="10778" extrusionOk="0">
                  <a:moveTo>
                    <a:pt x="2481" y="2294"/>
                  </a:moveTo>
                  <a:cubicBezTo>
                    <a:pt x="2592" y="2294"/>
                    <a:pt x="2704" y="2338"/>
                    <a:pt x="2784" y="2428"/>
                  </a:cubicBezTo>
                  <a:lnTo>
                    <a:pt x="4033" y="3659"/>
                  </a:lnTo>
                  <a:cubicBezTo>
                    <a:pt x="4194" y="3837"/>
                    <a:pt x="4194" y="4105"/>
                    <a:pt x="4033" y="4283"/>
                  </a:cubicBezTo>
                  <a:lnTo>
                    <a:pt x="2784" y="5514"/>
                  </a:lnTo>
                  <a:cubicBezTo>
                    <a:pt x="2713" y="5603"/>
                    <a:pt x="2588" y="5639"/>
                    <a:pt x="2481" y="5639"/>
                  </a:cubicBezTo>
                  <a:cubicBezTo>
                    <a:pt x="2356" y="5639"/>
                    <a:pt x="2249" y="5603"/>
                    <a:pt x="2178" y="5514"/>
                  </a:cubicBezTo>
                  <a:lnTo>
                    <a:pt x="929" y="4283"/>
                  </a:lnTo>
                  <a:cubicBezTo>
                    <a:pt x="857" y="4194"/>
                    <a:pt x="804" y="4087"/>
                    <a:pt x="804" y="3962"/>
                  </a:cubicBezTo>
                  <a:cubicBezTo>
                    <a:pt x="804" y="3855"/>
                    <a:pt x="857" y="3748"/>
                    <a:pt x="929" y="3659"/>
                  </a:cubicBezTo>
                  <a:lnTo>
                    <a:pt x="2178" y="2428"/>
                  </a:lnTo>
                  <a:cubicBezTo>
                    <a:pt x="2258" y="2338"/>
                    <a:pt x="2369" y="2294"/>
                    <a:pt x="2481" y="2294"/>
                  </a:cubicBezTo>
                  <a:close/>
                  <a:moveTo>
                    <a:pt x="2302" y="1"/>
                  </a:moveTo>
                  <a:cubicBezTo>
                    <a:pt x="2178" y="1"/>
                    <a:pt x="2070" y="37"/>
                    <a:pt x="1981" y="126"/>
                  </a:cubicBezTo>
                  <a:lnTo>
                    <a:pt x="1" y="2106"/>
                  </a:lnTo>
                  <a:lnTo>
                    <a:pt x="1" y="4586"/>
                  </a:lnTo>
                  <a:lnTo>
                    <a:pt x="1553" y="6139"/>
                  </a:lnTo>
                  <a:cubicBezTo>
                    <a:pt x="1624" y="6210"/>
                    <a:pt x="1678" y="6335"/>
                    <a:pt x="1678" y="6442"/>
                  </a:cubicBezTo>
                  <a:cubicBezTo>
                    <a:pt x="1678" y="6567"/>
                    <a:pt x="1624" y="6674"/>
                    <a:pt x="1553" y="6745"/>
                  </a:cubicBezTo>
                  <a:lnTo>
                    <a:pt x="1" y="8298"/>
                  </a:lnTo>
                  <a:lnTo>
                    <a:pt x="1" y="10778"/>
                  </a:lnTo>
                  <a:lnTo>
                    <a:pt x="6317" y="4462"/>
                  </a:lnTo>
                  <a:cubicBezTo>
                    <a:pt x="6406" y="4372"/>
                    <a:pt x="6442" y="4265"/>
                    <a:pt x="6442" y="4158"/>
                  </a:cubicBezTo>
                  <a:cubicBezTo>
                    <a:pt x="6442" y="4033"/>
                    <a:pt x="6406" y="3926"/>
                    <a:pt x="6317" y="3837"/>
                  </a:cubicBezTo>
                  <a:lnTo>
                    <a:pt x="2606" y="126"/>
                  </a:lnTo>
                  <a:cubicBezTo>
                    <a:pt x="2517" y="37"/>
                    <a:pt x="2409" y="1"/>
                    <a:pt x="2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25"/>
            <p:cNvSpPr/>
            <p:nvPr/>
          </p:nvSpPr>
          <p:spPr>
            <a:xfrm>
              <a:off x="3536450" y="2095475"/>
              <a:ext cx="153475" cy="373825"/>
            </a:xfrm>
            <a:custGeom>
              <a:avLst/>
              <a:gdLst/>
              <a:ahLst/>
              <a:cxnLst/>
              <a:rect l="l" t="t" r="r" b="b"/>
              <a:pathLst>
                <a:path w="6139" h="14953" extrusionOk="0">
                  <a:moveTo>
                    <a:pt x="3944" y="1463"/>
                  </a:moveTo>
                  <a:cubicBezTo>
                    <a:pt x="4194" y="1463"/>
                    <a:pt x="4390" y="1659"/>
                    <a:pt x="4390" y="1891"/>
                  </a:cubicBezTo>
                  <a:lnTo>
                    <a:pt x="4390" y="3658"/>
                  </a:lnTo>
                  <a:cubicBezTo>
                    <a:pt x="4390" y="3890"/>
                    <a:pt x="4194" y="4086"/>
                    <a:pt x="3944" y="4086"/>
                  </a:cubicBezTo>
                  <a:lnTo>
                    <a:pt x="2195" y="4086"/>
                  </a:lnTo>
                  <a:cubicBezTo>
                    <a:pt x="1963" y="4086"/>
                    <a:pt x="1767" y="3890"/>
                    <a:pt x="1767" y="3658"/>
                  </a:cubicBezTo>
                  <a:lnTo>
                    <a:pt x="1767" y="1891"/>
                  </a:lnTo>
                  <a:cubicBezTo>
                    <a:pt x="1767" y="1659"/>
                    <a:pt x="1963" y="1463"/>
                    <a:pt x="2195" y="1463"/>
                  </a:cubicBezTo>
                  <a:close/>
                  <a:moveTo>
                    <a:pt x="3944" y="4960"/>
                  </a:moveTo>
                  <a:cubicBezTo>
                    <a:pt x="4194" y="4960"/>
                    <a:pt x="4390" y="5157"/>
                    <a:pt x="4390" y="5406"/>
                  </a:cubicBezTo>
                  <a:lnTo>
                    <a:pt x="4390" y="7155"/>
                  </a:lnTo>
                  <a:cubicBezTo>
                    <a:pt x="4390" y="7387"/>
                    <a:pt x="4194" y="7583"/>
                    <a:pt x="3944" y="7583"/>
                  </a:cubicBezTo>
                  <a:lnTo>
                    <a:pt x="2195" y="7583"/>
                  </a:lnTo>
                  <a:cubicBezTo>
                    <a:pt x="1963" y="7583"/>
                    <a:pt x="1767" y="7387"/>
                    <a:pt x="1767" y="7155"/>
                  </a:cubicBezTo>
                  <a:lnTo>
                    <a:pt x="1767" y="5406"/>
                  </a:lnTo>
                  <a:cubicBezTo>
                    <a:pt x="1767" y="5157"/>
                    <a:pt x="1963" y="4960"/>
                    <a:pt x="2195" y="4960"/>
                  </a:cubicBezTo>
                  <a:close/>
                  <a:moveTo>
                    <a:pt x="3069" y="11437"/>
                  </a:moveTo>
                  <a:cubicBezTo>
                    <a:pt x="3319" y="11437"/>
                    <a:pt x="3516" y="11634"/>
                    <a:pt x="3516" y="11883"/>
                  </a:cubicBezTo>
                  <a:cubicBezTo>
                    <a:pt x="3516" y="12133"/>
                    <a:pt x="3319" y="12329"/>
                    <a:pt x="3069" y="12329"/>
                  </a:cubicBezTo>
                  <a:cubicBezTo>
                    <a:pt x="2838" y="12329"/>
                    <a:pt x="2641" y="12133"/>
                    <a:pt x="2641" y="11883"/>
                  </a:cubicBezTo>
                  <a:cubicBezTo>
                    <a:pt x="2641" y="11634"/>
                    <a:pt x="2838" y="11437"/>
                    <a:pt x="3069" y="11437"/>
                  </a:cubicBezTo>
                  <a:close/>
                  <a:moveTo>
                    <a:pt x="447" y="0"/>
                  </a:moveTo>
                  <a:cubicBezTo>
                    <a:pt x="197" y="0"/>
                    <a:pt x="1" y="196"/>
                    <a:pt x="1" y="446"/>
                  </a:cubicBezTo>
                  <a:lnTo>
                    <a:pt x="1" y="11883"/>
                  </a:lnTo>
                  <a:cubicBezTo>
                    <a:pt x="1" y="13578"/>
                    <a:pt x="1374" y="14952"/>
                    <a:pt x="3069" y="14952"/>
                  </a:cubicBezTo>
                  <a:cubicBezTo>
                    <a:pt x="4765" y="14952"/>
                    <a:pt x="6138" y="13578"/>
                    <a:pt x="6138" y="11883"/>
                  </a:cubicBezTo>
                  <a:lnTo>
                    <a:pt x="6138" y="446"/>
                  </a:lnTo>
                  <a:cubicBezTo>
                    <a:pt x="6138" y="196"/>
                    <a:pt x="5942" y="0"/>
                    <a:pt x="56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125"/>
          <p:cNvGrpSpPr/>
          <p:nvPr/>
        </p:nvGrpSpPr>
        <p:grpSpPr>
          <a:xfrm>
            <a:off x="3057825" y="1552125"/>
            <a:ext cx="200750" cy="373825"/>
            <a:chOff x="3057825" y="1488375"/>
            <a:chExt cx="200750" cy="373825"/>
          </a:xfrm>
        </p:grpSpPr>
        <p:sp>
          <p:nvSpPr>
            <p:cNvPr id="4837" name="Google Shape;4837;p125"/>
            <p:cNvSpPr/>
            <p:nvPr/>
          </p:nvSpPr>
          <p:spPr>
            <a:xfrm>
              <a:off x="3064950" y="1537450"/>
              <a:ext cx="193625" cy="268550"/>
            </a:xfrm>
            <a:custGeom>
              <a:avLst/>
              <a:gdLst/>
              <a:ahLst/>
              <a:cxnLst/>
              <a:rect l="l" t="t" r="r" b="b"/>
              <a:pathLst>
                <a:path w="7745" h="10742" extrusionOk="0">
                  <a:moveTo>
                    <a:pt x="2766" y="0"/>
                  </a:moveTo>
                  <a:cubicBezTo>
                    <a:pt x="2053" y="0"/>
                    <a:pt x="1464" y="589"/>
                    <a:pt x="1464" y="1320"/>
                  </a:cubicBezTo>
                  <a:lnTo>
                    <a:pt x="1464" y="5781"/>
                  </a:lnTo>
                  <a:lnTo>
                    <a:pt x="1321" y="5781"/>
                  </a:lnTo>
                  <a:cubicBezTo>
                    <a:pt x="590" y="5781"/>
                    <a:pt x="1" y="6370"/>
                    <a:pt x="1" y="7084"/>
                  </a:cubicBezTo>
                  <a:lnTo>
                    <a:pt x="1" y="9421"/>
                  </a:lnTo>
                  <a:cubicBezTo>
                    <a:pt x="1" y="10152"/>
                    <a:pt x="590" y="10741"/>
                    <a:pt x="1321" y="10741"/>
                  </a:cubicBezTo>
                  <a:lnTo>
                    <a:pt x="7745" y="10741"/>
                  </a:lnTo>
                  <a:lnTo>
                    <a:pt x="7745" y="5317"/>
                  </a:lnTo>
                  <a:cubicBezTo>
                    <a:pt x="7745" y="4586"/>
                    <a:pt x="7156" y="3997"/>
                    <a:pt x="6424" y="3997"/>
                  </a:cubicBezTo>
                  <a:lnTo>
                    <a:pt x="4087" y="3997"/>
                  </a:lnTo>
                  <a:lnTo>
                    <a:pt x="4087" y="1320"/>
                  </a:lnTo>
                  <a:cubicBezTo>
                    <a:pt x="4087" y="589"/>
                    <a:pt x="3498" y="0"/>
                    <a:pt x="2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25"/>
            <p:cNvSpPr/>
            <p:nvPr/>
          </p:nvSpPr>
          <p:spPr>
            <a:xfrm>
              <a:off x="3094400" y="1827825"/>
              <a:ext cx="164175" cy="34375"/>
            </a:xfrm>
            <a:custGeom>
              <a:avLst/>
              <a:gdLst/>
              <a:ahLst/>
              <a:cxnLst/>
              <a:rect l="l" t="t" r="r" b="b"/>
              <a:pathLst>
                <a:path w="6567" h="1375" extrusionOk="0">
                  <a:moveTo>
                    <a:pt x="0" y="1"/>
                  </a:moveTo>
                  <a:lnTo>
                    <a:pt x="0" y="928"/>
                  </a:lnTo>
                  <a:cubicBezTo>
                    <a:pt x="0" y="1178"/>
                    <a:pt x="179" y="1374"/>
                    <a:pt x="429" y="1374"/>
                  </a:cubicBezTo>
                  <a:lnTo>
                    <a:pt x="6121" y="1374"/>
                  </a:lnTo>
                  <a:cubicBezTo>
                    <a:pt x="6370" y="1374"/>
                    <a:pt x="6567" y="1178"/>
                    <a:pt x="6567" y="928"/>
                  </a:cubicBezTo>
                  <a:lnTo>
                    <a:pt x="65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25"/>
            <p:cNvSpPr/>
            <p:nvPr/>
          </p:nvSpPr>
          <p:spPr>
            <a:xfrm>
              <a:off x="3057825" y="1488375"/>
              <a:ext cx="153025" cy="130275"/>
            </a:xfrm>
            <a:custGeom>
              <a:avLst/>
              <a:gdLst/>
              <a:ahLst/>
              <a:cxnLst/>
              <a:rect l="l" t="t" r="r" b="b"/>
              <a:pathLst>
                <a:path w="6121" h="5211" extrusionOk="0">
                  <a:moveTo>
                    <a:pt x="3051" y="0"/>
                  </a:moveTo>
                  <a:cubicBezTo>
                    <a:pt x="1374" y="0"/>
                    <a:pt x="0" y="1374"/>
                    <a:pt x="0" y="3069"/>
                  </a:cubicBezTo>
                  <a:cubicBezTo>
                    <a:pt x="0" y="3908"/>
                    <a:pt x="322" y="4657"/>
                    <a:pt x="875" y="5210"/>
                  </a:cubicBezTo>
                  <a:lnTo>
                    <a:pt x="875" y="3283"/>
                  </a:lnTo>
                  <a:cubicBezTo>
                    <a:pt x="875" y="2070"/>
                    <a:pt x="1856" y="1089"/>
                    <a:pt x="3051" y="1089"/>
                  </a:cubicBezTo>
                  <a:cubicBezTo>
                    <a:pt x="4265" y="1089"/>
                    <a:pt x="5246" y="2070"/>
                    <a:pt x="5246" y="3283"/>
                  </a:cubicBezTo>
                  <a:lnTo>
                    <a:pt x="5246" y="5085"/>
                  </a:lnTo>
                  <a:lnTo>
                    <a:pt x="5371" y="5085"/>
                  </a:lnTo>
                  <a:cubicBezTo>
                    <a:pt x="5835" y="4550"/>
                    <a:pt x="6120" y="3836"/>
                    <a:pt x="6120" y="3069"/>
                  </a:cubicBezTo>
                  <a:cubicBezTo>
                    <a:pt x="6120" y="1374"/>
                    <a:pt x="4747" y="0"/>
                    <a:pt x="30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125"/>
          <p:cNvGrpSpPr/>
          <p:nvPr/>
        </p:nvGrpSpPr>
        <p:grpSpPr>
          <a:xfrm>
            <a:off x="2971275" y="3827050"/>
            <a:ext cx="373850" cy="373375"/>
            <a:chOff x="1638750" y="3935400"/>
            <a:chExt cx="373850" cy="373375"/>
          </a:xfrm>
        </p:grpSpPr>
        <p:sp>
          <p:nvSpPr>
            <p:cNvPr id="4841" name="Google Shape;4841;p125"/>
            <p:cNvSpPr/>
            <p:nvPr/>
          </p:nvSpPr>
          <p:spPr>
            <a:xfrm>
              <a:off x="1638750" y="4081725"/>
              <a:ext cx="373850" cy="227050"/>
            </a:xfrm>
            <a:custGeom>
              <a:avLst/>
              <a:gdLst/>
              <a:ahLst/>
              <a:cxnLst/>
              <a:rect l="l" t="t" r="r" b="b"/>
              <a:pathLst>
                <a:path w="14954" h="9082" extrusionOk="0">
                  <a:moveTo>
                    <a:pt x="3873" y="2730"/>
                  </a:moveTo>
                  <a:cubicBezTo>
                    <a:pt x="4283" y="2730"/>
                    <a:pt x="4694" y="2855"/>
                    <a:pt x="5050" y="3087"/>
                  </a:cubicBezTo>
                  <a:cubicBezTo>
                    <a:pt x="5247" y="3212"/>
                    <a:pt x="5300" y="3497"/>
                    <a:pt x="5157" y="3694"/>
                  </a:cubicBezTo>
                  <a:cubicBezTo>
                    <a:pt x="5080" y="3814"/>
                    <a:pt x="4943" y="3881"/>
                    <a:pt x="4802" y="3881"/>
                  </a:cubicBezTo>
                  <a:cubicBezTo>
                    <a:pt x="4715" y="3881"/>
                    <a:pt x="4626" y="3855"/>
                    <a:pt x="4551" y="3801"/>
                  </a:cubicBezTo>
                  <a:cubicBezTo>
                    <a:pt x="4355" y="3676"/>
                    <a:pt x="4105" y="3604"/>
                    <a:pt x="3873" y="3604"/>
                  </a:cubicBezTo>
                  <a:cubicBezTo>
                    <a:pt x="3195" y="3604"/>
                    <a:pt x="2642" y="4157"/>
                    <a:pt x="2642" y="4818"/>
                  </a:cubicBezTo>
                  <a:cubicBezTo>
                    <a:pt x="2642" y="5496"/>
                    <a:pt x="3195" y="6049"/>
                    <a:pt x="3873" y="6049"/>
                  </a:cubicBezTo>
                  <a:cubicBezTo>
                    <a:pt x="4123" y="6049"/>
                    <a:pt x="4319" y="5977"/>
                    <a:pt x="4479" y="5835"/>
                  </a:cubicBezTo>
                  <a:cubicBezTo>
                    <a:pt x="4515" y="5799"/>
                    <a:pt x="4551" y="5781"/>
                    <a:pt x="4586" y="5745"/>
                  </a:cubicBezTo>
                  <a:cubicBezTo>
                    <a:pt x="4665" y="5637"/>
                    <a:pt x="4787" y="5583"/>
                    <a:pt x="4910" y="5583"/>
                  </a:cubicBezTo>
                  <a:cubicBezTo>
                    <a:pt x="5011" y="5583"/>
                    <a:pt x="5113" y="5620"/>
                    <a:pt x="5193" y="5692"/>
                  </a:cubicBezTo>
                  <a:cubicBezTo>
                    <a:pt x="5389" y="5835"/>
                    <a:pt x="5407" y="6120"/>
                    <a:pt x="5247" y="6299"/>
                  </a:cubicBezTo>
                  <a:cubicBezTo>
                    <a:pt x="5193" y="6370"/>
                    <a:pt x="5140" y="6423"/>
                    <a:pt x="5068" y="6495"/>
                  </a:cubicBezTo>
                  <a:cubicBezTo>
                    <a:pt x="4747" y="6780"/>
                    <a:pt x="4337" y="6923"/>
                    <a:pt x="3873" y="6923"/>
                  </a:cubicBezTo>
                  <a:cubicBezTo>
                    <a:pt x="2713" y="6923"/>
                    <a:pt x="1767" y="5977"/>
                    <a:pt x="1767" y="4818"/>
                  </a:cubicBezTo>
                  <a:cubicBezTo>
                    <a:pt x="1767" y="3676"/>
                    <a:pt x="2713" y="2730"/>
                    <a:pt x="3873" y="2730"/>
                  </a:cubicBezTo>
                  <a:close/>
                  <a:moveTo>
                    <a:pt x="7808" y="2722"/>
                  </a:moveTo>
                  <a:cubicBezTo>
                    <a:pt x="8216" y="2722"/>
                    <a:pt x="8613" y="2865"/>
                    <a:pt x="8976" y="3140"/>
                  </a:cubicBezTo>
                  <a:lnTo>
                    <a:pt x="8976" y="3158"/>
                  </a:lnTo>
                  <a:cubicBezTo>
                    <a:pt x="9172" y="3301"/>
                    <a:pt x="9208" y="3569"/>
                    <a:pt x="9065" y="3765"/>
                  </a:cubicBezTo>
                  <a:cubicBezTo>
                    <a:pt x="8981" y="3881"/>
                    <a:pt x="8852" y="3941"/>
                    <a:pt x="8721" y="3941"/>
                  </a:cubicBezTo>
                  <a:cubicBezTo>
                    <a:pt x="8631" y="3941"/>
                    <a:pt x="8538" y="3912"/>
                    <a:pt x="8458" y="3854"/>
                  </a:cubicBezTo>
                  <a:cubicBezTo>
                    <a:pt x="8440" y="3854"/>
                    <a:pt x="8440" y="3854"/>
                    <a:pt x="8440" y="3836"/>
                  </a:cubicBezTo>
                  <a:cubicBezTo>
                    <a:pt x="8236" y="3683"/>
                    <a:pt x="8012" y="3602"/>
                    <a:pt x="7797" y="3602"/>
                  </a:cubicBezTo>
                  <a:cubicBezTo>
                    <a:pt x="7712" y="3602"/>
                    <a:pt x="7629" y="3615"/>
                    <a:pt x="7548" y="3640"/>
                  </a:cubicBezTo>
                  <a:cubicBezTo>
                    <a:pt x="7334" y="3694"/>
                    <a:pt x="7299" y="3836"/>
                    <a:pt x="7299" y="3890"/>
                  </a:cubicBezTo>
                  <a:cubicBezTo>
                    <a:pt x="7281" y="3925"/>
                    <a:pt x="7281" y="4015"/>
                    <a:pt x="7370" y="4068"/>
                  </a:cubicBezTo>
                  <a:cubicBezTo>
                    <a:pt x="7477" y="4122"/>
                    <a:pt x="7870" y="4300"/>
                    <a:pt x="8262" y="4443"/>
                  </a:cubicBezTo>
                  <a:cubicBezTo>
                    <a:pt x="9119" y="4764"/>
                    <a:pt x="9333" y="5371"/>
                    <a:pt x="9243" y="5852"/>
                  </a:cubicBezTo>
                  <a:cubicBezTo>
                    <a:pt x="9136" y="6477"/>
                    <a:pt x="8530" y="6923"/>
                    <a:pt x="7834" y="6923"/>
                  </a:cubicBezTo>
                  <a:cubicBezTo>
                    <a:pt x="7245" y="6923"/>
                    <a:pt x="6710" y="6691"/>
                    <a:pt x="6335" y="6299"/>
                  </a:cubicBezTo>
                  <a:cubicBezTo>
                    <a:pt x="6174" y="6120"/>
                    <a:pt x="6192" y="5835"/>
                    <a:pt x="6371" y="5674"/>
                  </a:cubicBezTo>
                  <a:cubicBezTo>
                    <a:pt x="6453" y="5600"/>
                    <a:pt x="6558" y="5564"/>
                    <a:pt x="6663" y="5564"/>
                  </a:cubicBezTo>
                  <a:cubicBezTo>
                    <a:pt x="6786" y="5564"/>
                    <a:pt x="6909" y="5613"/>
                    <a:pt x="6995" y="5710"/>
                  </a:cubicBezTo>
                  <a:cubicBezTo>
                    <a:pt x="7192" y="5924"/>
                    <a:pt x="7495" y="6049"/>
                    <a:pt x="7834" y="6049"/>
                  </a:cubicBezTo>
                  <a:cubicBezTo>
                    <a:pt x="8137" y="6049"/>
                    <a:pt x="8351" y="5870"/>
                    <a:pt x="8387" y="5692"/>
                  </a:cubicBezTo>
                  <a:cubicBezTo>
                    <a:pt x="8423" y="5460"/>
                    <a:pt x="8066" y="5299"/>
                    <a:pt x="7959" y="5264"/>
                  </a:cubicBezTo>
                  <a:cubicBezTo>
                    <a:pt x="7441" y="5067"/>
                    <a:pt x="6995" y="4871"/>
                    <a:pt x="6960" y="4853"/>
                  </a:cubicBezTo>
                  <a:cubicBezTo>
                    <a:pt x="6942" y="4853"/>
                    <a:pt x="6924" y="4835"/>
                    <a:pt x="6906" y="4818"/>
                  </a:cubicBezTo>
                  <a:cubicBezTo>
                    <a:pt x="6549" y="4586"/>
                    <a:pt x="6371" y="4175"/>
                    <a:pt x="6424" y="3765"/>
                  </a:cubicBezTo>
                  <a:cubicBezTo>
                    <a:pt x="6496" y="3301"/>
                    <a:pt x="6817" y="2944"/>
                    <a:pt x="7281" y="2801"/>
                  </a:cubicBezTo>
                  <a:cubicBezTo>
                    <a:pt x="7457" y="2748"/>
                    <a:pt x="7633" y="2722"/>
                    <a:pt x="7808" y="2722"/>
                  </a:cubicBezTo>
                  <a:close/>
                  <a:moveTo>
                    <a:pt x="11713" y="2722"/>
                  </a:moveTo>
                  <a:cubicBezTo>
                    <a:pt x="12320" y="2722"/>
                    <a:pt x="12796" y="3053"/>
                    <a:pt x="12937" y="3194"/>
                  </a:cubicBezTo>
                  <a:cubicBezTo>
                    <a:pt x="13115" y="3372"/>
                    <a:pt x="13115" y="3640"/>
                    <a:pt x="12937" y="3818"/>
                  </a:cubicBezTo>
                  <a:cubicBezTo>
                    <a:pt x="12857" y="3899"/>
                    <a:pt x="12749" y="3939"/>
                    <a:pt x="12640" y="3939"/>
                  </a:cubicBezTo>
                  <a:cubicBezTo>
                    <a:pt x="12531" y="3939"/>
                    <a:pt x="12419" y="3899"/>
                    <a:pt x="12330" y="3818"/>
                  </a:cubicBezTo>
                  <a:cubicBezTo>
                    <a:pt x="12301" y="3804"/>
                    <a:pt x="12050" y="3602"/>
                    <a:pt x="11708" y="3602"/>
                  </a:cubicBezTo>
                  <a:cubicBezTo>
                    <a:pt x="11628" y="3602"/>
                    <a:pt x="11544" y="3613"/>
                    <a:pt x="11456" y="3640"/>
                  </a:cubicBezTo>
                  <a:cubicBezTo>
                    <a:pt x="11260" y="3694"/>
                    <a:pt x="11206" y="3836"/>
                    <a:pt x="11206" y="3890"/>
                  </a:cubicBezTo>
                  <a:cubicBezTo>
                    <a:pt x="11206" y="3925"/>
                    <a:pt x="11206" y="4015"/>
                    <a:pt x="11277" y="4068"/>
                  </a:cubicBezTo>
                  <a:cubicBezTo>
                    <a:pt x="11402" y="4122"/>
                    <a:pt x="11777" y="4300"/>
                    <a:pt x="12187" y="4443"/>
                  </a:cubicBezTo>
                  <a:cubicBezTo>
                    <a:pt x="13026" y="4764"/>
                    <a:pt x="13240" y="5371"/>
                    <a:pt x="13169" y="5852"/>
                  </a:cubicBezTo>
                  <a:cubicBezTo>
                    <a:pt x="13044" y="6477"/>
                    <a:pt x="12455" y="6923"/>
                    <a:pt x="11741" y="6923"/>
                  </a:cubicBezTo>
                  <a:cubicBezTo>
                    <a:pt x="11170" y="6923"/>
                    <a:pt x="10617" y="6691"/>
                    <a:pt x="10260" y="6299"/>
                  </a:cubicBezTo>
                  <a:cubicBezTo>
                    <a:pt x="10100" y="6120"/>
                    <a:pt x="10100" y="5835"/>
                    <a:pt x="10278" y="5674"/>
                  </a:cubicBezTo>
                  <a:cubicBezTo>
                    <a:pt x="10360" y="5600"/>
                    <a:pt x="10465" y="5564"/>
                    <a:pt x="10570" y="5564"/>
                  </a:cubicBezTo>
                  <a:cubicBezTo>
                    <a:pt x="10693" y="5564"/>
                    <a:pt x="10816" y="5613"/>
                    <a:pt x="10903" y="5710"/>
                  </a:cubicBezTo>
                  <a:cubicBezTo>
                    <a:pt x="11099" y="5924"/>
                    <a:pt x="11420" y="6049"/>
                    <a:pt x="11741" y="6049"/>
                  </a:cubicBezTo>
                  <a:cubicBezTo>
                    <a:pt x="12045" y="6049"/>
                    <a:pt x="12259" y="5870"/>
                    <a:pt x="12295" y="5692"/>
                  </a:cubicBezTo>
                  <a:cubicBezTo>
                    <a:pt x="12348" y="5460"/>
                    <a:pt x="11991" y="5299"/>
                    <a:pt x="11884" y="5264"/>
                  </a:cubicBezTo>
                  <a:cubicBezTo>
                    <a:pt x="11367" y="5067"/>
                    <a:pt x="10903" y="4871"/>
                    <a:pt x="10885" y="4853"/>
                  </a:cubicBezTo>
                  <a:cubicBezTo>
                    <a:pt x="10867" y="4853"/>
                    <a:pt x="10831" y="4835"/>
                    <a:pt x="10814" y="4818"/>
                  </a:cubicBezTo>
                  <a:cubicBezTo>
                    <a:pt x="10457" y="4586"/>
                    <a:pt x="10278" y="4175"/>
                    <a:pt x="10332" y="3765"/>
                  </a:cubicBezTo>
                  <a:cubicBezTo>
                    <a:pt x="10403" y="3301"/>
                    <a:pt x="10742" y="2944"/>
                    <a:pt x="11206" y="2801"/>
                  </a:cubicBezTo>
                  <a:cubicBezTo>
                    <a:pt x="11382" y="2745"/>
                    <a:pt x="11552" y="2722"/>
                    <a:pt x="11713" y="2722"/>
                  </a:cubicBezTo>
                  <a:close/>
                  <a:moveTo>
                    <a:pt x="429" y="0"/>
                  </a:moveTo>
                  <a:cubicBezTo>
                    <a:pt x="197" y="0"/>
                    <a:pt x="1" y="196"/>
                    <a:pt x="1" y="446"/>
                  </a:cubicBezTo>
                  <a:lnTo>
                    <a:pt x="1" y="8654"/>
                  </a:lnTo>
                  <a:cubicBezTo>
                    <a:pt x="1" y="8886"/>
                    <a:pt x="197" y="9082"/>
                    <a:pt x="429" y="9082"/>
                  </a:cubicBezTo>
                  <a:lnTo>
                    <a:pt x="14507" y="9082"/>
                  </a:lnTo>
                  <a:cubicBezTo>
                    <a:pt x="14757" y="9082"/>
                    <a:pt x="14953" y="8886"/>
                    <a:pt x="14953" y="8654"/>
                  </a:cubicBezTo>
                  <a:lnTo>
                    <a:pt x="14953" y="446"/>
                  </a:lnTo>
                  <a:cubicBezTo>
                    <a:pt x="14953" y="196"/>
                    <a:pt x="14757" y="0"/>
                    <a:pt x="14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25"/>
            <p:cNvSpPr/>
            <p:nvPr/>
          </p:nvSpPr>
          <p:spPr>
            <a:xfrm>
              <a:off x="1700775" y="3935400"/>
              <a:ext cx="249375" cy="124475"/>
            </a:xfrm>
            <a:custGeom>
              <a:avLst/>
              <a:gdLst/>
              <a:ahLst/>
              <a:cxnLst/>
              <a:rect l="l" t="t" r="r" b="b"/>
              <a:pathLst>
                <a:path w="9975" h="4979" extrusionOk="0">
                  <a:moveTo>
                    <a:pt x="4987" y="1"/>
                  </a:moveTo>
                  <a:cubicBezTo>
                    <a:pt x="4617" y="1"/>
                    <a:pt x="4247" y="36"/>
                    <a:pt x="3890" y="108"/>
                  </a:cubicBezTo>
                  <a:cubicBezTo>
                    <a:pt x="3693" y="143"/>
                    <a:pt x="3533" y="322"/>
                    <a:pt x="3533" y="536"/>
                  </a:cubicBezTo>
                  <a:lnTo>
                    <a:pt x="3533" y="1285"/>
                  </a:lnTo>
                  <a:cubicBezTo>
                    <a:pt x="3497" y="1303"/>
                    <a:pt x="3444" y="1321"/>
                    <a:pt x="3390" y="1339"/>
                  </a:cubicBezTo>
                  <a:lnTo>
                    <a:pt x="2873" y="804"/>
                  </a:lnTo>
                  <a:cubicBezTo>
                    <a:pt x="2791" y="722"/>
                    <a:pt x="2680" y="681"/>
                    <a:pt x="2567" y="681"/>
                  </a:cubicBezTo>
                  <a:cubicBezTo>
                    <a:pt x="2482" y="681"/>
                    <a:pt x="2396" y="704"/>
                    <a:pt x="2320" y="750"/>
                  </a:cubicBezTo>
                  <a:cubicBezTo>
                    <a:pt x="2016" y="964"/>
                    <a:pt x="1731" y="1196"/>
                    <a:pt x="1463" y="1464"/>
                  </a:cubicBezTo>
                  <a:cubicBezTo>
                    <a:pt x="1196" y="1714"/>
                    <a:pt x="964" y="1999"/>
                    <a:pt x="767" y="2302"/>
                  </a:cubicBezTo>
                  <a:cubicBezTo>
                    <a:pt x="642" y="2481"/>
                    <a:pt x="678" y="2713"/>
                    <a:pt x="821" y="2856"/>
                  </a:cubicBezTo>
                  <a:lnTo>
                    <a:pt x="1356" y="3391"/>
                  </a:lnTo>
                  <a:cubicBezTo>
                    <a:pt x="1320" y="3444"/>
                    <a:pt x="1303" y="3480"/>
                    <a:pt x="1285" y="3534"/>
                  </a:cubicBezTo>
                  <a:lnTo>
                    <a:pt x="535" y="3534"/>
                  </a:lnTo>
                  <a:cubicBezTo>
                    <a:pt x="339" y="3534"/>
                    <a:pt x="161" y="3676"/>
                    <a:pt x="107" y="3890"/>
                  </a:cubicBezTo>
                  <a:cubicBezTo>
                    <a:pt x="36" y="4247"/>
                    <a:pt x="0" y="4604"/>
                    <a:pt x="0" y="4979"/>
                  </a:cubicBezTo>
                  <a:lnTo>
                    <a:pt x="3908" y="4979"/>
                  </a:lnTo>
                  <a:cubicBezTo>
                    <a:pt x="3908" y="4390"/>
                    <a:pt x="4389" y="3908"/>
                    <a:pt x="4996" y="3908"/>
                  </a:cubicBezTo>
                  <a:cubicBezTo>
                    <a:pt x="5585" y="3908"/>
                    <a:pt x="6067" y="4390"/>
                    <a:pt x="6067" y="4979"/>
                  </a:cubicBezTo>
                  <a:lnTo>
                    <a:pt x="9974" y="4979"/>
                  </a:lnTo>
                  <a:cubicBezTo>
                    <a:pt x="9974" y="4604"/>
                    <a:pt x="9938" y="4247"/>
                    <a:pt x="9867" y="3890"/>
                  </a:cubicBezTo>
                  <a:cubicBezTo>
                    <a:pt x="9831" y="3676"/>
                    <a:pt x="9653" y="3534"/>
                    <a:pt x="9439" y="3534"/>
                  </a:cubicBezTo>
                  <a:lnTo>
                    <a:pt x="8689" y="3534"/>
                  </a:lnTo>
                  <a:cubicBezTo>
                    <a:pt x="8672" y="3480"/>
                    <a:pt x="8654" y="3444"/>
                    <a:pt x="8636" y="3391"/>
                  </a:cubicBezTo>
                  <a:lnTo>
                    <a:pt x="9153" y="2856"/>
                  </a:lnTo>
                  <a:cubicBezTo>
                    <a:pt x="9314" y="2713"/>
                    <a:pt x="9332" y="2481"/>
                    <a:pt x="9207" y="2302"/>
                  </a:cubicBezTo>
                  <a:cubicBezTo>
                    <a:pt x="9011" y="1999"/>
                    <a:pt x="8779" y="1714"/>
                    <a:pt x="8511" y="1446"/>
                  </a:cubicBezTo>
                  <a:cubicBezTo>
                    <a:pt x="8261" y="1196"/>
                    <a:pt x="7976" y="964"/>
                    <a:pt x="7655" y="750"/>
                  </a:cubicBezTo>
                  <a:cubicBezTo>
                    <a:pt x="7586" y="704"/>
                    <a:pt x="7504" y="681"/>
                    <a:pt x="7421" y="681"/>
                  </a:cubicBezTo>
                  <a:cubicBezTo>
                    <a:pt x="7312" y="681"/>
                    <a:pt x="7201" y="722"/>
                    <a:pt x="7119" y="804"/>
                  </a:cubicBezTo>
                  <a:lnTo>
                    <a:pt x="6584" y="1339"/>
                  </a:lnTo>
                  <a:cubicBezTo>
                    <a:pt x="6530" y="1321"/>
                    <a:pt x="6495" y="1303"/>
                    <a:pt x="6441" y="1285"/>
                  </a:cubicBezTo>
                  <a:lnTo>
                    <a:pt x="6441" y="536"/>
                  </a:lnTo>
                  <a:cubicBezTo>
                    <a:pt x="6441" y="322"/>
                    <a:pt x="6298" y="143"/>
                    <a:pt x="6084" y="108"/>
                  </a:cubicBezTo>
                  <a:cubicBezTo>
                    <a:pt x="5728" y="36"/>
                    <a:pt x="5357" y="1"/>
                    <a:pt x="49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125"/>
          <p:cNvGrpSpPr/>
          <p:nvPr/>
        </p:nvGrpSpPr>
        <p:grpSpPr>
          <a:xfrm>
            <a:off x="2970850" y="3268300"/>
            <a:ext cx="375150" cy="373675"/>
            <a:chOff x="2970850" y="3204550"/>
            <a:chExt cx="375150" cy="373675"/>
          </a:xfrm>
        </p:grpSpPr>
        <p:sp>
          <p:nvSpPr>
            <p:cNvPr id="4844" name="Google Shape;4844;p125"/>
            <p:cNvSpPr/>
            <p:nvPr/>
          </p:nvSpPr>
          <p:spPr>
            <a:xfrm>
              <a:off x="2970850" y="3204550"/>
              <a:ext cx="95925" cy="95775"/>
            </a:xfrm>
            <a:custGeom>
              <a:avLst/>
              <a:gdLst/>
              <a:ahLst/>
              <a:cxnLst/>
              <a:rect l="l" t="t" r="r" b="b"/>
              <a:pathLst>
                <a:path w="3837" h="3831" extrusionOk="0">
                  <a:moveTo>
                    <a:pt x="446" y="1"/>
                  </a:moveTo>
                  <a:cubicBezTo>
                    <a:pt x="335" y="1"/>
                    <a:pt x="228" y="52"/>
                    <a:pt x="143" y="137"/>
                  </a:cubicBezTo>
                  <a:cubicBezTo>
                    <a:pt x="36" y="226"/>
                    <a:pt x="0" y="369"/>
                    <a:pt x="18" y="511"/>
                  </a:cubicBezTo>
                  <a:lnTo>
                    <a:pt x="607" y="3830"/>
                  </a:lnTo>
                  <a:lnTo>
                    <a:pt x="3836" y="583"/>
                  </a:lnTo>
                  <a:lnTo>
                    <a:pt x="535" y="12"/>
                  </a:lnTo>
                  <a:cubicBezTo>
                    <a:pt x="506" y="4"/>
                    <a:pt x="476" y="1"/>
                    <a:pt x="4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25"/>
            <p:cNvSpPr/>
            <p:nvPr/>
          </p:nvSpPr>
          <p:spPr>
            <a:xfrm>
              <a:off x="2997600" y="3282900"/>
              <a:ext cx="299775" cy="295325"/>
            </a:xfrm>
            <a:custGeom>
              <a:avLst/>
              <a:gdLst/>
              <a:ahLst/>
              <a:cxnLst/>
              <a:rect l="l" t="t" r="r" b="b"/>
              <a:pathLst>
                <a:path w="11991" h="11813" extrusionOk="0">
                  <a:moveTo>
                    <a:pt x="1464" y="0"/>
                  </a:moveTo>
                  <a:lnTo>
                    <a:pt x="1" y="1463"/>
                  </a:lnTo>
                  <a:lnTo>
                    <a:pt x="10242" y="11687"/>
                  </a:lnTo>
                  <a:cubicBezTo>
                    <a:pt x="10314" y="11776"/>
                    <a:pt x="10439" y="11812"/>
                    <a:pt x="10546" y="11812"/>
                  </a:cubicBezTo>
                  <a:cubicBezTo>
                    <a:pt x="10671" y="11812"/>
                    <a:pt x="10778" y="11758"/>
                    <a:pt x="10867" y="11687"/>
                  </a:cubicBezTo>
                  <a:lnTo>
                    <a:pt x="11991" y="10545"/>
                  </a:lnTo>
                  <a:lnTo>
                    <a:pt x="14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25"/>
            <p:cNvSpPr/>
            <p:nvPr/>
          </p:nvSpPr>
          <p:spPr>
            <a:xfrm>
              <a:off x="3049800" y="3231150"/>
              <a:ext cx="296200" cy="299775"/>
            </a:xfrm>
            <a:custGeom>
              <a:avLst/>
              <a:gdLst/>
              <a:ahLst/>
              <a:cxnLst/>
              <a:rect l="l" t="t" r="r" b="b"/>
              <a:pathLst>
                <a:path w="11848" h="11991" extrusionOk="0">
                  <a:moveTo>
                    <a:pt x="1445" y="0"/>
                  </a:moveTo>
                  <a:lnTo>
                    <a:pt x="0" y="1446"/>
                  </a:lnTo>
                  <a:lnTo>
                    <a:pt x="10527" y="11991"/>
                  </a:lnTo>
                  <a:lnTo>
                    <a:pt x="11669" y="10831"/>
                  </a:lnTo>
                  <a:cubicBezTo>
                    <a:pt x="11848" y="10670"/>
                    <a:pt x="11848" y="10385"/>
                    <a:pt x="11669" y="10224"/>
                  </a:cubicBezTo>
                  <a:lnTo>
                    <a:pt x="14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25"/>
            <p:cNvSpPr/>
            <p:nvPr/>
          </p:nvSpPr>
          <p:spPr>
            <a:xfrm>
              <a:off x="3173350" y="3204600"/>
              <a:ext cx="171775" cy="171100"/>
            </a:xfrm>
            <a:custGeom>
              <a:avLst/>
              <a:gdLst/>
              <a:ahLst/>
              <a:cxnLst/>
              <a:rect l="l" t="t" r="r" b="b"/>
              <a:pathLst>
                <a:path w="6871" h="6844" extrusionOk="0">
                  <a:moveTo>
                    <a:pt x="3507" y="1"/>
                  </a:moveTo>
                  <a:cubicBezTo>
                    <a:pt x="3395" y="1"/>
                    <a:pt x="3284" y="45"/>
                    <a:pt x="3194" y="135"/>
                  </a:cubicBezTo>
                  <a:lnTo>
                    <a:pt x="2659" y="670"/>
                  </a:lnTo>
                  <a:lnTo>
                    <a:pt x="3908" y="1919"/>
                  </a:lnTo>
                  <a:cubicBezTo>
                    <a:pt x="4087" y="2097"/>
                    <a:pt x="4087" y="2365"/>
                    <a:pt x="3908" y="2543"/>
                  </a:cubicBezTo>
                  <a:cubicBezTo>
                    <a:pt x="3819" y="2633"/>
                    <a:pt x="3712" y="2668"/>
                    <a:pt x="3605" y="2668"/>
                  </a:cubicBezTo>
                  <a:cubicBezTo>
                    <a:pt x="3498" y="2668"/>
                    <a:pt x="3373" y="2633"/>
                    <a:pt x="3302" y="2543"/>
                  </a:cubicBezTo>
                  <a:lnTo>
                    <a:pt x="2035" y="1277"/>
                  </a:lnTo>
                  <a:lnTo>
                    <a:pt x="1196" y="2133"/>
                  </a:lnTo>
                  <a:lnTo>
                    <a:pt x="2445" y="3382"/>
                  </a:lnTo>
                  <a:cubicBezTo>
                    <a:pt x="2624" y="3560"/>
                    <a:pt x="2624" y="3828"/>
                    <a:pt x="2445" y="4006"/>
                  </a:cubicBezTo>
                  <a:cubicBezTo>
                    <a:pt x="2374" y="4078"/>
                    <a:pt x="2249" y="4131"/>
                    <a:pt x="2142" y="4131"/>
                  </a:cubicBezTo>
                  <a:cubicBezTo>
                    <a:pt x="2035" y="4131"/>
                    <a:pt x="1928" y="4078"/>
                    <a:pt x="1838" y="4006"/>
                  </a:cubicBezTo>
                  <a:lnTo>
                    <a:pt x="572" y="2740"/>
                  </a:lnTo>
                  <a:lnTo>
                    <a:pt x="1" y="3311"/>
                  </a:lnTo>
                  <a:lnTo>
                    <a:pt x="3533" y="6843"/>
                  </a:lnTo>
                  <a:lnTo>
                    <a:pt x="6727" y="3650"/>
                  </a:lnTo>
                  <a:cubicBezTo>
                    <a:pt x="6817" y="3578"/>
                    <a:pt x="6870" y="3453"/>
                    <a:pt x="6870" y="3346"/>
                  </a:cubicBezTo>
                  <a:cubicBezTo>
                    <a:pt x="6870" y="3221"/>
                    <a:pt x="6817" y="3114"/>
                    <a:pt x="6727" y="3025"/>
                  </a:cubicBezTo>
                  <a:lnTo>
                    <a:pt x="3819" y="135"/>
                  </a:lnTo>
                  <a:cubicBezTo>
                    <a:pt x="3730" y="45"/>
                    <a:pt x="3618" y="1"/>
                    <a:pt x="35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25"/>
            <p:cNvSpPr/>
            <p:nvPr/>
          </p:nvSpPr>
          <p:spPr>
            <a:xfrm>
              <a:off x="2971275" y="3406900"/>
              <a:ext cx="171325" cy="171325"/>
            </a:xfrm>
            <a:custGeom>
              <a:avLst/>
              <a:gdLst/>
              <a:ahLst/>
              <a:cxnLst/>
              <a:rect l="l" t="t" r="r" b="b"/>
              <a:pathLst>
                <a:path w="6853" h="6853" extrusionOk="0">
                  <a:moveTo>
                    <a:pt x="3320" y="0"/>
                  </a:moveTo>
                  <a:lnTo>
                    <a:pt x="2749" y="571"/>
                  </a:lnTo>
                  <a:lnTo>
                    <a:pt x="3998" y="1820"/>
                  </a:lnTo>
                  <a:cubicBezTo>
                    <a:pt x="4176" y="1999"/>
                    <a:pt x="4176" y="2266"/>
                    <a:pt x="3998" y="2445"/>
                  </a:cubicBezTo>
                  <a:cubicBezTo>
                    <a:pt x="3908" y="2534"/>
                    <a:pt x="3801" y="2570"/>
                    <a:pt x="3694" y="2570"/>
                  </a:cubicBezTo>
                  <a:cubicBezTo>
                    <a:pt x="3569" y="2570"/>
                    <a:pt x="3462" y="2534"/>
                    <a:pt x="3373" y="2445"/>
                  </a:cubicBezTo>
                  <a:lnTo>
                    <a:pt x="2124" y="1196"/>
                  </a:lnTo>
                  <a:lnTo>
                    <a:pt x="1286" y="2035"/>
                  </a:lnTo>
                  <a:lnTo>
                    <a:pt x="2535" y="3283"/>
                  </a:lnTo>
                  <a:cubicBezTo>
                    <a:pt x="2713" y="3462"/>
                    <a:pt x="2713" y="3730"/>
                    <a:pt x="2535" y="3908"/>
                  </a:cubicBezTo>
                  <a:cubicBezTo>
                    <a:pt x="2445" y="3997"/>
                    <a:pt x="2338" y="4033"/>
                    <a:pt x="2231" y="4033"/>
                  </a:cubicBezTo>
                  <a:cubicBezTo>
                    <a:pt x="2124" y="4033"/>
                    <a:pt x="1999" y="3997"/>
                    <a:pt x="1928" y="3908"/>
                  </a:cubicBezTo>
                  <a:lnTo>
                    <a:pt x="661" y="2641"/>
                  </a:lnTo>
                  <a:lnTo>
                    <a:pt x="126" y="3194"/>
                  </a:lnTo>
                  <a:cubicBezTo>
                    <a:pt x="37" y="3266"/>
                    <a:pt x="1" y="3373"/>
                    <a:pt x="1" y="3498"/>
                  </a:cubicBezTo>
                  <a:cubicBezTo>
                    <a:pt x="1" y="3605"/>
                    <a:pt x="37" y="3730"/>
                    <a:pt x="126" y="3801"/>
                  </a:cubicBezTo>
                  <a:lnTo>
                    <a:pt x="3052" y="6727"/>
                  </a:lnTo>
                  <a:cubicBezTo>
                    <a:pt x="3123" y="6798"/>
                    <a:pt x="3230" y="6852"/>
                    <a:pt x="3355" y="6852"/>
                  </a:cubicBezTo>
                  <a:cubicBezTo>
                    <a:pt x="3462" y="6852"/>
                    <a:pt x="3587" y="6798"/>
                    <a:pt x="3659" y="6727"/>
                  </a:cubicBezTo>
                  <a:lnTo>
                    <a:pt x="6852" y="3533"/>
                  </a:lnTo>
                  <a:lnTo>
                    <a:pt x="33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125"/>
          <p:cNvGrpSpPr/>
          <p:nvPr/>
        </p:nvGrpSpPr>
        <p:grpSpPr>
          <a:xfrm>
            <a:off x="2971275" y="2717250"/>
            <a:ext cx="373850" cy="336800"/>
            <a:chOff x="1638750" y="2825600"/>
            <a:chExt cx="373850" cy="336800"/>
          </a:xfrm>
        </p:grpSpPr>
        <p:sp>
          <p:nvSpPr>
            <p:cNvPr id="4850" name="Google Shape;4850;p125"/>
            <p:cNvSpPr/>
            <p:nvPr/>
          </p:nvSpPr>
          <p:spPr>
            <a:xfrm>
              <a:off x="1638750" y="2825600"/>
              <a:ext cx="208350" cy="43725"/>
            </a:xfrm>
            <a:custGeom>
              <a:avLst/>
              <a:gdLst/>
              <a:ahLst/>
              <a:cxnLst/>
              <a:rect l="l" t="t" r="r" b="b"/>
              <a:pathLst>
                <a:path w="8334" h="1749" extrusionOk="0">
                  <a:moveTo>
                    <a:pt x="429" y="0"/>
                  </a:moveTo>
                  <a:cubicBezTo>
                    <a:pt x="197" y="0"/>
                    <a:pt x="1" y="197"/>
                    <a:pt x="1" y="446"/>
                  </a:cubicBezTo>
                  <a:lnTo>
                    <a:pt x="1" y="1749"/>
                  </a:lnTo>
                  <a:lnTo>
                    <a:pt x="8333" y="1749"/>
                  </a:lnTo>
                  <a:lnTo>
                    <a:pt x="83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25"/>
            <p:cNvSpPr/>
            <p:nvPr/>
          </p:nvSpPr>
          <p:spPr>
            <a:xfrm>
              <a:off x="1868925" y="2825600"/>
              <a:ext cx="43750" cy="43725"/>
            </a:xfrm>
            <a:custGeom>
              <a:avLst/>
              <a:gdLst/>
              <a:ahLst/>
              <a:cxnLst/>
              <a:rect l="l" t="t" r="r" b="b"/>
              <a:pathLst>
                <a:path w="1750" h="1749" extrusionOk="0">
                  <a:moveTo>
                    <a:pt x="1" y="0"/>
                  </a:moveTo>
                  <a:lnTo>
                    <a:pt x="1" y="1749"/>
                  </a:lnTo>
                  <a:lnTo>
                    <a:pt x="1749" y="1749"/>
                  </a:lnTo>
                  <a:lnTo>
                    <a:pt x="1749" y="446"/>
                  </a:lnTo>
                  <a:cubicBezTo>
                    <a:pt x="1749" y="197"/>
                    <a:pt x="1553" y="0"/>
                    <a:pt x="1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25"/>
            <p:cNvSpPr/>
            <p:nvPr/>
          </p:nvSpPr>
          <p:spPr>
            <a:xfrm>
              <a:off x="1690500" y="2942025"/>
              <a:ext cx="120925" cy="22775"/>
            </a:xfrm>
            <a:custGeom>
              <a:avLst/>
              <a:gdLst/>
              <a:ahLst/>
              <a:cxnLst/>
              <a:rect l="l" t="t" r="r" b="b"/>
              <a:pathLst>
                <a:path w="4837" h="911" extrusionOk="0">
                  <a:moveTo>
                    <a:pt x="1" y="0"/>
                  </a:moveTo>
                  <a:lnTo>
                    <a:pt x="1" y="910"/>
                  </a:lnTo>
                  <a:lnTo>
                    <a:pt x="4836" y="910"/>
                  </a:lnTo>
                  <a:lnTo>
                    <a:pt x="48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25"/>
            <p:cNvSpPr/>
            <p:nvPr/>
          </p:nvSpPr>
          <p:spPr>
            <a:xfrm>
              <a:off x="1814075" y="3118650"/>
              <a:ext cx="198525" cy="43750"/>
            </a:xfrm>
            <a:custGeom>
              <a:avLst/>
              <a:gdLst/>
              <a:ahLst/>
              <a:cxnLst/>
              <a:rect l="l" t="t" r="r" b="b"/>
              <a:pathLst>
                <a:path w="7941" h="1750" extrusionOk="0">
                  <a:moveTo>
                    <a:pt x="446" y="1"/>
                  </a:moveTo>
                  <a:cubicBezTo>
                    <a:pt x="196" y="1"/>
                    <a:pt x="0" y="197"/>
                    <a:pt x="0" y="429"/>
                  </a:cubicBezTo>
                  <a:lnTo>
                    <a:pt x="0" y="1303"/>
                  </a:lnTo>
                  <a:cubicBezTo>
                    <a:pt x="0" y="1553"/>
                    <a:pt x="196" y="1749"/>
                    <a:pt x="446" y="1749"/>
                  </a:cubicBezTo>
                  <a:lnTo>
                    <a:pt x="7494" y="1749"/>
                  </a:lnTo>
                  <a:cubicBezTo>
                    <a:pt x="7744" y="1749"/>
                    <a:pt x="7940" y="1553"/>
                    <a:pt x="7940" y="1303"/>
                  </a:cubicBezTo>
                  <a:lnTo>
                    <a:pt x="7940" y="429"/>
                  </a:lnTo>
                  <a:cubicBezTo>
                    <a:pt x="7940" y="197"/>
                    <a:pt x="7744" y="1"/>
                    <a:pt x="74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25"/>
            <p:cNvSpPr/>
            <p:nvPr/>
          </p:nvSpPr>
          <p:spPr>
            <a:xfrm>
              <a:off x="1870275" y="2953175"/>
              <a:ext cx="84775" cy="86100"/>
            </a:xfrm>
            <a:custGeom>
              <a:avLst/>
              <a:gdLst/>
              <a:ahLst/>
              <a:cxnLst/>
              <a:rect l="l" t="t" r="r" b="b"/>
              <a:pathLst>
                <a:path w="3391" h="3444" extrusionOk="0">
                  <a:moveTo>
                    <a:pt x="1695" y="0"/>
                  </a:moveTo>
                  <a:cubicBezTo>
                    <a:pt x="1517" y="0"/>
                    <a:pt x="1356" y="107"/>
                    <a:pt x="1285" y="268"/>
                  </a:cubicBezTo>
                  <a:lnTo>
                    <a:pt x="0" y="3444"/>
                  </a:lnTo>
                  <a:lnTo>
                    <a:pt x="3390" y="3444"/>
                  </a:lnTo>
                  <a:lnTo>
                    <a:pt x="2088" y="268"/>
                  </a:lnTo>
                  <a:cubicBezTo>
                    <a:pt x="2034" y="107"/>
                    <a:pt x="1874" y="0"/>
                    <a:pt x="16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25"/>
            <p:cNvSpPr/>
            <p:nvPr/>
          </p:nvSpPr>
          <p:spPr>
            <a:xfrm>
              <a:off x="1847075" y="3061125"/>
              <a:ext cx="131175" cy="35700"/>
            </a:xfrm>
            <a:custGeom>
              <a:avLst/>
              <a:gdLst/>
              <a:ahLst/>
              <a:cxnLst/>
              <a:rect l="l" t="t" r="r" b="b"/>
              <a:pathLst>
                <a:path w="5247" h="1428" extrusionOk="0">
                  <a:moveTo>
                    <a:pt x="571" y="0"/>
                  </a:moveTo>
                  <a:lnTo>
                    <a:pt x="0" y="1428"/>
                  </a:lnTo>
                  <a:lnTo>
                    <a:pt x="5246" y="1428"/>
                  </a:lnTo>
                  <a:lnTo>
                    <a:pt x="46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25"/>
            <p:cNvSpPr/>
            <p:nvPr/>
          </p:nvSpPr>
          <p:spPr>
            <a:xfrm>
              <a:off x="1638750" y="2891175"/>
              <a:ext cx="273925" cy="227500"/>
            </a:xfrm>
            <a:custGeom>
              <a:avLst/>
              <a:gdLst/>
              <a:ahLst/>
              <a:cxnLst/>
              <a:rect l="l" t="t" r="r" b="b"/>
              <a:pathLst>
                <a:path w="10957" h="9100" extrusionOk="0">
                  <a:moveTo>
                    <a:pt x="7334" y="1160"/>
                  </a:moveTo>
                  <a:cubicBezTo>
                    <a:pt x="7584" y="1160"/>
                    <a:pt x="7780" y="1356"/>
                    <a:pt x="7780" y="1606"/>
                  </a:cubicBezTo>
                  <a:lnTo>
                    <a:pt x="7780" y="3390"/>
                  </a:lnTo>
                  <a:cubicBezTo>
                    <a:pt x="7780" y="3622"/>
                    <a:pt x="7584" y="3818"/>
                    <a:pt x="7334" y="3818"/>
                  </a:cubicBezTo>
                  <a:lnTo>
                    <a:pt x="1625" y="3818"/>
                  </a:lnTo>
                  <a:cubicBezTo>
                    <a:pt x="1393" y="3818"/>
                    <a:pt x="1196" y="3622"/>
                    <a:pt x="1196" y="3390"/>
                  </a:cubicBezTo>
                  <a:lnTo>
                    <a:pt x="1196" y="1606"/>
                  </a:lnTo>
                  <a:cubicBezTo>
                    <a:pt x="1196" y="1356"/>
                    <a:pt x="1393" y="1160"/>
                    <a:pt x="1625" y="1160"/>
                  </a:cubicBezTo>
                  <a:close/>
                  <a:moveTo>
                    <a:pt x="6460" y="4728"/>
                  </a:moveTo>
                  <a:cubicBezTo>
                    <a:pt x="6710" y="4728"/>
                    <a:pt x="6906" y="4925"/>
                    <a:pt x="6906" y="5157"/>
                  </a:cubicBezTo>
                  <a:cubicBezTo>
                    <a:pt x="6906" y="5406"/>
                    <a:pt x="6710" y="5603"/>
                    <a:pt x="6460" y="5603"/>
                  </a:cubicBezTo>
                  <a:lnTo>
                    <a:pt x="1625" y="5603"/>
                  </a:lnTo>
                  <a:cubicBezTo>
                    <a:pt x="1393" y="5603"/>
                    <a:pt x="1196" y="5406"/>
                    <a:pt x="1196" y="5157"/>
                  </a:cubicBezTo>
                  <a:cubicBezTo>
                    <a:pt x="1196" y="4925"/>
                    <a:pt x="1393" y="4728"/>
                    <a:pt x="1625" y="4728"/>
                  </a:cubicBezTo>
                  <a:close/>
                  <a:moveTo>
                    <a:pt x="5586" y="6477"/>
                  </a:moveTo>
                  <a:cubicBezTo>
                    <a:pt x="5835" y="6477"/>
                    <a:pt x="6032" y="6673"/>
                    <a:pt x="6032" y="6905"/>
                  </a:cubicBezTo>
                  <a:cubicBezTo>
                    <a:pt x="6032" y="7155"/>
                    <a:pt x="5835" y="7351"/>
                    <a:pt x="5586" y="7351"/>
                  </a:cubicBezTo>
                  <a:lnTo>
                    <a:pt x="1625" y="7351"/>
                  </a:lnTo>
                  <a:cubicBezTo>
                    <a:pt x="1393" y="7351"/>
                    <a:pt x="1196" y="7155"/>
                    <a:pt x="1196" y="6905"/>
                  </a:cubicBezTo>
                  <a:cubicBezTo>
                    <a:pt x="1196" y="6673"/>
                    <a:pt x="1393" y="6477"/>
                    <a:pt x="1625" y="6477"/>
                  </a:cubicBezTo>
                  <a:close/>
                  <a:moveTo>
                    <a:pt x="1" y="0"/>
                  </a:moveTo>
                  <a:lnTo>
                    <a:pt x="1" y="8654"/>
                  </a:lnTo>
                  <a:cubicBezTo>
                    <a:pt x="1" y="8904"/>
                    <a:pt x="197" y="9100"/>
                    <a:pt x="429" y="9100"/>
                  </a:cubicBezTo>
                  <a:lnTo>
                    <a:pt x="6228" y="9100"/>
                  </a:lnTo>
                  <a:cubicBezTo>
                    <a:pt x="6389" y="8600"/>
                    <a:pt x="6852" y="8243"/>
                    <a:pt x="7388" y="8226"/>
                  </a:cubicBezTo>
                  <a:lnTo>
                    <a:pt x="9743" y="2427"/>
                  </a:lnTo>
                  <a:cubicBezTo>
                    <a:pt x="9939" y="1927"/>
                    <a:pt x="10421" y="1606"/>
                    <a:pt x="10956" y="1606"/>
                  </a:cubicBezTo>
                  <a:lnTo>
                    <a:pt x="109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125"/>
          <p:cNvGrpSpPr/>
          <p:nvPr/>
        </p:nvGrpSpPr>
        <p:grpSpPr>
          <a:xfrm>
            <a:off x="2966825" y="2125750"/>
            <a:ext cx="384100" cy="373850"/>
            <a:chOff x="2966825" y="2062000"/>
            <a:chExt cx="384100" cy="373850"/>
          </a:xfrm>
        </p:grpSpPr>
        <p:sp>
          <p:nvSpPr>
            <p:cNvPr id="4858" name="Google Shape;4858;p125"/>
            <p:cNvSpPr/>
            <p:nvPr/>
          </p:nvSpPr>
          <p:spPr>
            <a:xfrm>
              <a:off x="3116250" y="2108400"/>
              <a:ext cx="183375" cy="181575"/>
            </a:xfrm>
            <a:custGeom>
              <a:avLst/>
              <a:gdLst/>
              <a:ahLst/>
              <a:cxnLst/>
              <a:rect l="l" t="t" r="r" b="b"/>
              <a:pathLst>
                <a:path w="7335" h="7263" extrusionOk="0">
                  <a:moveTo>
                    <a:pt x="2071" y="1"/>
                  </a:moveTo>
                  <a:cubicBezTo>
                    <a:pt x="1963" y="1"/>
                    <a:pt x="1856" y="54"/>
                    <a:pt x="1767" y="125"/>
                  </a:cubicBezTo>
                  <a:lnTo>
                    <a:pt x="161" y="1731"/>
                  </a:lnTo>
                  <a:cubicBezTo>
                    <a:pt x="1" y="1892"/>
                    <a:pt x="1" y="2177"/>
                    <a:pt x="161" y="2338"/>
                  </a:cubicBezTo>
                  <a:lnTo>
                    <a:pt x="4961" y="7138"/>
                  </a:lnTo>
                  <a:cubicBezTo>
                    <a:pt x="5032" y="7209"/>
                    <a:pt x="5157" y="7263"/>
                    <a:pt x="5264" y="7263"/>
                  </a:cubicBezTo>
                  <a:cubicBezTo>
                    <a:pt x="5389" y="7263"/>
                    <a:pt x="5496" y="7209"/>
                    <a:pt x="5568" y="7138"/>
                  </a:cubicBezTo>
                  <a:lnTo>
                    <a:pt x="7174" y="5532"/>
                  </a:lnTo>
                  <a:cubicBezTo>
                    <a:pt x="7334" y="5371"/>
                    <a:pt x="7334" y="5086"/>
                    <a:pt x="7174" y="4907"/>
                  </a:cubicBezTo>
                  <a:lnTo>
                    <a:pt x="2392" y="125"/>
                  </a:lnTo>
                  <a:cubicBezTo>
                    <a:pt x="2302" y="54"/>
                    <a:pt x="2195" y="1"/>
                    <a:pt x="20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25"/>
            <p:cNvSpPr/>
            <p:nvPr/>
          </p:nvSpPr>
          <p:spPr>
            <a:xfrm>
              <a:off x="3208150" y="2062000"/>
              <a:ext cx="142775" cy="136975"/>
            </a:xfrm>
            <a:custGeom>
              <a:avLst/>
              <a:gdLst/>
              <a:ahLst/>
              <a:cxnLst/>
              <a:rect l="l" t="t" r="r" b="b"/>
              <a:pathLst>
                <a:path w="5711" h="5479" extrusionOk="0">
                  <a:moveTo>
                    <a:pt x="3051" y="1"/>
                  </a:moveTo>
                  <a:cubicBezTo>
                    <a:pt x="2409" y="1"/>
                    <a:pt x="1785" y="269"/>
                    <a:pt x="1339" y="715"/>
                  </a:cubicBezTo>
                  <a:lnTo>
                    <a:pt x="0" y="2053"/>
                  </a:lnTo>
                  <a:lnTo>
                    <a:pt x="3426" y="5479"/>
                  </a:lnTo>
                  <a:lnTo>
                    <a:pt x="4764" y="4140"/>
                  </a:lnTo>
                  <a:cubicBezTo>
                    <a:pt x="5710" y="3195"/>
                    <a:pt x="5710" y="1660"/>
                    <a:pt x="4764" y="715"/>
                  </a:cubicBezTo>
                  <a:cubicBezTo>
                    <a:pt x="4300" y="269"/>
                    <a:pt x="3694" y="1"/>
                    <a:pt x="30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25"/>
            <p:cNvSpPr/>
            <p:nvPr/>
          </p:nvSpPr>
          <p:spPr>
            <a:xfrm>
              <a:off x="2966825" y="2199400"/>
              <a:ext cx="240900" cy="236450"/>
            </a:xfrm>
            <a:custGeom>
              <a:avLst/>
              <a:gdLst/>
              <a:ahLst/>
              <a:cxnLst/>
              <a:rect l="l" t="t" r="r" b="b"/>
              <a:pathLst>
                <a:path w="9636" h="9458" extrusionOk="0">
                  <a:moveTo>
                    <a:pt x="6210" y="0"/>
                  </a:moveTo>
                  <a:lnTo>
                    <a:pt x="2267" y="3944"/>
                  </a:lnTo>
                  <a:cubicBezTo>
                    <a:pt x="1838" y="4372"/>
                    <a:pt x="1588" y="4961"/>
                    <a:pt x="1571" y="5585"/>
                  </a:cubicBezTo>
                  <a:lnTo>
                    <a:pt x="696" y="6459"/>
                  </a:lnTo>
                  <a:cubicBezTo>
                    <a:pt x="0" y="7138"/>
                    <a:pt x="0" y="8262"/>
                    <a:pt x="696" y="8940"/>
                  </a:cubicBezTo>
                  <a:cubicBezTo>
                    <a:pt x="1018" y="9279"/>
                    <a:pt x="1464" y="9457"/>
                    <a:pt x="1927" y="9457"/>
                  </a:cubicBezTo>
                  <a:cubicBezTo>
                    <a:pt x="2409" y="9457"/>
                    <a:pt x="2855" y="9279"/>
                    <a:pt x="3176" y="8940"/>
                  </a:cubicBezTo>
                  <a:lnTo>
                    <a:pt x="4051" y="8065"/>
                  </a:lnTo>
                  <a:cubicBezTo>
                    <a:pt x="4675" y="8065"/>
                    <a:pt x="5264" y="7816"/>
                    <a:pt x="5692" y="7369"/>
                  </a:cubicBezTo>
                  <a:lnTo>
                    <a:pt x="9636" y="3426"/>
                  </a:lnTo>
                  <a:lnTo>
                    <a:pt x="8226" y="2017"/>
                  </a:lnTo>
                  <a:lnTo>
                    <a:pt x="5371" y="4889"/>
                  </a:lnTo>
                  <a:cubicBezTo>
                    <a:pt x="5282" y="4979"/>
                    <a:pt x="5175" y="5014"/>
                    <a:pt x="5050" y="5014"/>
                  </a:cubicBezTo>
                  <a:cubicBezTo>
                    <a:pt x="4943" y="5014"/>
                    <a:pt x="4836" y="4979"/>
                    <a:pt x="4747" y="4889"/>
                  </a:cubicBezTo>
                  <a:cubicBezTo>
                    <a:pt x="4568" y="4711"/>
                    <a:pt x="4568" y="4443"/>
                    <a:pt x="4747" y="4265"/>
                  </a:cubicBezTo>
                  <a:lnTo>
                    <a:pt x="7619" y="1410"/>
                  </a:lnTo>
                  <a:lnTo>
                    <a:pt x="62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125"/>
          <p:cNvGrpSpPr/>
          <p:nvPr/>
        </p:nvGrpSpPr>
        <p:grpSpPr>
          <a:xfrm>
            <a:off x="2407450" y="3304700"/>
            <a:ext cx="373825" cy="306475"/>
            <a:chOff x="2407450" y="3240950"/>
            <a:chExt cx="373825" cy="306475"/>
          </a:xfrm>
        </p:grpSpPr>
        <p:sp>
          <p:nvSpPr>
            <p:cNvPr id="4862" name="Google Shape;4862;p125"/>
            <p:cNvSpPr/>
            <p:nvPr/>
          </p:nvSpPr>
          <p:spPr>
            <a:xfrm>
              <a:off x="2407450" y="3240950"/>
              <a:ext cx="373825" cy="109775"/>
            </a:xfrm>
            <a:custGeom>
              <a:avLst/>
              <a:gdLst/>
              <a:ahLst/>
              <a:cxnLst/>
              <a:rect l="l" t="t" r="r" b="b"/>
              <a:pathLst>
                <a:path w="14953" h="4391" extrusionOk="0">
                  <a:moveTo>
                    <a:pt x="3980" y="1750"/>
                  </a:moveTo>
                  <a:cubicBezTo>
                    <a:pt x="4230" y="1750"/>
                    <a:pt x="4408" y="1946"/>
                    <a:pt x="4408" y="2196"/>
                  </a:cubicBezTo>
                  <a:cubicBezTo>
                    <a:pt x="4408" y="2428"/>
                    <a:pt x="4230" y="2624"/>
                    <a:pt x="3980" y="2624"/>
                  </a:cubicBezTo>
                  <a:cubicBezTo>
                    <a:pt x="3730" y="2624"/>
                    <a:pt x="3534" y="2428"/>
                    <a:pt x="3534" y="2196"/>
                  </a:cubicBezTo>
                  <a:cubicBezTo>
                    <a:pt x="3534" y="1946"/>
                    <a:pt x="3730" y="1750"/>
                    <a:pt x="3980" y="1750"/>
                  </a:cubicBezTo>
                  <a:close/>
                  <a:moveTo>
                    <a:pt x="5728" y="1750"/>
                  </a:moveTo>
                  <a:cubicBezTo>
                    <a:pt x="5978" y="1750"/>
                    <a:pt x="6174" y="1946"/>
                    <a:pt x="6174" y="2196"/>
                  </a:cubicBezTo>
                  <a:cubicBezTo>
                    <a:pt x="6174" y="2428"/>
                    <a:pt x="5978" y="2624"/>
                    <a:pt x="5728" y="2624"/>
                  </a:cubicBezTo>
                  <a:cubicBezTo>
                    <a:pt x="5496" y="2624"/>
                    <a:pt x="5300" y="2428"/>
                    <a:pt x="5300" y="2196"/>
                  </a:cubicBezTo>
                  <a:cubicBezTo>
                    <a:pt x="5300" y="1946"/>
                    <a:pt x="5496" y="1750"/>
                    <a:pt x="5728" y="1750"/>
                  </a:cubicBezTo>
                  <a:close/>
                  <a:moveTo>
                    <a:pt x="7477" y="1750"/>
                  </a:moveTo>
                  <a:cubicBezTo>
                    <a:pt x="7727" y="1750"/>
                    <a:pt x="7923" y="1946"/>
                    <a:pt x="7923" y="2196"/>
                  </a:cubicBezTo>
                  <a:cubicBezTo>
                    <a:pt x="7923" y="2428"/>
                    <a:pt x="7727" y="2624"/>
                    <a:pt x="7477" y="2624"/>
                  </a:cubicBezTo>
                  <a:cubicBezTo>
                    <a:pt x="7245" y="2624"/>
                    <a:pt x="7049" y="2428"/>
                    <a:pt x="7049" y="2196"/>
                  </a:cubicBezTo>
                  <a:cubicBezTo>
                    <a:pt x="7049" y="1946"/>
                    <a:pt x="7245" y="1750"/>
                    <a:pt x="7477" y="1750"/>
                  </a:cubicBezTo>
                  <a:close/>
                  <a:moveTo>
                    <a:pt x="9225" y="1750"/>
                  </a:moveTo>
                  <a:cubicBezTo>
                    <a:pt x="9475" y="1750"/>
                    <a:pt x="9672" y="1946"/>
                    <a:pt x="9672" y="2196"/>
                  </a:cubicBezTo>
                  <a:cubicBezTo>
                    <a:pt x="9672" y="2428"/>
                    <a:pt x="9475" y="2624"/>
                    <a:pt x="9225" y="2624"/>
                  </a:cubicBezTo>
                  <a:cubicBezTo>
                    <a:pt x="8994" y="2624"/>
                    <a:pt x="8797" y="2428"/>
                    <a:pt x="8797" y="2196"/>
                  </a:cubicBezTo>
                  <a:cubicBezTo>
                    <a:pt x="8797" y="1946"/>
                    <a:pt x="8994" y="1750"/>
                    <a:pt x="9225" y="1750"/>
                  </a:cubicBezTo>
                  <a:close/>
                  <a:moveTo>
                    <a:pt x="10992" y="1750"/>
                  </a:moveTo>
                  <a:cubicBezTo>
                    <a:pt x="11224" y="1750"/>
                    <a:pt x="11420" y="1946"/>
                    <a:pt x="11420" y="2196"/>
                  </a:cubicBezTo>
                  <a:cubicBezTo>
                    <a:pt x="11420" y="2428"/>
                    <a:pt x="11224" y="2624"/>
                    <a:pt x="10992" y="2624"/>
                  </a:cubicBezTo>
                  <a:cubicBezTo>
                    <a:pt x="10742" y="2624"/>
                    <a:pt x="10546" y="2428"/>
                    <a:pt x="10546" y="2196"/>
                  </a:cubicBezTo>
                  <a:cubicBezTo>
                    <a:pt x="10546" y="1946"/>
                    <a:pt x="10742" y="1750"/>
                    <a:pt x="10992" y="1750"/>
                  </a:cubicBezTo>
                  <a:close/>
                  <a:moveTo>
                    <a:pt x="447" y="1"/>
                  </a:moveTo>
                  <a:cubicBezTo>
                    <a:pt x="197" y="1"/>
                    <a:pt x="1" y="197"/>
                    <a:pt x="1" y="447"/>
                  </a:cubicBezTo>
                  <a:lnTo>
                    <a:pt x="1" y="3944"/>
                  </a:lnTo>
                  <a:cubicBezTo>
                    <a:pt x="1" y="4194"/>
                    <a:pt x="197" y="4390"/>
                    <a:pt x="447" y="4390"/>
                  </a:cubicBezTo>
                  <a:lnTo>
                    <a:pt x="14525" y="4390"/>
                  </a:lnTo>
                  <a:cubicBezTo>
                    <a:pt x="14757" y="4390"/>
                    <a:pt x="14953" y="4194"/>
                    <a:pt x="14953" y="3944"/>
                  </a:cubicBezTo>
                  <a:lnTo>
                    <a:pt x="14953" y="447"/>
                  </a:lnTo>
                  <a:cubicBezTo>
                    <a:pt x="14953" y="197"/>
                    <a:pt x="14757" y="1"/>
                    <a:pt x="14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25"/>
            <p:cNvSpPr/>
            <p:nvPr/>
          </p:nvSpPr>
          <p:spPr>
            <a:xfrm>
              <a:off x="2422625" y="3372550"/>
              <a:ext cx="327425" cy="174875"/>
            </a:xfrm>
            <a:custGeom>
              <a:avLst/>
              <a:gdLst/>
              <a:ahLst/>
              <a:cxnLst/>
              <a:rect l="l" t="t" r="r" b="b"/>
              <a:pathLst>
                <a:path w="13097" h="6995" extrusionOk="0">
                  <a:moveTo>
                    <a:pt x="10474" y="2623"/>
                  </a:moveTo>
                  <a:cubicBezTo>
                    <a:pt x="10706" y="2623"/>
                    <a:pt x="10902" y="2820"/>
                    <a:pt x="10902" y="3052"/>
                  </a:cubicBezTo>
                  <a:lnTo>
                    <a:pt x="10902" y="3926"/>
                  </a:lnTo>
                  <a:cubicBezTo>
                    <a:pt x="10902" y="4176"/>
                    <a:pt x="10706" y="4372"/>
                    <a:pt x="10474" y="4372"/>
                  </a:cubicBezTo>
                  <a:cubicBezTo>
                    <a:pt x="10224" y="4372"/>
                    <a:pt x="10028" y="4176"/>
                    <a:pt x="10028" y="3926"/>
                  </a:cubicBezTo>
                  <a:lnTo>
                    <a:pt x="10028" y="3052"/>
                  </a:lnTo>
                  <a:cubicBezTo>
                    <a:pt x="10028" y="2820"/>
                    <a:pt x="10224" y="2623"/>
                    <a:pt x="10474" y="2623"/>
                  </a:cubicBezTo>
                  <a:close/>
                  <a:moveTo>
                    <a:pt x="9600" y="1"/>
                  </a:moveTo>
                  <a:cubicBezTo>
                    <a:pt x="8922" y="1"/>
                    <a:pt x="8279" y="179"/>
                    <a:pt x="7708" y="554"/>
                  </a:cubicBezTo>
                  <a:cubicBezTo>
                    <a:pt x="7227" y="857"/>
                    <a:pt x="6852" y="1267"/>
                    <a:pt x="6567" y="1749"/>
                  </a:cubicBezTo>
                  <a:lnTo>
                    <a:pt x="1410" y="1749"/>
                  </a:lnTo>
                  <a:cubicBezTo>
                    <a:pt x="1267" y="1749"/>
                    <a:pt x="1142" y="1821"/>
                    <a:pt x="1053" y="1928"/>
                  </a:cubicBezTo>
                  <a:lnTo>
                    <a:pt x="108" y="3248"/>
                  </a:lnTo>
                  <a:cubicBezTo>
                    <a:pt x="0" y="3391"/>
                    <a:pt x="0" y="3605"/>
                    <a:pt x="108" y="3748"/>
                  </a:cubicBezTo>
                  <a:lnTo>
                    <a:pt x="1053" y="5068"/>
                  </a:lnTo>
                  <a:cubicBezTo>
                    <a:pt x="1142" y="5175"/>
                    <a:pt x="1267" y="5246"/>
                    <a:pt x="1410" y="5246"/>
                  </a:cubicBezTo>
                  <a:lnTo>
                    <a:pt x="2302" y="5246"/>
                  </a:lnTo>
                  <a:cubicBezTo>
                    <a:pt x="2445" y="5246"/>
                    <a:pt x="2588" y="5175"/>
                    <a:pt x="2659" y="5050"/>
                  </a:cubicBezTo>
                  <a:lnTo>
                    <a:pt x="2909" y="4675"/>
                  </a:lnTo>
                  <a:lnTo>
                    <a:pt x="3159" y="5050"/>
                  </a:lnTo>
                  <a:cubicBezTo>
                    <a:pt x="3248" y="5175"/>
                    <a:pt x="3373" y="5246"/>
                    <a:pt x="3533" y="5246"/>
                  </a:cubicBezTo>
                  <a:lnTo>
                    <a:pt x="4640" y="5246"/>
                  </a:lnTo>
                  <a:cubicBezTo>
                    <a:pt x="4782" y="5246"/>
                    <a:pt x="4925" y="5175"/>
                    <a:pt x="4996" y="5050"/>
                  </a:cubicBezTo>
                  <a:lnTo>
                    <a:pt x="5246" y="4675"/>
                  </a:lnTo>
                  <a:lnTo>
                    <a:pt x="5496" y="5050"/>
                  </a:lnTo>
                  <a:cubicBezTo>
                    <a:pt x="5585" y="5175"/>
                    <a:pt x="5710" y="5246"/>
                    <a:pt x="5871" y="5246"/>
                  </a:cubicBezTo>
                  <a:lnTo>
                    <a:pt x="6567" y="5246"/>
                  </a:lnTo>
                  <a:cubicBezTo>
                    <a:pt x="6852" y="5728"/>
                    <a:pt x="7227" y="6138"/>
                    <a:pt x="7708" y="6442"/>
                  </a:cubicBezTo>
                  <a:cubicBezTo>
                    <a:pt x="8279" y="6799"/>
                    <a:pt x="8922" y="6995"/>
                    <a:pt x="9600" y="6995"/>
                  </a:cubicBezTo>
                  <a:cubicBezTo>
                    <a:pt x="11527" y="6995"/>
                    <a:pt x="13097" y="5425"/>
                    <a:pt x="13097" y="3498"/>
                  </a:cubicBezTo>
                  <a:cubicBezTo>
                    <a:pt x="13097" y="1571"/>
                    <a:pt x="11527" y="1"/>
                    <a:pt x="96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125"/>
          <p:cNvGrpSpPr/>
          <p:nvPr/>
        </p:nvGrpSpPr>
        <p:grpSpPr>
          <a:xfrm>
            <a:off x="2407450" y="3837750"/>
            <a:ext cx="373825" cy="373850"/>
            <a:chOff x="2407450" y="3774000"/>
            <a:chExt cx="373825" cy="373850"/>
          </a:xfrm>
        </p:grpSpPr>
        <p:sp>
          <p:nvSpPr>
            <p:cNvPr id="4865" name="Google Shape;4865;p125"/>
            <p:cNvSpPr/>
            <p:nvPr/>
          </p:nvSpPr>
          <p:spPr>
            <a:xfrm>
              <a:off x="2407450" y="3774000"/>
              <a:ext cx="66050" cy="65600"/>
            </a:xfrm>
            <a:custGeom>
              <a:avLst/>
              <a:gdLst/>
              <a:ahLst/>
              <a:cxnLst/>
              <a:rect l="l" t="t" r="r" b="b"/>
              <a:pathLst>
                <a:path w="2642" h="2624" extrusionOk="0">
                  <a:moveTo>
                    <a:pt x="447" y="1"/>
                  </a:moveTo>
                  <a:cubicBezTo>
                    <a:pt x="197" y="1"/>
                    <a:pt x="1" y="197"/>
                    <a:pt x="1" y="447"/>
                  </a:cubicBezTo>
                  <a:lnTo>
                    <a:pt x="1" y="2196"/>
                  </a:lnTo>
                  <a:cubicBezTo>
                    <a:pt x="1" y="2428"/>
                    <a:pt x="197" y="2624"/>
                    <a:pt x="447" y="2624"/>
                  </a:cubicBezTo>
                  <a:cubicBezTo>
                    <a:pt x="697" y="2624"/>
                    <a:pt x="893" y="2428"/>
                    <a:pt x="893" y="2196"/>
                  </a:cubicBezTo>
                  <a:lnTo>
                    <a:pt x="893" y="875"/>
                  </a:lnTo>
                  <a:lnTo>
                    <a:pt x="2195" y="875"/>
                  </a:lnTo>
                  <a:cubicBezTo>
                    <a:pt x="2445" y="875"/>
                    <a:pt x="2642" y="679"/>
                    <a:pt x="2642" y="447"/>
                  </a:cubicBezTo>
                  <a:cubicBezTo>
                    <a:pt x="2642"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25"/>
            <p:cNvSpPr/>
            <p:nvPr/>
          </p:nvSpPr>
          <p:spPr>
            <a:xfrm>
              <a:off x="2407450" y="4082250"/>
              <a:ext cx="66050" cy="65600"/>
            </a:xfrm>
            <a:custGeom>
              <a:avLst/>
              <a:gdLst/>
              <a:ahLst/>
              <a:cxnLst/>
              <a:rect l="l" t="t" r="r" b="b"/>
              <a:pathLst>
                <a:path w="2642" h="2624" extrusionOk="0">
                  <a:moveTo>
                    <a:pt x="447" y="0"/>
                  </a:moveTo>
                  <a:cubicBezTo>
                    <a:pt x="197" y="0"/>
                    <a:pt x="1" y="196"/>
                    <a:pt x="1" y="428"/>
                  </a:cubicBezTo>
                  <a:lnTo>
                    <a:pt x="1" y="2177"/>
                  </a:lnTo>
                  <a:cubicBezTo>
                    <a:pt x="1" y="2427"/>
                    <a:pt x="197" y="2623"/>
                    <a:pt x="447" y="2623"/>
                  </a:cubicBezTo>
                  <a:lnTo>
                    <a:pt x="2195" y="2623"/>
                  </a:lnTo>
                  <a:cubicBezTo>
                    <a:pt x="2445" y="2623"/>
                    <a:pt x="2642" y="2427"/>
                    <a:pt x="2642" y="2177"/>
                  </a:cubicBezTo>
                  <a:cubicBezTo>
                    <a:pt x="2642" y="1945"/>
                    <a:pt x="2445" y="1749"/>
                    <a:pt x="2195" y="1749"/>
                  </a:cubicBezTo>
                  <a:lnTo>
                    <a:pt x="893" y="1749"/>
                  </a:lnTo>
                  <a:lnTo>
                    <a:pt x="893" y="428"/>
                  </a:lnTo>
                  <a:cubicBezTo>
                    <a:pt x="893" y="196"/>
                    <a:pt x="697" y="0"/>
                    <a:pt x="4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25"/>
            <p:cNvSpPr/>
            <p:nvPr/>
          </p:nvSpPr>
          <p:spPr>
            <a:xfrm>
              <a:off x="2715700" y="4082250"/>
              <a:ext cx="65575" cy="65600"/>
            </a:xfrm>
            <a:custGeom>
              <a:avLst/>
              <a:gdLst/>
              <a:ahLst/>
              <a:cxnLst/>
              <a:rect l="l" t="t" r="r" b="b"/>
              <a:pathLst>
                <a:path w="2623" h="2624" extrusionOk="0">
                  <a:moveTo>
                    <a:pt x="2195" y="0"/>
                  </a:moveTo>
                  <a:cubicBezTo>
                    <a:pt x="1945" y="0"/>
                    <a:pt x="1749" y="196"/>
                    <a:pt x="1749" y="428"/>
                  </a:cubicBezTo>
                  <a:lnTo>
                    <a:pt x="1749" y="1749"/>
                  </a:lnTo>
                  <a:lnTo>
                    <a:pt x="428" y="1749"/>
                  </a:lnTo>
                  <a:cubicBezTo>
                    <a:pt x="196" y="1749"/>
                    <a:pt x="0" y="1945"/>
                    <a:pt x="0" y="2177"/>
                  </a:cubicBezTo>
                  <a:cubicBezTo>
                    <a:pt x="0" y="2427"/>
                    <a:pt x="196" y="2623"/>
                    <a:pt x="428" y="2623"/>
                  </a:cubicBezTo>
                  <a:lnTo>
                    <a:pt x="2195" y="2623"/>
                  </a:lnTo>
                  <a:cubicBezTo>
                    <a:pt x="2427" y="2623"/>
                    <a:pt x="2623" y="2427"/>
                    <a:pt x="2623" y="2177"/>
                  </a:cubicBezTo>
                  <a:lnTo>
                    <a:pt x="2623" y="428"/>
                  </a:lnTo>
                  <a:cubicBezTo>
                    <a:pt x="2623" y="196"/>
                    <a:pt x="2427"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25"/>
            <p:cNvSpPr/>
            <p:nvPr/>
          </p:nvSpPr>
          <p:spPr>
            <a:xfrm>
              <a:off x="2715700" y="3774000"/>
              <a:ext cx="65575" cy="65600"/>
            </a:xfrm>
            <a:custGeom>
              <a:avLst/>
              <a:gdLst/>
              <a:ahLst/>
              <a:cxnLst/>
              <a:rect l="l" t="t" r="r" b="b"/>
              <a:pathLst>
                <a:path w="2623" h="2624" extrusionOk="0">
                  <a:moveTo>
                    <a:pt x="428" y="1"/>
                  </a:moveTo>
                  <a:cubicBezTo>
                    <a:pt x="196" y="1"/>
                    <a:pt x="0" y="197"/>
                    <a:pt x="0" y="447"/>
                  </a:cubicBezTo>
                  <a:cubicBezTo>
                    <a:pt x="0" y="679"/>
                    <a:pt x="196" y="875"/>
                    <a:pt x="428" y="875"/>
                  </a:cubicBezTo>
                  <a:lnTo>
                    <a:pt x="1749" y="875"/>
                  </a:lnTo>
                  <a:lnTo>
                    <a:pt x="1749" y="2196"/>
                  </a:lnTo>
                  <a:cubicBezTo>
                    <a:pt x="1749" y="2428"/>
                    <a:pt x="1945" y="2624"/>
                    <a:pt x="2195" y="2624"/>
                  </a:cubicBezTo>
                  <a:cubicBezTo>
                    <a:pt x="2427" y="2624"/>
                    <a:pt x="2623" y="2428"/>
                    <a:pt x="2623" y="2196"/>
                  </a:cubicBezTo>
                  <a:lnTo>
                    <a:pt x="2623" y="447"/>
                  </a:lnTo>
                  <a:cubicBezTo>
                    <a:pt x="2623"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25"/>
            <p:cNvSpPr/>
            <p:nvPr/>
          </p:nvSpPr>
          <p:spPr>
            <a:xfrm>
              <a:off x="2466775" y="3840475"/>
              <a:ext cx="255625" cy="240900"/>
            </a:xfrm>
            <a:custGeom>
              <a:avLst/>
              <a:gdLst/>
              <a:ahLst/>
              <a:cxnLst/>
              <a:rect l="l" t="t" r="r" b="b"/>
              <a:pathLst>
                <a:path w="10225" h="9636" extrusionOk="0">
                  <a:moveTo>
                    <a:pt x="447" y="0"/>
                  </a:moveTo>
                  <a:cubicBezTo>
                    <a:pt x="197" y="0"/>
                    <a:pt x="1" y="197"/>
                    <a:pt x="1" y="447"/>
                  </a:cubicBezTo>
                  <a:lnTo>
                    <a:pt x="1" y="3498"/>
                  </a:lnTo>
                  <a:cubicBezTo>
                    <a:pt x="1" y="3747"/>
                    <a:pt x="197" y="3944"/>
                    <a:pt x="447" y="3944"/>
                  </a:cubicBezTo>
                  <a:cubicBezTo>
                    <a:pt x="679" y="3944"/>
                    <a:pt x="875" y="3747"/>
                    <a:pt x="875" y="3498"/>
                  </a:cubicBezTo>
                  <a:lnTo>
                    <a:pt x="875" y="3069"/>
                  </a:lnTo>
                  <a:cubicBezTo>
                    <a:pt x="875" y="2820"/>
                    <a:pt x="1071" y="2623"/>
                    <a:pt x="1321" y="2623"/>
                  </a:cubicBezTo>
                  <a:lnTo>
                    <a:pt x="3801" y="2623"/>
                  </a:lnTo>
                  <a:lnTo>
                    <a:pt x="3801" y="8761"/>
                  </a:lnTo>
                  <a:lnTo>
                    <a:pt x="3355" y="8761"/>
                  </a:lnTo>
                  <a:cubicBezTo>
                    <a:pt x="3123" y="8761"/>
                    <a:pt x="2927" y="8957"/>
                    <a:pt x="2927" y="9207"/>
                  </a:cubicBezTo>
                  <a:cubicBezTo>
                    <a:pt x="2927" y="9439"/>
                    <a:pt x="3123" y="9636"/>
                    <a:pt x="3355" y="9636"/>
                  </a:cubicBezTo>
                  <a:lnTo>
                    <a:pt x="6852" y="9636"/>
                  </a:lnTo>
                  <a:cubicBezTo>
                    <a:pt x="7102" y="9636"/>
                    <a:pt x="7299" y="9439"/>
                    <a:pt x="7299" y="9207"/>
                  </a:cubicBezTo>
                  <a:cubicBezTo>
                    <a:pt x="7299" y="8957"/>
                    <a:pt x="7102" y="8761"/>
                    <a:pt x="6852" y="8761"/>
                  </a:cubicBezTo>
                  <a:lnTo>
                    <a:pt x="6424" y="8761"/>
                  </a:lnTo>
                  <a:lnTo>
                    <a:pt x="6424" y="2623"/>
                  </a:lnTo>
                  <a:lnTo>
                    <a:pt x="8904" y="2623"/>
                  </a:lnTo>
                  <a:cubicBezTo>
                    <a:pt x="9154" y="2623"/>
                    <a:pt x="9350" y="2820"/>
                    <a:pt x="9350" y="3069"/>
                  </a:cubicBezTo>
                  <a:lnTo>
                    <a:pt x="9350" y="3498"/>
                  </a:lnTo>
                  <a:cubicBezTo>
                    <a:pt x="9350" y="3747"/>
                    <a:pt x="9547" y="3944"/>
                    <a:pt x="9779" y="3944"/>
                  </a:cubicBezTo>
                  <a:cubicBezTo>
                    <a:pt x="10028" y="3944"/>
                    <a:pt x="10225" y="3747"/>
                    <a:pt x="10225" y="3498"/>
                  </a:cubicBezTo>
                  <a:lnTo>
                    <a:pt x="10225" y="447"/>
                  </a:lnTo>
                  <a:cubicBezTo>
                    <a:pt x="10225" y="197"/>
                    <a:pt x="10028" y="0"/>
                    <a:pt x="97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25"/>
          <p:cNvGrpSpPr/>
          <p:nvPr/>
        </p:nvGrpSpPr>
        <p:grpSpPr>
          <a:xfrm>
            <a:off x="2407450" y="1552125"/>
            <a:ext cx="373825" cy="373825"/>
            <a:chOff x="2407450" y="1488375"/>
            <a:chExt cx="373825" cy="373825"/>
          </a:xfrm>
        </p:grpSpPr>
        <p:sp>
          <p:nvSpPr>
            <p:cNvPr id="4871" name="Google Shape;4871;p125"/>
            <p:cNvSpPr/>
            <p:nvPr/>
          </p:nvSpPr>
          <p:spPr>
            <a:xfrm>
              <a:off x="2561800" y="1488375"/>
              <a:ext cx="65600" cy="66050"/>
            </a:xfrm>
            <a:custGeom>
              <a:avLst/>
              <a:gdLst/>
              <a:ahLst/>
              <a:cxnLst/>
              <a:rect l="l" t="t" r="r" b="b"/>
              <a:pathLst>
                <a:path w="2624" h="2642" extrusionOk="0">
                  <a:moveTo>
                    <a:pt x="429" y="0"/>
                  </a:moveTo>
                  <a:cubicBezTo>
                    <a:pt x="197" y="0"/>
                    <a:pt x="0" y="197"/>
                    <a:pt x="0" y="446"/>
                  </a:cubicBezTo>
                  <a:lnTo>
                    <a:pt x="0" y="2195"/>
                  </a:lnTo>
                  <a:cubicBezTo>
                    <a:pt x="0" y="2445"/>
                    <a:pt x="197" y="2641"/>
                    <a:pt x="429" y="2641"/>
                  </a:cubicBezTo>
                  <a:lnTo>
                    <a:pt x="2177" y="2641"/>
                  </a:lnTo>
                  <a:cubicBezTo>
                    <a:pt x="2427" y="2641"/>
                    <a:pt x="2623" y="2445"/>
                    <a:pt x="2623" y="2195"/>
                  </a:cubicBezTo>
                  <a:lnTo>
                    <a:pt x="2623" y="446"/>
                  </a:lnTo>
                  <a:cubicBezTo>
                    <a:pt x="2623" y="197"/>
                    <a:pt x="2427" y="0"/>
                    <a:pt x="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25"/>
            <p:cNvSpPr/>
            <p:nvPr/>
          </p:nvSpPr>
          <p:spPr>
            <a:xfrm>
              <a:off x="2561800" y="1796600"/>
              <a:ext cx="65600" cy="65600"/>
            </a:xfrm>
            <a:custGeom>
              <a:avLst/>
              <a:gdLst/>
              <a:ahLst/>
              <a:cxnLst/>
              <a:rect l="l" t="t" r="r" b="b"/>
              <a:pathLst>
                <a:path w="2624" h="2624" extrusionOk="0">
                  <a:moveTo>
                    <a:pt x="429" y="1"/>
                  </a:moveTo>
                  <a:cubicBezTo>
                    <a:pt x="197" y="1"/>
                    <a:pt x="0" y="197"/>
                    <a:pt x="0" y="429"/>
                  </a:cubicBezTo>
                  <a:lnTo>
                    <a:pt x="0" y="2177"/>
                  </a:lnTo>
                  <a:cubicBezTo>
                    <a:pt x="0" y="2427"/>
                    <a:pt x="197" y="2623"/>
                    <a:pt x="429" y="2623"/>
                  </a:cubicBezTo>
                  <a:lnTo>
                    <a:pt x="2177" y="2623"/>
                  </a:lnTo>
                  <a:cubicBezTo>
                    <a:pt x="2427" y="2623"/>
                    <a:pt x="2623" y="2427"/>
                    <a:pt x="2623" y="2177"/>
                  </a:cubicBezTo>
                  <a:lnTo>
                    <a:pt x="2623" y="429"/>
                  </a:lnTo>
                  <a:cubicBezTo>
                    <a:pt x="2623" y="197"/>
                    <a:pt x="2427" y="1"/>
                    <a:pt x="2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25"/>
            <p:cNvSpPr/>
            <p:nvPr/>
          </p:nvSpPr>
          <p:spPr>
            <a:xfrm>
              <a:off x="2407450" y="1488375"/>
              <a:ext cx="66050" cy="66050"/>
            </a:xfrm>
            <a:custGeom>
              <a:avLst/>
              <a:gdLst/>
              <a:ahLst/>
              <a:cxnLst/>
              <a:rect l="l" t="t" r="r" b="b"/>
              <a:pathLst>
                <a:path w="2642" h="2642" extrusionOk="0">
                  <a:moveTo>
                    <a:pt x="447" y="0"/>
                  </a:moveTo>
                  <a:cubicBezTo>
                    <a:pt x="197" y="0"/>
                    <a:pt x="1" y="197"/>
                    <a:pt x="1" y="446"/>
                  </a:cubicBezTo>
                  <a:lnTo>
                    <a:pt x="1" y="2195"/>
                  </a:lnTo>
                  <a:cubicBezTo>
                    <a:pt x="1" y="2445"/>
                    <a:pt x="197" y="2641"/>
                    <a:pt x="447" y="2641"/>
                  </a:cubicBezTo>
                  <a:lnTo>
                    <a:pt x="2195" y="2641"/>
                  </a:lnTo>
                  <a:cubicBezTo>
                    <a:pt x="2445" y="2641"/>
                    <a:pt x="2642" y="2445"/>
                    <a:pt x="2642" y="2195"/>
                  </a:cubicBezTo>
                  <a:lnTo>
                    <a:pt x="2642" y="446"/>
                  </a:lnTo>
                  <a:cubicBezTo>
                    <a:pt x="2642" y="197"/>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25"/>
            <p:cNvSpPr/>
            <p:nvPr/>
          </p:nvSpPr>
          <p:spPr>
            <a:xfrm>
              <a:off x="2407450" y="1796600"/>
              <a:ext cx="66050" cy="65600"/>
            </a:xfrm>
            <a:custGeom>
              <a:avLst/>
              <a:gdLst/>
              <a:ahLst/>
              <a:cxnLst/>
              <a:rect l="l" t="t" r="r" b="b"/>
              <a:pathLst>
                <a:path w="2642" h="2624" extrusionOk="0">
                  <a:moveTo>
                    <a:pt x="447" y="1"/>
                  </a:moveTo>
                  <a:cubicBezTo>
                    <a:pt x="197" y="1"/>
                    <a:pt x="1" y="197"/>
                    <a:pt x="1" y="429"/>
                  </a:cubicBezTo>
                  <a:lnTo>
                    <a:pt x="1" y="2177"/>
                  </a:lnTo>
                  <a:cubicBezTo>
                    <a:pt x="1" y="2427"/>
                    <a:pt x="197" y="2623"/>
                    <a:pt x="447" y="2623"/>
                  </a:cubicBezTo>
                  <a:lnTo>
                    <a:pt x="2195" y="2623"/>
                  </a:lnTo>
                  <a:cubicBezTo>
                    <a:pt x="2445" y="2623"/>
                    <a:pt x="2642" y="2427"/>
                    <a:pt x="2642" y="2177"/>
                  </a:cubicBezTo>
                  <a:lnTo>
                    <a:pt x="2642" y="429"/>
                  </a:lnTo>
                  <a:cubicBezTo>
                    <a:pt x="2642"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25"/>
            <p:cNvSpPr/>
            <p:nvPr/>
          </p:nvSpPr>
          <p:spPr>
            <a:xfrm>
              <a:off x="2715700" y="1488375"/>
              <a:ext cx="65575" cy="66050"/>
            </a:xfrm>
            <a:custGeom>
              <a:avLst/>
              <a:gdLst/>
              <a:ahLst/>
              <a:cxnLst/>
              <a:rect l="l" t="t" r="r" b="b"/>
              <a:pathLst>
                <a:path w="2623" h="2642" extrusionOk="0">
                  <a:moveTo>
                    <a:pt x="428" y="0"/>
                  </a:moveTo>
                  <a:cubicBezTo>
                    <a:pt x="196" y="0"/>
                    <a:pt x="0" y="197"/>
                    <a:pt x="0" y="446"/>
                  </a:cubicBezTo>
                  <a:lnTo>
                    <a:pt x="0" y="2195"/>
                  </a:lnTo>
                  <a:cubicBezTo>
                    <a:pt x="0" y="2445"/>
                    <a:pt x="196" y="2641"/>
                    <a:pt x="428" y="2641"/>
                  </a:cubicBezTo>
                  <a:lnTo>
                    <a:pt x="2195" y="2641"/>
                  </a:lnTo>
                  <a:cubicBezTo>
                    <a:pt x="2427" y="2641"/>
                    <a:pt x="2623" y="2445"/>
                    <a:pt x="2623" y="2195"/>
                  </a:cubicBezTo>
                  <a:lnTo>
                    <a:pt x="2623" y="446"/>
                  </a:lnTo>
                  <a:cubicBezTo>
                    <a:pt x="2623" y="197"/>
                    <a:pt x="2427"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25"/>
            <p:cNvSpPr/>
            <p:nvPr/>
          </p:nvSpPr>
          <p:spPr>
            <a:xfrm>
              <a:off x="2715700" y="1796600"/>
              <a:ext cx="65575" cy="65600"/>
            </a:xfrm>
            <a:custGeom>
              <a:avLst/>
              <a:gdLst/>
              <a:ahLst/>
              <a:cxnLst/>
              <a:rect l="l" t="t" r="r" b="b"/>
              <a:pathLst>
                <a:path w="2623" h="2624" extrusionOk="0">
                  <a:moveTo>
                    <a:pt x="428" y="1"/>
                  </a:moveTo>
                  <a:cubicBezTo>
                    <a:pt x="196" y="1"/>
                    <a:pt x="0" y="197"/>
                    <a:pt x="0" y="429"/>
                  </a:cubicBezTo>
                  <a:lnTo>
                    <a:pt x="0" y="2177"/>
                  </a:lnTo>
                  <a:cubicBezTo>
                    <a:pt x="0" y="2427"/>
                    <a:pt x="196" y="2623"/>
                    <a:pt x="428" y="2623"/>
                  </a:cubicBezTo>
                  <a:lnTo>
                    <a:pt x="2195" y="2623"/>
                  </a:lnTo>
                  <a:cubicBezTo>
                    <a:pt x="2427" y="2623"/>
                    <a:pt x="2623" y="2427"/>
                    <a:pt x="2623" y="2177"/>
                  </a:cubicBezTo>
                  <a:lnTo>
                    <a:pt x="2623" y="429"/>
                  </a:lnTo>
                  <a:cubicBezTo>
                    <a:pt x="2623" y="197"/>
                    <a:pt x="2427"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25"/>
            <p:cNvSpPr/>
            <p:nvPr/>
          </p:nvSpPr>
          <p:spPr>
            <a:xfrm>
              <a:off x="2407450" y="1642275"/>
              <a:ext cx="66050" cy="66025"/>
            </a:xfrm>
            <a:custGeom>
              <a:avLst/>
              <a:gdLst/>
              <a:ahLst/>
              <a:cxnLst/>
              <a:rect l="l" t="t" r="r" b="b"/>
              <a:pathLst>
                <a:path w="2642" h="2641" extrusionOk="0">
                  <a:moveTo>
                    <a:pt x="447" y="0"/>
                  </a:moveTo>
                  <a:cubicBezTo>
                    <a:pt x="197" y="0"/>
                    <a:pt x="1" y="196"/>
                    <a:pt x="1" y="446"/>
                  </a:cubicBezTo>
                  <a:lnTo>
                    <a:pt x="1" y="2195"/>
                  </a:lnTo>
                  <a:cubicBezTo>
                    <a:pt x="1" y="2444"/>
                    <a:pt x="197" y="2641"/>
                    <a:pt x="447" y="2641"/>
                  </a:cubicBezTo>
                  <a:lnTo>
                    <a:pt x="2195" y="2641"/>
                  </a:lnTo>
                  <a:cubicBezTo>
                    <a:pt x="2445" y="2641"/>
                    <a:pt x="2642" y="2444"/>
                    <a:pt x="2642" y="2195"/>
                  </a:cubicBezTo>
                  <a:lnTo>
                    <a:pt x="2642" y="446"/>
                  </a:lnTo>
                  <a:cubicBezTo>
                    <a:pt x="2642" y="196"/>
                    <a:pt x="2445"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25"/>
            <p:cNvSpPr/>
            <p:nvPr/>
          </p:nvSpPr>
          <p:spPr>
            <a:xfrm>
              <a:off x="2715700" y="1642275"/>
              <a:ext cx="65575" cy="66025"/>
            </a:xfrm>
            <a:custGeom>
              <a:avLst/>
              <a:gdLst/>
              <a:ahLst/>
              <a:cxnLst/>
              <a:rect l="l" t="t" r="r" b="b"/>
              <a:pathLst>
                <a:path w="2623" h="2641" extrusionOk="0">
                  <a:moveTo>
                    <a:pt x="428" y="0"/>
                  </a:moveTo>
                  <a:cubicBezTo>
                    <a:pt x="196" y="0"/>
                    <a:pt x="0" y="196"/>
                    <a:pt x="0" y="446"/>
                  </a:cubicBezTo>
                  <a:lnTo>
                    <a:pt x="0" y="2195"/>
                  </a:lnTo>
                  <a:cubicBezTo>
                    <a:pt x="0" y="2444"/>
                    <a:pt x="196" y="2641"/>
                    <a:pt x="428" y="2641"/>
                  </a:cubicBezTo>
                  <a:lnTo>
                    <a:pt x="2195" y="2641"/>
                  </a:lnTo>
                  <a:cubicBezTo>
                    <a:pt x="2427" y="2641"/>
                    <a:pt x="2623" y="2444"/>
                    <a:pt x="2623" y="2195"/>
                  </a:cubicBezTo>
                  <a:lnTo>
                    <a:pt x="2623" y="446"/>
                  </a:lnTo>
                  <a:cubicBezTo>
                    <a:pt x="2623" y="196"/>
                    <a:pt x="2427" y="0"/>
                    <a:pt x="2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25"/>
            <p:cNvSpPr/>
            <p:nvPr/>
          </p:nvSpPr>
          <p:spPr>
            <a:xfrm>
              <a:off x="2495325" y="1510225"/>
              <a:ext cx="44650" cy="21875"/>
            </a:xfrm>
            <a:custGeom>
              <a:avLst/>
              <a:gdLst/>
              <a:ahLst/>
              <a:cxnLst/>
              <a:rect l="l" t="t" r="r" b="b"/>
              <a:pathLst>
                <a:path w="1786" h="875" extrusionOk="0">
                  <a:moveTo>
                    <a:pt x="1" y="1"/>
                  </a:moveTo>
                  <a:lnTo>
                    <a:pt x="1" y="875"/>
                  </a:lnTo>
                  <a:lnTo>
                    <a:pt x="1785" y="875"/>
                  </a:lnTo>
                  <a:lnTo>
                    <a:pt x="17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25"/>
            <p:cNvSpPr/>
            <p:nvPr/>
          </p:nvSpPr>
          <p:spPr>
            <a:xfrm>
              <a:off x="2649225" y="1510225"/>
              <a:ext cx="44625" cy="21875"/>
            </a:xfrm>
            <a:custGeom>
              <a:avLst/>
              <a:gdLst/>
              <a:ahLst/>
              <a:cxnLst/>
              <a:rect l="l" t="t" r="r" b="b"/>
              <a:pathLst>
                <a:path w="1785" h="875" extrusionOk="0">
                  <a:moveTo>
                    <a:pt x="1" y="1"/>
                  </a:moveTo>
                  <a:lnTo>
                    <a:pt x="1" y="875"/>
                  </a:lnTo>
                  <a:lnTo>
                    <a:pt x="1785" y="875"/>
                  </a:lnTo>
                  <a:lnTo>
                    <a:pt x="17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25"/>
            <p:cNvSpPr/>
            <p:nvPr/>
          </p:nvSpPr>
          <p:spPr>
            <a:xfrm>
              <a:off x="2495325" y="1818450"/>
              <a:ext cx="44650" cy="21900"/>
            </a:xfrm>
            <a:custGeom>
              <a:avLst/>
              <a:gdLst/>
              <a:ahLst/>
              <a:cxnLst/>
              <a:rect l="l" t="t" r="r" b="b"/>
              <a:pathLst>
                <a:path w="1786" h="876" extrusionOk="0">
                  <a:moveTo>
                    <a:pt x="1" y="1"/>
                  </a:moveTo>
                  <a:lnTo>
                    <a:pt x="1" y="875"/>
                  </a:lnTo>
                  <a:lnTo>
                    <a:pt x="1785" y="875"/>
                  </a:lnTo>
                  <a:lnTo>
                    <a:pt x="17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25"/>
            <p:cNvSpPr/>
            <p:nvPr/>
          </p:nvSpPr>
          <p:spPr>
            <a:xfrm>
              <a:off x="2649225" y="1818450"/>
              <a:ext cx="44625" cy="21900"/>
            </a:xfrm>
            <a:custGeom>
              <a:avLst/>
              <a:gdLst/>
              <a:ahLst/>
              <a:cxnLst/>
              <a:rect l="l" t="t" r="r" b="b"/>
              <a:pathLst>
                <a:path w="1785" h="876" extrusionOk="0">
                  <a:moveTo>
                    <a:pt x="1" y="1"/>
                  </a:moveTo>
                  <a:lnTo>
                    <a:pt x="1" y="875"/>
                  </a:lnTo>
                  <a:lnTo>
                    <a:pt x="1785" y="875"/>
                  </a:lnTo>
                  <a:lnTo>
                    <a:pt x="17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25"/>
            <p:cNvSpPr/>
            <p:nvPr/>
          </p:nvSpPr>
          <p:spPr>
            <a:xfrm>
              <a:off x="2737550" y="1576250"/>
              <a:ext cx="21875" cy="44175"/>
            </a:xfrm>
            <a:custGeom>
              <a:avLst/>
              <a:gdLst/>
              <a:ahLst/>
              <a:cxnLst/>
              <a:rect l="l" t="t" r="r" b="b"/>
              <a:pathLst>
                <a:path w="875" h="1767" extrusionOk="0">
                  <a:moveTo>
                    <a:pt x="0" y="0"/>
                  </a:moveTo>
                  <a:lnTo>
                    <a:pt x="0" y="1767"/>
                  </a:lnTo>
                  <a:lnTo>
                    <a:pt x="875" y="1767"/>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25"/>
            <p:cNvSpPr/>
            <p:nvPr/>
          </p:nvSpPr>
          <p:spPr>
            <a:xfrm>
              <a:off x="2429750" y="1576250"/>
              <a:ext cx="21900" cy="44175"/>
            </a:xfrm>
            <a:custGeom>
              <a:avLst/>
              <a:gdLst/>
              <a:ahLst/>
              <a:cxnLst/>
              <a:rect l="l" t="t" r="r" b="b"/>
              <a:pathLst>
                <a:path w="876" h="1767" extrusionOk="0">
                  <a:moveTo>
                    <a:pt x="1" y="0"/>
                  </a:moveTo>
                  <a:lnTo>
                    <a:pt x="1" y="1767"/>
                  </a:lnTo>
                  <a:lnTo>
                    <a:pt x="875" y="1767"/>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25"/>
            <p:cNvSpPr/>
            <p:nvPr/>
          </p:nvSpPr>
          <p:spPr>
            <a:xfrm>
              <a:off x="2737550" y="1730150"/>
              <a:ext cx="21875" cy="44625"/>
            </a:xfrm>
            <a:custGeom>
              <a:avLst/>
              <a:gdLst/>
              <a:ahLst/>
              <a:cxnLst/>
              <a:rect l="l" t="t" r="r" b="b"/>
              <a:pathLst>
                <a:path w="875" h="1785" extrusionOk="0">
                  <a:moveTo>
                    <a:pt x="0" y="0"/>
                  </a:moveTo>
                  <a:lnTo>
                    <a:pt x="0" y="1784"/>
                  </a:lnTo>
                  <a:lnTo>
                    <a:pt x="875" y="1784"/>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25"/>
            <p:cNvSpPr/>
            <p:nvPr/>
          </p:nvSpPr>
          <p:spPr>
            <a:xfrm>
              <a:off x="2429750" y="1730150"/>
              <a:ext cx="21900" cy="44625"/>
            </a:xfrm>
            <a:custGeom>
              <a:avLst/>
              <a:gdLst/>
              <a:ahLst/>
              <a:cxnLst/>
              <a:rect l="l" t="t" r="r" b="b"/>
              <a:pathLst>
                <a:path w="876" h="1785" extrusionOk="0">
                  <a:moveTo>
                    <a:pt x="1" y="0"/>
                  </a:moveTo>
                  <a:lnTo>
                    <a:pt x="1" y="1784"/>
                  </a:lnTo>
                  <a:lnTo>
                    <a:pt x="875" y="1784"/>
                  </a:lnTo>
                  <a:lnTo>
                    <a:pt x="8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25"/>
            <p:cNvSpPr/>
            <p:nvPr/>
          </p:nvSpPr>
          <p:spPr>
            <a:xfrm>
              <a:off x="2528800" y="1609700"/>
              <a:ext cx="131600" cy="131175"/>
            </a:xfrm>
            <a:custGeom>
              <a:avLst/>
              <a:gdLst/>
              <a:ahLst/>
              <a:cxnLst/>
              <a:rect l="l" t="t" r="r" b="b"/>
              <a:pathLst>
                <a:path w="5264" h="5247" extrusionOk="0">
                  <a:moveTo>
                    <a:pt x="2623" y="2195"/>
                  </a:moveTo>
                  <a:cubicBezTo>
                    <a:pt x="2873" y="2195"/>
                    <a:pt x="3069" y="2391"/>
                    <a:pt x="3069" y="2623"/>
                  </a:cubicBezTo>
                  <a:cubicBezTo>
                    <a:pt x="3069" y="2873"/>
                    <a:pt x="2873" y="3069"/>
                    <a:pt x="2623" y="3069"/>
                  </a:cubicBezTo>
                  <a:cubicBezTo>
                    <a:pt x="2391" y="3069"/>
                    <a:pt x="2195" y="2873"/>
                    <a:pt x="2195" y="2623"/>
                  </a:cubicBezTo>
                  <a:cubicBezTo>
                    <a:pt x="2195" y="2391"/>
                    <a:pt x="2391" y="2195"/>
                    <a:pt x="2623" y="2195"/>
                  </a:cubicBezTo>
                  <a:close/>
                  <a:moveTo>
                    <a:pt x="446" y="1"/>
                  </a:moveTo>
                  <a:cubicBezTo>
                    <a:pt x="196" y="1"/>
                    <a:pt x="0" y="197"/>
                    <a:pt x="0" y="429"/>
                  </a:cubicBezTo>
                  <a:lnTo>
                    <a:pt x="0" y="4818"/>
                  </a:lnTo>
                  <a:cubicBezTo>
                    <a:pt x="0" y="5050"/>
                    <a:pt x="196" y="5246"/>
                    <a:pt x="446" y="5246"/>
                  </a:cubicBezTo>
                  <a:lnTo>
                    <a:pt x="4818" y="5246"/>
                  </a:lnTo>
                  <a:cubicBezTo>
                    <a:pt x="5067" y="5246"/>
                    <a:pt x="5264" y="5050"/>
                    <a:pt x="5264" y="4818"/>
                  </a:cubicBezTo>
                  <a:lnTo>
                    <a:pt x="5264" y="429"/>
                  </a:lnTo>
                  <a:cubicBezTo>
                    <a:pt x="5264" y="197"/>
                    <a:pt x="5067" y="1"/>
                    <a:pt x="48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125"/>
          <p:cNvGrpSpPr/>
          <p:nvPr/>
        </p:nvGrpSpPr>
        <p:grpSpPr>
          <a:xfrm>
            <a:off x="1865925" y="3838650"/>
            <a:ext cx="328350" cy="373825"/>
            <a:chOff x="1865925" y="3774900"/>
            <a:chExt cx="328350" cy="373825"/>
          </a:xfrm>
        </p:grpSpPr>
        <p:sp>
          <p:nvSpPr>
            <p:cNvPr id="4889" name="Google Shape;4889;p125"/>
            <p:cNvSpPr/>
            <p:nvPr/>
          </p:nvSpPr>
          <p:spPr>
            <a:xfrm>
              <a:off x="2073800" y="4059500"/>
              <a:ext cx="65600" cy="21875"/>
            </a:xfrm>
            <a:custGeom>
              <a:avLst/>
              <a:gdLst/>
              <a:ahLst/>
              <a:cxnLst/>
              <a:rect l="l" t="t" r="r" b="b"/>
              <a:pathLst>
                <a:path w="2624" h="875" extrusionOk="0">
                  <a:moveTo>
                    <a:pt x="1" y="0"/>
                  </a:moveTo>
                  <a:lnTo>
                    <a:pt x="1" y="875"/>
                  </a:lnTo>
                  <a:lnTo>
                    <a:pt x="2623" y="875"/>
                  </a:lnTo>
                  <a:lnTo>
                    <a:pt x="2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25"/>
            <p:cNvSpPr/>
            <p:nvPr/>
          </p:nvSpPr>
          <p:spPr>
            <a:xfrm>
              <a:off x="1865925" y="3774900"/>
              <a:ext cx="328350" cy="373825"/>
            </a:xfrm>
            <a:custGeom>
              <a:avLst/>
              <a:gdLst/>
              <a:ahLst/>
              <a:cxnLst/>
              <a:rect l="l" t="t" r="r" b="b"/>
              <a:pathLst>
                <a:path w="13134" h="14953" extrusionOk="0">
                  <a:moveTo>
                    <a:pt x="5247" y="1749"/>
                  </a:moveTo>
                  <a:cubicBezTo>
                    <a:pt x="5496" y="1749"/>
                    <a:pt x="5693" y="1945"/>
                    <a:pt x="5693" y="2195"/>
                  </a:cubicBezTo>
                  <a:lnTo>
                    <a:pt x="5693" y="5692"/>
                  </a:lnTo>
                  <a:cubicBezTo>
                    <a:pt x="5693" y="5924"/>
                    <a:pt x="5496" y="6121"/>
                    <a:pt x="5247" y="6121"/>
                  </a:cubicBezTo>
                  <a:lnTo>
                    <a:pt x="1749" y="6121"/>
                  </a:lnTo>
                  <a:cubicBezTo>
                    <a:pt x="1517" y="6121"/>
                    <a:pt x="1321" y="5924"/>
                    <a:pt x="1321" y="5692"/>
                  </a:cubicBezTo>
                  <a:lnTo>
                    <a:pt x="1321" y="2195"/>
                  </a:lnTo>
                  <a:cubicBezTo>
                    <a:pt x="1321" y="1945"/>
                    <a:pt x="1517" y="1749"/>
                    <a:pt x="1749" y="1749"/>
                  </a:cubicBezTo>
                  <a:close/>
                  <a:moveTo>
                    <a:pt x="11384" y="1749"/>
                  </a:moveTo>
                  <a:cubicBezTo>
                    <a:pt x="11634" y="1749"/>
                    <a:pt x="11831" y="1945"/>
                    <a:pt x="11831" y="2195"/>
                  </a:cubicBezTo>
                  <a:lnTo>
                    <a:pt x="11831" y="5692"/>
                  </a:lnTo>
                  <a:cubicBezTo>
                    <a:pt x="11831" y="5924"/>
                    <a:pt x="11634" y="6121"/>
                    <a:pt x="11384" y="6121"/>
                  </a:cubicBezTo>
                  <a:lnTo>
                    <a:pt x="7887" y="6121"/>
                  </a:lnTo>
                  <a:cubicBezTo>
                    <a:pt x="7637" y="6121"/>
                    <a:pt x="7441" y="5924"/>
                    <a:pt x="7441" y="5692"/>
                  </a:cubicBezTo>
                  <a:lnTo>
                    <a:pt x="7441" y="2195"/>
                  </a:lnTo>
                  <a:cubicBezTo>
                    <a:pt x="7441" y="1945"/>
                    <a:pt x="7637" y="1749"/>
                    <a:pt x="7887" y="1749"/>
                  </a:cubicBezTo>
                  <a:close/>
                  <a:moveTo>
                    <a:pt x="5247" y="7013"/>
                  </a:moveTo>
                  <a:cubicBezTo>
                    <a:pt x="5496" y="7013"/>
                    <a:pt x="5693" y="7191"/>
                    <a:pt x="5693" y="7441"/>
                  </a:cubicBezTo>
                  <a:cubicBezTo>
                    <a:pt x="5693" y="7691"/>
                    <a:pt x="5496" y="7887"/>
                    <a:pt x="5247" y="7887"/>
                  </a:cubicBezTo>
                  <a:lnTo>
                    <a:pt x="1749" y="7887"/>
                  </a:lnTo>
                  <a:cubicBezTo>
                    <a:pt x="1517" y="7887"/>
                    <a:pt x="1321" y="7691"/>
                    <a:pt x="1321" y="7441"/>
                  </a:cubicBezTo>
                  <a:cubicBezTo>
                    <a:pt x="1321" y="7191"/>
                    <a:pt x="1517" y="7013"/>
                    <a:pt x="1749" y="7013"/>
                  </a:cubicBezTo>
                  <a:close/>
                  <a:moveTo>
                    <a:pt x="11384" y="7013"/>
                  </a:moveTo>
                  <a:cubicBezTo>
                    <a:pt x="11634" y="7013"/>
                    <a:pt x="11831" y="7191"/>
                    <a:pt x="11831" y="7441"/>
                  </a:cubicBezTo>
                  <a:cubicBezTo>
                    <a:pt x="11831" y="7691"/>
                    <a:pt x="11634" y="7887"/>
                    <a:pt x="11384" y="7887"/>
                  </a:cubicBezTo>
                  <a:lnTo>
                    <a:pt x="7887" y="7887"/>
                  </a:lnTo>
                  <a:cubicBezTo>
                    <a:pt x="7637" y="7887"/>
                    <a:pt x="7441" y="7691"/>
                    <a:pt x="7441" y="7441"/>
                  </a:cubicBezTo>
                  <a:cubicBezTo>
                    <a:pt x="7441" y="7191"/>
                    <a:pt x="7637" y="7013"/>
                    <a:pt x="7887" y="7013"/>
                  </a:cubicBezTo>
                  <a:close/>
                  <a:moveTo>
                    <a:pt x="5247" y="8761"/>
                  </a:moveTo>
                  <a:cubicBezTo>
                    <a:pt x="5496" y="8761"/>
                    <a:pt x="5693" y="8958"/>
                    <a:pt x="5693" y="9190"/>
                  </a:cubicBezTo>
                  <a:cubicBezTo>
                    <a:pt x="5693" y="9439"/>
                    <a:pt x="5496" y="9636"/>
                    <a:pt x="5247" y="9636"/>
                  </a:cubicBezTo>
                  <a:lnTo>
                    <a:pt x="1749" y="9636"/>
                  </a:lnTo>
                  <a:cubicBezTo>
                    <a:pt x="1517" y="9636"/>
                    <a:pt x="1321" y="9439"/>
                    <a:pt x="1321" y="9190"/>
                  </a:cubicBezTo>
                  <a:cubicBezTo>
                    <a:pt x="1321" y="8958"/>
                    <a:pt x="1517" y="8761"/>
                    <a:pt x="1749" y="8761"/>
                  </a:cubicBezTo>
                  <a:close/>
                  <a:moveTo>
                    <a:pt x="11384" y="8761"/>
                  </a:moveTo>
                  <a:cubicBezTo>
                    <a:pt x="11634" y="8761"/>
                    <a:pt x="11831" y="8958"/>
                    <a:pt x="11831" y="9190"/>
                  </a:cubicBezTo>
                  <a:cubicBezTo>
                    <a:pt x="11831" y="9439"/>
                    <a:pt x="11634" y="9636"/>
                    <a:pt x="11384" y="9636"/>
                  </a:cubicBezTo>
                  <a:lnTo>
                    <a:pt x="7887" y="9636"/>
                  </a:lnTo>
                  <a:cubicBezTo>
                    <a:pt x="7637" y="9636"/>
                    <a:pt x="7441" y="9439"/>
                    <a:pt x="7441" y="9190"/>
                  </a:cubicBezTo>
                  <a:cubicBezTo>
                    <a:pt x="7441" y="8958"/>
                    <a:pt x="7637" y="8761"/>
                    <a:pt x="7887" y="8761"/>
                  </a:cubicBezTo>
                  <a:close/>
                  <a:moveTo>
                    <a:pt x="5247" y="10510"/>
                  </a:moveTo>
                  <a:cubicBezTo>
                    <a:pt x="5496" y="10510"/>
                    <a:pt x="5693" y="10706"/>
                    <a:pt x="5693" y="10938"/>
                  </a:cubicBezTo>
                  <a:cubicBezTo>
                    <a:pt x="5693" y="11188"/>
                    <a:pt x="5496" y="11384"/>
                    <a:pt x="5247" y="11384"/>
                  </a:cubicBezTo>
                  <a:lnTo>
                    <a:pt x="1749" y="11384"/>
                  </a:lnTo>
                  <a:cubicBezTo>
                    <a:pt x="1517" y="11384"/>
                    <a:pt x="1321" y="11188"/>
                    <a:pt x="1321" y="10938"/>
                  </a:cubicBezTo>
                  <a:cubicBezTo>
                    <a:pt x="1321" y="10706"/>
                    <a:pt x="1517" y="10510"/>
                    <a:pt x="1749" y="10510"/>
                  </a:cubicBezTo>
                  <a:close/>
                  <a:moveTo>
                    <a:pt x="5247" y="12259"/>
                  </a:moveTo>
                  <a:cubicBezTo>
                    <a:pt x="5496" y="12259"/>
                    <a:pt x="5693" y="12455"/>
                    <a:pt x="5693" y="12705"/>
                  </a:cubicBezTo>
                  <a:cubicBezTo>
                    <a:pt x="5693" y="12937"/>
                    <a:pt x="5496" y="13133"/>
                    <a:pt x="5247" y="13133"/>
                  </a:cubicBezTo>
                  <a:lnTo>
                    <a:pt x="1749" y="13133"/>
                  </a:lnTo>
                  <a:cubicBezTo>
                    <a:pt x="1517" y="13133"/>
                    <a:pt x="1321" y="12937"/>
                    <a:pt x="1321" y="12705"/>
                  </a:cubicBezTo>
                  <a:cubicBezTo>
                    <a:pt x="1321" y="12455"/>
                    <a:pt x="1517" y="12259"/>
                    <a:pt x="1749" y="12259"/>
                  </a:cubicBezTo>
                  <a:close/>
                  <a:moveTo>
                    <a:pt x="11384" y="10510"/>
                  </a:moveTo>
                  <a:cubicBezTo>
                    <a:pt x="11634" y="10510"/>
                    <a:pt x="11831" y="10706"/>
                    <a:pt x="11831" y="10938"/>
                  </a:cubicBezTo>
                  <a:lnTo>
                    <a:pt x="11831" y="12705"/>
                  </a:lnTo>
                  <a:cubicBezTo>
                    <a:pt x="11831" y="12937"/>
                    <a:pt x="11634" y="13133"/>
                    <a:pt x="11384" y="13133"/>
                  </a:cubicBezTo>
                  <a:lnTo>
                    <a:pt x="7887" y="13133"/>
                  </a:lnTo>
                  <a:cubicBezTo>
                    <a:pt x="7637" y="13133"/>
                    <a:pt x="7441" y="12937"/>
                    <a:pt x="7441" y="12705"/>
                  </a:cubicBezTo>
                  <a:lnTo>
                    <a:pt x="7441" y="10938"/>
                  </a:lnTo>
                  <a:cubicBezTo>
                    <a:pt x="7441" y="10706"/>
                    <a:pt x="7637" y="10510"/>
                    <a:pt x="7887" y="10510"/>
                  </a:cubicBezTo>
                  <a:close/>
                  <a:moveTo>
                    <a:pt x="429" y="1"/>
                  </a:moveTo>
                  <a:cubicBezTo>
                    <a:pt x="197" y="1"/>
                    <a:pt x="1" y="197"/>
                    <a:pt x="1" y="429"/>
                  </a:cubicBezTo>
                  <a:lnTo>
                    <a:pt x="1" y="14507"/>
                  </a:lnTo>
                  <a:cubicBezTo>
                    <a:pt x="1" y="14756"/>
                    <a:pt x="197" y="14953"/>
                    <a:pt x="429" y="14953"/>
                  </a:cubicBezTo>
                  <a:lnTo>
                    <a:pt x="12705" y="14953"/>
                  </a:lnTo>
                  <a:cubicBezTo>
                    <a:pt x="12937" y="14953"/>
                    <a:pt x="13133" y="14756"/>
                    <a:pt x="13133" y="14507"/>
                  </a:cubicBezTo>
                  <a:lnTo>
                    <a:pt x="13133" y="429"/>
                  </a:lnTo>
                  <a:cubicBezTo>
                    <a:pt x="13133" y="197"/>
                    <a:pt x="12937" y="1"/>
                    <a:pt x="12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25"/>
            <p:cNvSpPr/>
            <p:nvPr/>
          </p:nvSpPr>
          <p:spPr>
            <a:xfrm>
              <a:off x="1920800" y="3840475"/>
              <a:ext cx="65600" cy="65600"/>
            </a:xfrm>
            <a:custGeom>
              <a:avLst/>
              <a:gdLst/>
              <a:ahLst/>
              <a:cxnLst/>
              <a:rect l="l" t="t" r="r" b="b"/>
              <a:pathLst>
                <a:path w="2624" h="2624" extrusionOk="0">
                  <a:moveTo>
                    <a:pt x="0" y="0"/>
                  </a:moveTo>
                  <a:lnTo>
                    <a:pt x="0" y="2623"/>
                  </a:lnTo>
                  <a:lnTo>
                    <a:pt x="2623" y="2623"/>
                  </a:lnTo>
                  <a:lnTo>
                    <a:pt x="2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25"/>
            <p:cNvSpPr/>
            <p:nvPr/>
          </p:nvSpPr>
          <p:spPr>
            <a:xfrm>
              <a:off x="2073800" y="3840475"/>
              <a:ext cx="65600" cy="65600"/>
            </a:xfrm>
            <a:custGeom>
              <a:avLst/>
              <a:gdLst/>
              <a:ahLst/>
              <a:cxnLst/>
              <a:rect l="l" t="t" r="r" b="b"/>
              <a:pathLst>
                <a:path w="2624" h="2624" extrusionOk="0">
                  <a:moveTo>
                    <a:pt x="1" y="0"/>
                  </a:moveTo>
                  <a:lnTo>
                    <a:pt x="1" y="2623"/>
                  </a:lnTo>
                  <a:lnTo>
                    <a:pt x="2623" y="2623"/>
                  </a:lnTo>
                  <a:lnTo>
                    <a:pt x="2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125"/>
          <p:cNvGrpSpPr/>
          <p:nvPr/>
        </p:nvGrpSpPr>
        <p:grpSpPr>
          <a:xfrm>
            <a:off x="2428425" y="2698075"/>
            <a:ext cx="332350" cy="373825"/>
            <a:chOff x="1095900" y="2806425"/>
            <a:chExt cx="332350" cy="373825"/>
          </a:xfrm>
        </p:grpSpPr>
        <p:sp>
          <p:nvSpPr>
            <p:cNvPr id="4894" name="Google Shape;4894;p125"/>
            <p:cNvSpPr/>
            <p:nvPr/>
          </p:nvSpPr>
          <p:spPr>
            <a:xfrm>
              <a:off x="1095900" y="2806425"/>
              <a:ext cx="332350" cy="237775"/>
            </a:xfrm>
            <a:custGeom>
              <a:avLst/>
              <a:gdLst/>
              <a:ahLst/>
              <a:cxnLst/>
              <a:rect l="l" t="t" r="r" b="b"/>
              <a:pathLst>
                <a:path w="13294" h="9511" extrusionOk="0">
                  <a:moveTo>
                    <a:pt x="6638" y="0"/>
                  </a:moveTo>
                  <a:cubicBezTo>
                    <a:pt x="4461" y="0"/>
                    <a:pt x="2677" y="1659"/>
                    <a:pt x="2463" y="3783"/>
                  </a:cubicBezTo>
                  <a:cubicBezTo>
                    <a:pt x="1071" y="3979"/>
                    <a:pt x="0" y="5192"/>
                    <a:pt x="0" y="6637"/>
                  </a:cubicBezTo>
                  <a:cubicBezTo>
                    <a:pt x="0" y="8225"/>
                    <a:pt x="1285" y="9510"/>
                    <a:pt x="2873" y="9510"/>
                  </a:cubicBezTo>
                  <a:lnTo>
                    <a:pt x="6210" y="9510"/>
                  </a:lnTo>
                  <a:lnTo>
                    <a:pt x="6210" y="6316"/>
                  </a:lnTo>
                  <a:lnTo>
                    <a:pt x="5621" y="6887"/>
                  </a:lnTo>
                  <a:cubicBezTo>
                    <a:pt x="5541" y="6976"/>
                    <a:pt x="5429" y="7021"/>
                    <a:pt x="5318" y="7021"/>
                  </a:cubicBezTo>
                  <a:cubicBezTo>
                    <a:pt x="5206" y="7021"/>
                    <a:pt x="5094" y="6976"/>
                    <a:pt x="5014" y="6887"/>
                  </a:cubicBezTo>
                  <a:cubicBezTo>
                    <a:pt x="4836" y="6727"/>
                    <a:pt x="4836" y="6441"/>
                    <a:pt x="5014" y="6263"/>
                  </a:cubicBezTo>
                  <a:lnTo>
                    <a:pt x="6335" y="4942"/>
                  </a:lnTo>
                  <a:cubicBezTo>
                    <a:pt x="6424" y="4853"/>
                    <a:pt x="6535" y="4809"/>
                    <a:pt x="6647" y="4809"/>
                  </a:cubicBezTo>
                  <a:cubicBezTo>
                    <a:pt x="6758" y="4809"/>
                    <a:pt x="6870" y="4853"/>
                    <a:pt x="6959" y="4942"/>
                  </a:cubicBezTo>
                  <a:lnTo>
                    <a:pt x="8279" y="6263"/>
                  </a:lnTo>
                  <a:cubicBezTo>
                    <a:pt x="8458" y="6441"/>
                    <a:pt x="8458" y="6727"/>
                    <a:pt x="8279" y="6887"/>
                  </a:cubicBezTo>
                  <a:cubicBezTo>
                    <a:pt x="8190" y="6976"/>
                    <a:pt x="8083" y="7012"/>
                    <a:pt x="7976" y="7012"/>
                  </a:cubicBezTo>
                  <a:cubicBezTo>
                    <a:pt x="7851" y="7012"/>
                    <a:pt x="7744" y="6976"/>
                    <a:pt x="7655" y="6887"/>
                  </a:cubicBezTo>
                  <a:lnTo>
                    <a:pt x="7084" y="6316"/>
                  </a:lnTo>
                  <a:lnTo>
                    <a:pt x="7084" y="9510"/>
                  </a:lnTo>
                  <a:lnTo>
                    <a:pt x="10421" y="9510"/>
                  </a:lnTo>
                  <a:cubicBezTo>
                    <a:pt x="12009" y="9510"/>
                    <a:pt x="13293" y="8225"/>
                    <a:pt x="13293" y="6637"/>
                  </a:cubicBezTo>
                  <a:cubicBezTo>
                    <a:pt x="13293" y="5192"/>
                    <a:pt x="12223" y="3979"/>
                    <a:pt x="10831" y="3783"/>
                  </a:cubicBezTo>
                  <a:cubicBezTo>
                    <a:pt x="10617" y="1659"/>
                    <a:pt x="8815" y="0"/>
                    <a:pt x="6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25"/>
            <p:cNvSpPr/>
            <p:nvPr/>
          </p:nvSpPr>
          <p:spPr>
            <a:xfrm>
              <a:off x="1233275" y="3066025"/>
              <a:ext cx="57575" cy="28575"/>
            </a:xfrm>
            <a:custGeom>
              <a:avLst/>
              <a:gdLst/>
              <a:ahLst/>
              <a:cxnLst/>
              <a:rect l="l" t="t" r="r" b="b"/>
              <a:pathLst>
                <a:path w="2303" h="1143" extrusionOk="0">
                  <a:moveTo>
                    <a:pt x="1" y="0"/>
                  </a:moveTo>
                  <a:cubicBezTo>
                    <a:pt x="1" y="643"/>
                    <a:pt x="518" y="1142"/>
                    <a:pt x="1143" y="1142"/>
                  </a:cubicBezTo>
                  <a:cubicBezTo>
                    <a:pt x="1785" y="1142"/>
                    <a:pt x="2285" y="643"/>
                    <a:pt x="2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25"/>
            <p:cNvSpPr/>
            <p:nvPr/>
          </p:nvSpPr>
          <p:spPr>
            <a:xfrm>
              <a:off x="1132925" y="3066025"/>
              <a:ext cx="257850" cy="114225"/>
            </a:xfrm>
            <a:custGeom>
              <a:avLst/>
              <a:gdLst/>
              <a:ahLst/>
              <a:cxnLst/>
              <a:rect l="l" t="t" r="r" b="b"/>
              <a:pathLst>
                <a:path w="10314" h="4569" extrusionOk="0">
                  <a:moveTo>
                    <a:pt x="0" y="0"/>
                  </a:moveTo>
                  <a:cubicBezTo>
                    <a:pt x="18" y="179"/>
                    <a:pt x="54" y="339"/>
                    <a:pt x="90" y="518"/>
                  </a:cubicBezTo>
                  <a:cubicBezTo>
                    <a:pt x="125" y="714"/>
                    <a:pt x="304" y="857"/>
                    <a:pt x="518" y="857"/>
                  </a:cubicBezTo>
                  <a:lnTo>
                    <a:pt x="1303" y="857"/>
                  </a:lnTo>
                  <a:cubicBezTo>
                    <a:pt x="1321" y="928"/>
                    <a:pt x="1356" y="982"/>
                    <a:pt x="1374" y="1035"/>
                  </a:cubicBezTo>
                  <a:lnTo>
                    <a:pt x="821" y="1606"/>
                  </a:lnTo>
                  <a:cubicBezTo>
                    <a:pt x="678" y="1749"/>
                    <a:pt x="643" y="1981"/>
                    <a:pt x="768" y="2159"/>
                  </a:cubicBezTo>
                  <a:cubicBezTo>
                    <a:pt x="982" y="2463"/>
                    <a:pt x="1214" y="2766"/>
                    <a:pt x="1499" y="3034"/>
                  </a:cubicBezTo>
                  <a:cubicBezTo>
                    <a:pt x="1767" y="3319"/>
                    <a:pt x="2070" y="3551"/>
                    <a:pt x="2373" y="3765"/>
                  </a:cubicBezTo>
                  <a:cubicBezTo>
                    <a:pt x="2448" y="3817"/>
                    <a:pt x="2532" y="3842"/>
                    <a:pt x="2615" y="3842"/>
                  </a:cubicBezTo>
                  <a:cubicBezTo>
                    <a:pt x="2730" y="3842"/>
                    <a:pt x="2843" y="3795"/>
                    <a:pt x="2927" y="3712"/>
                  </a:cubicBezTo>
                  <a:lnTo>
                    <a:pt x="3498" y="3159"/>
                  </a:lnTo>
                  <a:cubicBezTo>
                    <a:pt x="3551" y="3176"/>
                    <a:pt x="3605" y="3194"/>
                    <a:pt x="3676" y="3230"/>
                  </a:cubicBezTo>
                  <a:lnTo>
                    <a:pt x="3676" y="4015"/>
                  </a:lnTo>
                  <a:cubicBezTo>
                    <a:pt x="3676" y="4229"/>
                    <a:pt x="3819" y="4408"/>
                    <a:pt x="4015" y="4443"/>
                  </a:cubicBezTo>
                  <a:cubicBezTo>
                    <a:pt x="4390" y="4515"/>
                    <a:pt x="4782" y="4568"/>
                    <a:pt x="5157" y="4568"/>
                  </a:cubicBezTo>
                  <a:cubicBezTo>
                    <a:pt x="5549" y="4568"/>
                    <a:pt x="5924" y="4515"/>
                    <a:pt x="6299" y="4443"/>
                  </a:cubicBezTo>
                  <a:cubicBezTo>
                    <a:pt x="6513" y="4408"/>
                    <a:pt x="6656" y="4229"/>
                    <a:pt x="6656" y="4015"/>
                  </a:cubicBezTo>
                  <a:lnTo>
                    <a:pt x="6656" y="3230"/>
                  </a:lnTo>
                  <a:cubicBezTo>
                    <a:pt x="6709" y="3194"/>
                    <a:pt x="6781" y="3176"/>
                    <a:pt x="6834" y="3159"/>
                  </a:cubicBezTo>
                  <a:lnTo>
                    <a:pt x="7387" y="3712"/>
                  </a:lnTo>
                  <a:cubicBezTo>
                    <a:pt x="7470" y="3795"/>
                    <a:pt x="7584" y="3842"/>
                    <a:pt x="7699" y="3842"/>
                  </a:cubicBezTo>
                  <a:cubicBezTo>
                    <a:pt x="7782" y="3842"/>
                    <a:pt x="7866" y="3817"/>
                    <a:pt x="7940" y="3765"/>
                  </a:cubicBezTo>
                  <a:cubicBezTo>
                    <a:pt x="8261" y="3551"/>
                    <a:pt x="8565" y="3319"/>
                    <a:pt x="8832" y="3034"/>
                  </a:cubicBezTo>
                  <a:cubicBezTo>
                    <a:pt x="9100" y="2766"/>
                    <a:pt x="9350" y="2463"/>
                    <a:pt x="9564" y="2142"/>
                  </a:cubicBezTo>
                  <a:cubicBezTo>
                    <a:pt x="9671" y="1981"/>
                    <a:pt x="9653" y="1749"/>
                    <a:pt x="9510" y="1606"/>
                  </a:cubicBezTo>
                  <a:lnTo>
                    <a:pt x="8940" y="1035"/>
                  </a:lnTo>
                  <a:cubicBezTo>
                    <a:pt x="8975" y="982"/>
                    <a:pt x="8993" y="928"/>
                    <a:pt x="9011" y="857"/>
                  </a:cubicBezTo>
                  <a:lnTo>
                    <a:pt x="9814" y="857"/>
                  </a:lnTo>
                  <a:cubicBezTo>
                    <a:pt x="10010" y="857"/>
                    <a:pt x="10189" y="714"/>
                    <a:pt x="10242" y="518"/>
                  </a:cubicBezTo>
                  <a:cubicBezTo>
                    <a:pt x="10278" y="339"/>
                    <a:pt x="10296" y="179"/>
                    <a:pt x="10313" y="0"/>
                  </a:cubicBezTo>
                  <a:lnTo>
                    <a:pt x="7191" y="0"/>
                  </a:lnTo>
                  <a:cubicBezTo>
                    <a:pt x="7155" y="1089"/>
                    <a:pt x="6263" y="1981"/>
                    <a:pt x="5157" y="1981"/>
                  </a:cubicBezTo>
                  <a:cubicBezTo>
                    <a:pt x="4068" y="1981"/>
                    <a:pt x="3176" y="1089"/>
                    <a:pt x="31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125"/>
          <p:cNvGrpSpPr/>
          <p:nvPr/>
        </p:nvGrpSpPr>
        <p:grpSpPr>
          <a:xfrm>
            <a:off x="2407450" y="2126200"/>
            <a:ext cx="373825" cy="373400"/>
            <a:chOff x="2407450" y="2062450"/>
            <a:chExt cx="373825" cy="373400"/>
          </a:xfrm>
        </p:grpSpPr>
        <p:sp>
          <p:nvSpPr>
            <p:cNvPr id="4898" name="Google Shape;4898;p125"/>
            <p:cNvSpPr/>
            <p:nvPr/>
          </p:nvSpPr>
          <p:spPr>
            <a:xfrm>
              <a:off x="2659925" y="2128025"/>
              <a:ext cx="55800" cy="55775"/>
            </a:xfrm>
            <a:custGeom>
              <a:avLst/>
              <a:gdLst/>
              <a:ahLst/>
              <a:cxnLst/>
              <a:rect l="l" t="t" r="r" b="b"/>
              <a:pathLst>
                <a:path w="2232" h="2231" extrusionOk="0">
                  <a:moveTo>
                    <a:pt x="1357" y="1"/>
                  </a:moveTo>
                  <a:cubicBezTo>
                    <a:pt x="1125" y="1"/>
                    <a:pt x="893" y="90"/>
                    <a:pt x="732" y="250"/>
                  </a:cubicBezTo>
                  <a:lnTo>
                    <a:pt x="1" y="982"/>
                  </a:lnTo>
                  <a:cubicBezTo>
                    <a:pt x="304" y="1071"/>
                    <a:pt x="572" y="1214"/>
                    <a:pt x="786" y="1446"/>
                  </a:cubicBezTo>
                  <a:cubicBezTo>
                    <a:pt x="1000" y="1660"/>
                    <a:pt x="1161" y="1928"/>
                    <a:pt x="1250" y="2231"/>
                  </a:cubicBezTo>
                  <a:lnTo>
                    <a:pt x="1981" y="1499"/>
                  </a:lnTo>
                  <a:cubicBezTo>
                    <a:pt x="2142" y="1321"/>
                    <a:pt x="2231" y="1107"/>
                    <a:pt x="2231" y="875"/>
                  </a:cubicBezTo>
                  <a:cubicBezTo>
                    <a:pt x="2231" y="643"/>
                    <a:pt x="2142" y="411"/>
                    <a:pt x="1981" y="250"/>
                  </a:cubicBezTo>
                  <a:cubicBezTo>
                    <a:pt x="1803" y="90"/>
                    <a:pt x="1589" y="1"/>
                    <a:pt x="13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25"/>
            <p:cNvSpPr/>
            <p:nvPr/>
          </p:nvSpPr>
          <p:spPr>
            <a:xfrm>
              <a:off x="2407450" y="2215900"/>
              <a:ext cx="220400" cy="219950"/>
            </a:xfrm>
            <a:custGeom>
              <a:avLst/>
              <a:gdLst/>
              <a:ahLst/>
              <a:cxnLst/>
              <a:rect l="l" t="t" r="r" b="b"/>
              <a:pathLst>
                <a:path w="8816" h="8798" extrusionOk="0">
                  <a:moveTo>
                    <a:pt x="5318" y="1"/>
                  </a:moveTo>
                  <a:cubicBezTo>
                    <a:pt x="4372" y="1"/>
                    <a:pt x="3498" y="357"/>
                    <a:pt x="2838" y="1018"/>
                  </a:cubicBezTo>
                  <a:lnTo>
                    <a:pt x="1036" y="2820"/>
                  </a:lnTo>
                  <a:cubicBezTo>
                    <a:pt x="376" y="3480"/>
                    <a:pt x="1" y="4354"/>
                    <a:pt x="1" y="5300"/>
                  </a:cubicBezTo>
                  <a:cubicBezTo>
                    <a:pt x="1" y="6228"/>
                    <a:pt x="376" y="7120"/>
                    <a:pt x="1036" y="7780"/>
                  </a:cubicBezTo>
                  <a:cubicBezTo>
                    <a:pt x="1696" y="8440"/>
                    <a:pt x="2570" y="8797"/>
                    <a:pt x="3516" y="8797"/>
                  </a:cubicBezTo>
                  <a:cubicBezTo>
                    <a:pt x="4444" y="8797"/>
                    <a:pt x="5336" y="8440"/>
                    <a:pt x="5996" y="7780"/>
                  </a:cubicBezTo>
                  <a:lnTo>
                    <a:pt x="7780" y="5978"/>
                  </a:lnTo>
                  <a:cubicBezTo>
                    <a:pt x="8458" y="5318"/>
                    <a:pt x="8815" y="4426"/>
                    <a:pt x="8815" y="3498"/>
                  </a:cubicBezTo>
                  <a:cubicBezTo>
                    <a:pt x="8815" y="3194"/>
                    <a:pt x="8779" y="2891"/>
                    <a:pt x="8690" y="2588"/>
                  </a:cubicBezTo>
                  <a:lnTo>
                    <a:pt x="4747" y="6531"/>
                  </a:lnTo>
                  <a:cubicBezTo>
                    <a:pt x="4426" y="6870"/>
                    <a:pt x="3980" y="7048"/>
                    <a:pt x="3516" y="7048"/>
                  </a:cubicBezTo>
                  <a:cubicBezTo>
                    <a:pt x="3052" y="7048"/>
                    <a:pt x="2606" y="6870"/>
                    <a:pt x="2267" y="6531"/>
                  </a:cubicBezTo>
                  <a:cubicBezTo>
                    <a:pt x="1589" y="5853"/>
                    <a:pt x="1589" y="4747"/>
                    <a:pt x="2267" y="4051"/>
                  </a:cubicBezTo>
                  <a:lnTo>
                    <a:pt x="6210" y="108"/>
                  </a:lnTo>
                  <a:cubicBezTo>
                    <a:pt x="5925" y="36"/>
                    <a:pt x="5621" y="1"/>
                    <a:pt x="53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25"/>
            <p:cNvSpPr/>
            <p:nvPr/>
          </p:nvSpPr>
          <p:spPr>
            <a:xfrm>
              <a:off x="2471250" y="2314475"/>
              <a:ext cx="58000" cy="55800"/>
            </a:xfrm>
            <a:custGeom>
              <a:avLst/>
              <a:gdLst/>
              <a:ahLst/>
              <a:cxnLst/>
              <a:rect l="l" t="t" r="r" b="b"/>
              <a:pathLst>
                <a:path w="2320" h="2232" extrusionOk="0">
                  <a:moveTo>
                    <a:pt x="1071" y="1"/>
                  </a:moveTo>
                  <a:lnTo>
                    <a:pt x="339" y="732"/>
                  </a:lnTo>
                  <a:cubicBezTo>
                    <a:pt x="0" y="1071"/>
                    <a:pt x="0" y="1625"/>
                    <a:pt x="339" y="1981"/>
                  </a:cubicBezTo>
                  <a:cubicBezTo>
                    <a:pt x="500" y="2142"/>
                    <a:pt x="732" y="2231"/>
                    <a:pt x="964" y="2231"/>
                  </a:cubicBezTo>
                  <a:cubicBezTo>
                    <a:pt x="1196" y="2231"/>
                    <a:pt x="1410" y="2142"/>
                    <a:pt x="1570" y="1981"/>
                  </a:cubicBezTo>
                  <a:lnTo>
                    <a:pt x="2320" y="1250"/>
                  </a:lnTo>
                  <a:cubicBezTo>
                    <a:pt x="2017" y="1161"/>
                    <a:pt x="1749" y="1018"/>
                    <a:pt x="1535" y="786"/>
                  </a:cubicBezTo>
                  <a:cubicBezTo>
                    <a:pt x="1303" y="572"/>
                    <a:pt x="1142" y="286"/>
                    <a:pt x="10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25"/>
            <p:cNvSpPr/>
            <p:nvPr/>
          </p:nvSpPr>
          <p:spPr>
            <a:xfrm>
              <a:off x="2561350" y="2062450"/>
              <a:ext cx="219925" cy="219950"/>
            </a:xfrm>
            <a:custGeom>
              <a:avLst/>
              <a:gdLst/>
              <a:ahLst/>
              <a:cxnLst/>
              <a:rect l="l" t="t" r="r" b="b"/>
              <a:pathLst>
                <a:path w="8797" h="8798" extrusionOk="0">
                  <a:moveTo>
                    <a:pt x="5300" y="1"/>
                  </a:moveTo>
                  <a:cubicBezTo>
                    <a:pt x="4354" y="1"/>
                    <a:pt x="3480" y="358"/>
                    <a:pt x="2820" y="1018"/>
                  </a:cubicBezTo>
                  <a:lnTo>
                    <a:pt x="1018" y="2820"/>
                  </a:lnTo>
                  <a:cubicBezTo>
                    <a:pt x="357" y="3480"/>
                    <a:pt x="1" y="4354"/>
                    <a:pt x="1" y="5300"/>
                  </a:cubicBezTo>
                  <a:cubicBezTo>
                    <a:pt x="1" y="5603"/>
                    <a:pt x="36" y="5907"/>
                    <a:pt x="108" y="6210"/>
                  </a:cubicBezTo>
                  <a:lnTo>
                    <a:pt x="4051" y="2249"/>
                  </a:lnTo>
                  <a:cubicBezTo>
                    <a:pt x="4390" y="1928"/>
                    <a:pt x="4836" y="1749"/>
                    <a:pt x="5300" y="1749"/>
                  </a:cubicBezTo>
                  <a:cubicBezTo>
                    <a:pt x="5764" y="1749"/>
                    <a:pt x="6210" y="1928"/>
                    <a:pt x="6531" y="2249"/>
                  </a:cubicBezTo>
                  <a:cubicBezTo>
                    <a:pt x="6870" y="2588"/>
                    <a:pt x="7048" y="3034"/>
                    <a:pt x="7048" y="3498"/>
                  </a:cubicBezTo>
                  <a:cubicBezTo>
                    <a:pt x="7048" y="3962"/>
                    <a:pt x="6870" y="4408"/>
                    <a:pt x="6531" y="4729"/>
                  </a:cubicBezTo>
                  <a:lnTo>
                    <a:pt x="2588" y="8672"/>
                  </a:lnTo>
                  <a:cubicBezTo>
                    <a:pt x="2891" y="8762"/>
                    <a:pt x="3194" y="8797"/>
                    <a:pt x="3498" y="8797"/>
                  </a:cubicBezTo>
                  <a:cubicBezTo>
                    <a:pt x="4425" y="8797"/>
                    <a:pt x="5318" y="8440"/>
                    <a:pt x="5978" y="7780"/>
                  </a:cubicBezTo>
                  <a:lnTo>
                    <a:pt x="7780" y="5978"/>
                  </a:lnTo>
                  <a:cubicBezTo>
                    <a:pt x="8440" y="5318"/>
                    <a:pt x="8797" y="4426"/>
                    <a:pt x="8797" y="3498"/>
                  </a:cubicBezTo>
                  <a:cubicBezTo>
                    <a:pt x="8797" y="2552"/>
                    <a:pt x="8440" y="1678"/>
                    <a:pt x="7780" y="1018"/>
                  </a:cubicBezTo>
                  <a:cubicBezTo>
                    <a:pt x="7120" y="358"/>
                    <a:pt x="6228" y="1"/>
                    <a:pt x="5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25"/>
            <p:cNvSpPr/>
            <p:nvPr/>
          </p:nvSpPr>
          <p:spPr>
            <a:xfrm>
              <a:off x="2516300" y="2173075"/>
              <a:ext cx="154350" cy="152150"/>
            </a:xfrm>
            <a:custGeom>
              <a:avLst/>
              <a:gdLst/>
              <a:ahLst/>
              <a:cxnLst/>
              <a:rect l="l" t="t" r="r" b="b"/>
              <a:pathLst>
                <a:path w="6174" h="6086" extrusionOk="0">
                  <a:moveTo>
                    <a:pt x="5300" y="1"/>
                  </a:moveTo>
                  <a:cubicBezTo>
                    <a:pt x="5068" y="1"/>
                    <a:pt x="4836" y="90"/>
                    <a:pt x="4675" y="251"/>
                  </a:cubicBezTo>
                  <a:lnTo>
                    <a:pt x="339" y="4586"/>
                  </a:lnTo>
                  <a:cubicBezTo>
                    <a:pt x="0" y="4925"/>
                    <a:pt x="0" y="5478"/>
                    <a:pt x="339" y="5817"/>
                  </a:cubicBezTo>
                  <a:cubicBezTo>
                    <a:pt x="500" y="5996"/>
                    <a:pt x="732" y="6085"/>
                    <a:pt x="964" y="6085"/>
                  </a:cubicBezTo>
                  <a:cubicBezTo>
                    <a:pt x="1196" y="6085"/>
                    <a:pt x="1410" y="5996"/>
                    <a:pt x="1588" y="5817"/>
                  </a:cubicBezTo>
                  <a:lnTo>
                    <a:pt x="5906" y="1500"/>
                  </a:lnTo>
                  <a:cubicBezTo>
                    <a:pt x="6085" y="1321"/>
                    <a:pt x="6174" y="1107"/>
                    <a:pt x="6174" y="875"/>
                  </a:cubicBezTo>
                  <a:cubicBezTo>
                    <a:pt x="6174" y="643"/>
                    <a:pt x="6085" y="429"/>
                    <a:pt x="5906" y="251"/>
                  </a:cubicBezTo>
                  <a:cubicBezTo>
                    <a:pt x="5746" y="90"/>
                    <a:pt x="5532" y="1"/>
                    <a:pt x="53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125"/>
          <p:cNvGrpSpPr/>
          <p:nvPr/>
        </p:nvGrpSpPr>
        <p:grpSpPr>
          <a:xfrm>
            <a:off x="1859250" y="1552125"/>
            <a:ext cx="341700" cy="373825"/>
            <a:chOff x="1859250" y="1488375"/>
            <a:chExt cx="341700" cy="373825"/>
          </a:xfrm>
        </p:grpSpPr>
        <p:sp>
          <p:nvSpPr>
            <p:cNvPr id="4904" name="Google Shape;4904;p125"/>
            <p:cNvSpPr/>
            <p:nvPr/>
          </p:nvSpPr>
          <p:spPr>
            <a:xfrm>
              <a:off x="2041225" y="1623075"/>
              <a:ext cx="91025" cy="158825"/>
            </a:xfrm>
            <a:custGeom>
              <a:avLst/>
              <a:gdLst/>
              <a:ahLst/>
              <a:cxnLst/>
              <a:rect l="l" t="t" r="r" b="b"/>
              <a:pathLst>
                <a:path w="3641" h="6353" extrusionOk="0">
                  <a:moveTo>
                    <a:pt x="3641" y="1"/>
                  </a:moveTo>
                  <a:lnTo>
                    <a:pt x="1" y="1749"/>
                  </a:lnTo>
                  <a:lnTo>
                    <a:pt x="1" y="6353"/>
                  </a:lnTo>
                  <a:lnTo>
                    <a:pt x="3641" y="4604"/>
                  </a:lnTo>
                  <a:lnTo>
                    <a:pt x="36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25"/>
            <p:cNvSpPr/>
            <p:nvPr/>
          </p:nvSpPr>
          <p:spPr>
            <a:xfrm>
              <a:off x="1942200" y="1563300"/>
              <a:ext cx="175775" cy="84350"/>
            </a:xfrm>
            <a:custGeom>
              <a:avLst/>
              <a:gdLst/>
              <a:ahLst/>
              <a:cxnLst/>
              <a:rect l="l" t="t" r="r" b="b"/>
              <a:pathLst>
                <a:path w="7031" h="3374" extrusionOk="0">
                  <a:moveTo>
                    <a:pt x="3516" y="1"/>
                  </a:moveTo>
                  <a:lnTo>
                    <a:pt x="1" y="1696"/>
                  </a:lnTo>
                  <a:lnTo>
                    <a:pt x="3516" y="3373"/>
                  </a:lnTo>
                  <a:lnTo>
                    <a:pt x="7031" y="1696"/>
                  </a:lnTo>
                  <a:lnTo>
                    <a:pt x="35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25"/>
            <p:cNvSpPr/>
            <p:nvPr/>
          </p:nvSpPr>
          <p:spPr>
            <a:xfrm>
              <a:off x="1859250" y="1488375"/>
              <a:ext cx="341700" cy="373825"/>
            </a:xfrm>
            <a:custGeom>
              <a:avLst/>
              <a:gdLst/>
              <a:ahLst/>
              <a:cxnLst/>
              <a:rect l="l" t="t" r="r" b="b"/>
              <a:pathLst>
                <a:path w="13668" h="14953" extrusionOk="0">
                  <a:moveTo>
                    <a:pt x="6834" y="2083"/>
                  </a:moveTo>
                  <a:cubicBezTo>
                    <a:pt x="6901" y="2083"/>
                    <a:pt x="6968" y="2097"/>
                    <a:pt x="7030" y="2124"/>
                  </a:cubicBezTo>
                  <a:lnTo>
                    <a:pt x="11544" y="4300"/>
                  </a:lnTo>
                  <a:cubicBezTo>
                    <a:pt x="11705" y="4372"/>
                    <a:pt x="11794" y="4515"/>
                    <a:pt x="11794" y="4693"/>
                  </a:cubicBezTo>
                  <a:lnTo>
                    <a:pt x="11794" y="10260"/>
                  </a:lnTo>
                  <a:cubicBezTo>
                    <a:pt x="11794" y="10438"/>
                    <a:pt x="11705" y="10581"/>
                    <a:pt x="11544" y="10670"/>
                  </a:cubicBezTo>
                  <a:lnTo>
                    <a:pt x="7030" y="12829"/>
                  </a:lnTo>
                  <a:cubicBezTo>
                    <a:pt x="6959" y="12865"/>
                    <a:pt x="6905" y="12883"/>
                    <a:pt x="6834" y="12883"/>
                  </a:cubicBezTo>
                  <a:cubicBezTo>
                    <a:pt x="6763" y="12883"/>
                    <a:pt x="6709" y="12865"/>
                    <a:pt x="6638" y="12829"/>
                  </a:cubicBezTo>
                  <a:lnTo>
                    <a:pt x="2123" y="10670"/>
                  </a:lnTo>
                  <a:cubicBezTo>
                    <a:pt x="1981" y="10581"/>
                    <a:pt x="1874" y="10438"/>
                    <a:pt x="1874" y="10260"/>
                  </a:cubicBezTo>
                  <a:lnTo>
                    <a:pt x="1874" y="4693"/>
                  </a:lnTo>
                  <a:cubicBezTo>
                    <a:pt x="1874" y="4515"/>
                    <a:pt x="1981" y="4372"/>
                    <a:pt x="2123" y="4300"/>
                  </a:cubicBezTo>
                  <a:lnTo>
                    <a:pt x="6638" y="2124"/>
                  </a:lnTo>
                  <a:cubicBezTo>
                    <a:pt x="6700" y="2097"/>
                    <a:pt x="6767" y="2083"/>
                    <a:pt x="6834" y="2083"/>
                  </a:cubicBezTo>
                  <a:close/>
                  <a:moveTo>
                    <a:pt x="6834" y="0"/>
                  </a:moveTo>
                  <a:cubicBezTo>
                    <a:pt x="6767" y="0"/>
                    <a:pt x="6700" y="18"/>
                    <a:pt x="6638" y="54"/>
                  </a:cubicBezTo>
                  <a:lnTo>
                    <a:pt x="250" y="3123"/>
                  </a:lnTo>
                  <a:cubicBezTo>
                    <a:pt x="107" y="3194"/>
                    <a:pt x="0" y="3337"/>
                    <a:pt x="0" y="3515"/>
                  </a:cubicBezTo>
                  <a:lnTo>
                    <a:pt x="0" y="11455"/>
                  </a:lnTo>
                  <a:cubicBezTo>
                    <a:pt x="0" y="11616"/>
                    <a:pt x="107" y="11776"/>
                    <a:pt x="250" y="11848"/>
                  </a:cubicBezTo>
                  <a:lnTo>
                    <a:pt x="6638" y="14917"/>
                  </a:lnTo>
                  <a:cubicBezTo>
                    <a:pt x="6709" y="14935"/>
                    <a:pt x="6763" y="14952"/>
                    <a:pt x="6834" y="14952"/>
                  </a:cubicBezTo>
                  <a:cubicBezTo>
                    <a:pt x="6905" y="14952"/>
                    <a:pt x="6959" y="14935"/>
                    <a:pt x="7030" y="14917"/>
                  </a:cubicBezTo>
                  <a:lnTo>
                    <a:pt x="13418" y="11848"/>
                  </a:lnTo>
                  <a:cubicBezTo>
                    <a:pt x="13578" y="11776"/>
                    <a:pt x="13668" y="11616"/>
                    <a:pt x="13668" y="11455"/>
                  </a:cubicBezTo>
                  <a:lnTo>
                    <a:pt x="13668" y="3515"/>
                  </a:lnTo>
                  <a:cubicBezTo>
                    <a:pt x="13668" y="3337"/>
                    <a:pt x="13578" y="3194"/>
                    <a:pt x="13418" y="3123"/>
                  </a:cubicBezTo>
                  <a:lnTo>
                    <a:pt x="7030" y="54"/>
                  </a:lnTo>
                  <a:cubicBezTo>
                    <a:pt x="6968" y="18"/>
                    <a:pt x="6901" y="0"/>
                    <a:pt x="6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25"/>
            <p:cNvSpPr/>
            <p:nvPr/>
          </p:nvSpPr>
          <p:spPr>
            <a:xfrm>
              <a:off x="1927925" y="1623075"/>
              <a:ext cx="91475" cy="158825"/>
            </a:xfrm>
            <a:custGeom>
              <a:avLst/>
              <a:gdLst/>
              <a:ahLst/>
              <a:cxnLst/>
              <a:rect l="l" t="t" r="r" b="b"/>
              <a:pathLst>
                <a:path w="3659" h="6353" extrusionOk="0">
                  <a:moveTo>
                    <a:pt x="1" y="1"/>
                  </a:moveTo>
                  <a:lnTo>
                    <a:pt x="1" y="4604"/>
                  </a:lnTo>
                  <a:lnTo>
                    <a:pt x="3659" y="6353"/>
                  </a:lnTo>
                  <a:lnTo>
                    <a:pt x="3659" y="1749"/>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125"/>
          <p:cNvGrpSpPr/>
          <p:nvPr/>
        </p:nvGrpSpPr>
        <p:grpSpPr>
          <a:xfrm>
            <a:off x="1843175" y="3271700"/>
            <a:ext cx="373825" cy="373825"/>
            <a:chOff x="1843175" y="3207950"/>
            <a:chExt cx="373825" cy="373825"/>
          </a:xfrm>
        </p:grpSpPr>
        <p:sp>
          <p:nvSpPr>
            <p:cNvPr id="4909" name="Google Shape;4909;p125"/>
            <p:cNvSpPr/>
            <p:nvPr/>
          </p:nvSpPr>
          <p:spPr>
            <a:xfrm>
              <a:off x="2019825" y="3340875"/>
              <a:ext cx="153475" cy="87450"/>
            </a:xfrm>
            <a:custGeom>
              <a:avLst/>
              <a:gdLst/>
              <a:ahLst/>
              <a:cxnLst/>
              <a:rect l="l" t="t" r="r" b="b"/>
              <a:pathLst>
                <a:path w="6139" h="3498" extrusionOk="0">
                  <a:moveTo>
                    <a:pt x="447" y="1"/>
                  </a:moveTo>
                  <a:cubicBezTo>
                    <a:pt x="197" y="1"/>
                    <a:pt x="1" y="197"/>
                    <a:pt x="1" y="429"/>
                  </a:cubicBezTo>
                  <a:lnTo>
                    <a:pt x="1" y="3070"/>
                  </a:lnTo>
                  <a:cubicBezTo>
                    <a:pt x="1" y="3302"/>
                    <a:pt x="197" y="3498"/>
                    <a:pt x="447" y="3498"/>
                  </a:cubicBezTo>
                  <a:lnTo>
                    <a:pt x="5692" y="3498"/>
                  </a:lnTo>
                  <a:cubicBezTo>
                    <a:pt x="5942" y="3498"/>
                    <a:pt x="6138" y="3302"/>
                    <a:pt x="6138" y="3070"/>
                  </a:cubicBezTo>
                  <a:lnTo>
                    <a:pt x="6138" y="429"/>
                  </a:lnTo>
                  <a:cubicBezTo>
                    <a:pt x="6138" y="197"/>
                    <a:pt x="5942" y="1"/>
                    <a:pt x="5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25"/>
            <p:cNvSpPr/>
            <p:nvPr/>
          </p:nvSpPr>
          <p:spPr>
            <a:xfrm>
              <a:off x="2063550" y="3516175"/>
              <a:ext cx="66025" cy="65600"/>
            </a:xfrm>
            <a:custGeom>
              <a:avLst/>
              <a:gdLst/>
              <a:ahLst/>
              <a:cxnLst/>
              <a:rect l="l" t="t" r="r" b="b"/>
              <a:pathLst>
                <a:path w="2641" h="2624" extrusionOk="0">
                  <a:moveTo>
                    <a:pt x="446" y="1"/>
                  </a:moveTo>
                  <a:cubicBezTo>
                    <a:pt x="196" y="1"/>
                    <a:pt x="0" y="197"/>
                    <a:pt x="0" y="429"/>
                  </a:cubicBezTo>
                  <a:lnTo>
                    <a:pt x="0" y="2178"/>
                  </a:lnTo>
                  <a:cubicBezTo>
                    <a:pt x="0" y="2427"/>
                    <a:pt x="196" y="2624"/>
                    <a:pt x="446" y="2624"/>
                  </a:cubicBezTo>
                  <a:lnTo>
                    <a:pt x="2195" y="2624"/>
                  </a:lnTo>
                  <a:cubicBezTo>
                    <a:pt x="2445" y="2624"/>
                    <a:pt x="2641" y="2427"/>
                    <a:pt x="2641" y="2178"/>
                  </a:cubicBezTo>
                  <a:lnTo>
                    <a:pt x="2641" y="429"/>
                  </a:lnTo>
                  <a:cubicBezTo>
                    <a:pt x="2641" y="197"/>
                    <a:pt x="2445" y="1"/>
                    <a:pt x="21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25"/>
            <p:cNvSpPr/>
            <p:nvPr/>
          </p:nvSpPr>
          <p:spPr>
            <a:xfrm>
              <a:off x="2023850" y="3207950"/>
              <a:ext cx="44175" cy="43750"/>
            </a:xfrm>
            <a:custGeom>
              <a:avLst/>
              <a:gdLst/>
              <a:ahLst/>
              <a:cxnLst/>
              <a:rect l="l" t="t" r="r" b="b"/>
              <a:pathLst>
                <a:path w="1767" h="1750" extrusionOk="0">
                  <a:moveTo>
                    <a:pt x="0" y="1"/>
                  </a:moveTo>
                  <a:lnTo>
                    <a:pt x="0" y="1749"/>
                  </a:lnTo>
                  <a:lnTo>
                    <a:pt x="1767" y="1749"/>
                  </a:lnTo>
                  <a:lnTo>
                    <a:pt x="1767" y="447"/>
                  </a:lnTo>
                  <a:cubicBezTo>
                    <a:pt x="1767" y="197"/>
                    <a:pt x="1570" y="1"/>
                    <a:pt x="1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25"/>
            <p:cNvSpPr/>
            <p:nvPr/>
          </p:nvSpPr>
          <p:spPr>
            <a:xfrm>
              <a:off x="1843175" y="3207950"/>
              <a:ext cx="158825" cy="43750"/>
            </a:xfrm>
            <a:custGeom>
              <a:avLst/>
              <a:gdLst/>
              <a:ahLst/>
              <a:cxnLst/>
              <a:rect l="l" t="t" r="r" b="b"/>
              <a:pathLst>
                <a:path w="6353" h="1750" extrusionOk="0">
                  <a:moveTo>
                    <a:pt x="447" y="1"/>
                  </a:moveTo>
                  <a:cubicBezTo>
                    <a:pt x="197" y="1"/>
                    <a:pt x="1" y="197"/>
                    <a:pt x="1" y="447"/>
                  </a:cubicBezTo>
                  <a:lnTo>
                    <a:pt x="1" y="1749"/>
                  </a:lnTo>
                  <a:lnTo>
                    <a:pt x="6353" y="1749"/>
                  </a:lnTo>
                  <a:lnTo>
                    <a:pt x="63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25"/>
            <p:cNvSpPr/>
            <p:nvPr/>
          </p:nvSpPr>
          <p:spPr>
            <a:xfrm>
              <a:off x="1843175" y="3273525"/>
              <a:ext cx="224850" cy="198525"/>
            </a:xfrm>
            <a:custGeom>
              <a:avLst/>
              <a:gdLst/>
              <a:ahLst/>
              <a:cxnLst/>
              <a:rect l="l" t="t" r="r" b="b"/>
              <a:pathLst>
                <a:path w="8994" h="7941" extrusionOk="0">
                  <a:moveTo>
                    <a:pt x="4444" y="1785"/>
                  </a:moveTo>
                  <a:cubicBezTo>
                    <a:pt x="4676" y="1785"/>
                    <a:pt x="4872" y="1981"/>
                    <a:pt x="4872" y="2231"/>
                  </a:cubicBezTo>
                  <a:cubicBezTo>
                    <a:pt x="4872" y="2463"/>
                    <a:pt x="4676" y="2659"/>
                    <a:pt x="4444" y="2659"/>
                  </a:cubicBezTo>
                  <a:lnTo>
                    <a:pt x="1749" y="2659"/>
                  </a:lnTo>
                  <a:cubicBezTo>
                    <a:pt x="1517" y="2659"/>
                    <a:pt x="1321" y="2463"/>
                    <a:pt x="1321" y="2231"/>
                  </a:cubicBezTo>
                  <a:cubicBezTo>
                    <a:pt x="1321" y="1981"/>
                    <a:pt x="1517" y="1785"/>
                    <a:pt x="1749" y="1785"/>
                  </a:cubicBezTo>
                  <a:close/>
                  <a:moveTo>
                    <a:pt x="4444" y="3533"/>
                  </a:moveTo>
                  <a:cubicBezTo>
                    <a:pt x="4676" y="3533"/>
                    <a:pt x="4872" y="3730"/>
                    <a:pt x="4872" y="3979"/>
                  </a:cubicBezTo>
                  <a:cubicBezTo>
                    <a:pt x="4872" y="4211"/>
                    <a:pt x="4676" y="4408"/>
                    <a:pt x="4444" y="4408"/>
                  </a:cubicBezTo>
                  <a:lnTo>
                    <a:pt x="1749" y="4408"/>
                  </a:lnTo>
                  <a:cubicBezTo>
                    <a:pt x="1517" y="4408"/>
                    <a:pt x="1321" y="4211"/>
                    <a:pt x="1321" y="3979"/>
                  </a:cubicBezTo>
                  <a:cubicBezTo>
                    <a:pt x="1321" y="3730"/>
                    <a:pt x="1517" y="3533"/>
                    <a:pt x="1749" y="3533"/>
                  </a:cubicBezTo>
                  <a:close/>
                  <a:moveTo>
                    <a:pt x="4444" y="5282"/>
                  </a:moveTo>
                  <a:cubicBezTo>
                    <a:pt x="4676" y="5282"/>
                    <a:pt x="4872" y="5478"/>
                    <a:pt x="4872" y="5728"/>
                  </a:cubicBezTo>
                  <a:cubicBezTo>
                    <a:pt x="4872" y="5978"/>
                    <a:pt x="4676" y="6174"/>
                    <a:pt x="4444" y="6174"/>
                  </a:cubicBezTo>
                  <a:lnTo>
                    <a:pt x="1749" y="6174"/>
                  </a:lnTo>
                  <a:cubicBezTo>
                    <a:pt x="1517" y="6174"/>
                    <a:pt x="1321" y="5978"/>
                    <a:pt x="1321" y="5728"/>
                  </a:cubicBezTo>
                  <a:cubicBezTo>
                    <a:pt x="1321" y="5478"/>
                    <a:pt x="1517" y="5282"/>
                    <a:pt x="1749" y="5282"/>
                  </a:cubicBezTo>
                  <a:close/>
                  <a:moveTo>
                    <a:pt x="1" y="1"/>
                  </a:moveTo>
                  <a:lnTo>
                    <a:pt x="1" y="7512"/>
                  </a:lnTo>
                  <a:cubicBezTo>
                    <a:pt x="1" y="7744"/>
                    <a:pt x="197" y="7940"/>
                    <a:pt x="447" y="7940"/>
                  </a:cubicBezTo>
                  <a:lnTo>
                    <a:pt x="8547" y="7940"/>
                  </a:lnTo>
                  <a:cubicBezTo>
                    <a:pt x="8797" y="7940"/>
                    <a:pt x="8994" y="7744"/>
                    <a:pt x="8994" y="7512"/>
                  </a:cubicBezTo>
                  <a:lnTo>
                    <a:pt x="8994" y="7066"/>
                  </a:lnTo>
                  <a:lnTo>
                    <a:pt x="7513" y="7066"/>
                  </a:lnTo>
                  <a:cubicBezTo>
                    <a:pt x="6781" y="7066"/>
                    <a:pt x="6192" y="6477"/>
                    <a:pt x="6192" y="5764"/>
                  </a:cubicBezTo>
                  <a:lnTo>
                    <a:pt x="6192" y="3123"/>
                  </a:lnTo>
                  <a:cubicBezTo>
                    <a:pt x="6192" y="2409"/>
                    <a:pt x="6781" y="1820"/>
                    <a:pt x="7513" y="1820"/>
                  </a:cubicBezTo>
                  <a:lnTo>
                    <a:pt x="8994" y="1820"/>
                  </a:lnTo>
                  <a:lnTo>
                    <a:pt x="89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25"/>
            <p:cNvSpPr/>
            <p:nvPr/>
          </p:nvSpPr>
          <p:spPr>
            <a:xfrm>
              <a:off x="2085400" y="3375675"/>
              <a:ext cx="131600" cy="118225"/>
            </a:xfrm>
            <a:custGeom>
              <a:avLst/>
              <a:gdLst/>
              <a:ahLst/>
              <a:cxnLst/>
              <a:rect l="l" t="t" r="r" b="b"/>
              <a:pathLst>
                <a:path w="5264" h="4729" extrusionOk="0">
                  <a:moveTo>
                    <a:pt x="4390" y="0"/>
                  </a:moveTo>
                  <a:lnTo>
                    <a:pt x="4390" y="2552"/>
                  </a:lnTo>
                  <a:cubicBezTo>
                    <a:pt x="4390" y="2784"/>
                    <a:pt x="4193" y="2980"/>
                    <a:pt x="3944" y="2980"/>
                  </a:cubicBezTo>
                  <a:lnTo>
                    <a:pt x="1321" y="2980"/>
                  </a:lnTo>
                  <a:cubicBezTo>
                    <a:pt x="589" y="2980"/>
                    <a:pt x="0" y="3569"/>
                    <a:pt x="0" y="4301"/>
                  </a:cubicBezTo>
                  <a:lnTo>
                    <a:pt x="0" y="4729"/>
                  </a:lnTo>
                  <a:lnTo>
                    <a:pt x="875" y="4729"/>
                  </a:lnTo>
                  <a:lnTo>
                    <a:pt x="875" y="4301"/>
                  </a:lnTo>
                  <a:cubicBezTo>
                    <a:pt x="875" y="4051"/>
                    <a:pt x="1071" y="3854"/>
                    <a:pt x="1321" y="3854"/>
                  </a:cubicBezTo>
                  <a:lnTo>
                    <a:pt x="3944" y="3854"/>
                  </a:lnTo>
                  <a:cubicBezTo>
                    <a:pt x="4675" y="3854"/>
                    <a:pt x="5264" y="3266"/>
                    <a:pt x="5264" y="2552"/>
                  </a:cubicBezTo>
                  <a:lnTo>
                    <a:pt x="5264" y="1232"/>
                  </a:lnTo>
                  <a:cubicBezTo>
                    <a:pt x="5264" y="661"/>
                    <a:pt x="4889" y="179"/>
                    <a:pt x="4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125"/>
          <p:cNvGrpSpPr/>
          <p:nvPr/>
        </p:nvGrpSpPr>
        <p:grpSpPr>
          <a:xfrm>
            <a:off x="1843175" y="2704975"/>
            <a:ext cx="374725" cy="373600"/>
            <a:chOff x="1843175" y="2641225"/>
            <a:chExt cx="374725" cy="373600"/>
          </a:xfrm>
        </p:grpSpPr>
        <p:sp>
          <p:nvSpPr>
            <p:cNvPr id="4916" name="Google Shape;4916;p125"/>
            <p:cNvSpPr/>
            <p:nvPr/>
          </p:nvSpPr>
          <p:spPr>
            <a:xfrm>
              <a:off x="2004650" y="2641225"/>
              <a:ext cx="213250" cy="212125"/>
            </a:xfrm>
            <a:custGeom>
              <a:avLst/>
              <a:gdLst/>
              <a:ahLst/>
              <a:cxnLst/>
              <a:rect l="l" t="t" r="r" b="b"/>
              <a:pathLst>
                <a:path w="8530" h="8485" extrusionOk="0">
                  <a:moveTo>
                    <a:pt x="2481" y="1"/>
                  </a:moveTo>
                  <a:cubicBezTo>
                    <a:pt x="2370" y="1"/>
                    <a:pt x="2258" y="45"/>
                    <a:pt x="2178" y="134"/>
                  </a:cubicBezTo>
                  <a:lnTo>
                    <a:pt x="1" y="2293"/>
                  </a:lnTo>
                  <a:lnTo>
                    <a:pt x="6192" y="8485"/>
                  </a:lnTo>
                  <a:lnTo>
                    <a:pt x="8369" y="6326"/>
                  </a:lnTo>
                  <a:cubicBezTo>
                    <a:pt x="8530" y="6147"/>
                    <a:pt x="8530" y="5862"/>
                    <a:pt x="8369" y="5701"/>
                  </a:cubicBezTo>
                  <a:lnTo>
                    <a:pt x="2784" y="134"/>
                  </a:lnTo>
                  <a:cubicBezTo>
                    <a:pt x="2704" y="45"/>
                    <a:pt x="2593" y="1"/>
                    <a:pt x="2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25"/>
            <p:cNvSpPr/>
            <p:nvPr/>
          </p:nvSpPr>
          <p:spPr>
            <a:xfrm>
              <a:off x="1843175" y="2714150"/>
              <a:ext cx="301125" cy="300675"/>
            </a:xfrm>
            <a:custGeom>
              <a:avLst/>
              <a:gdLst/>
              <a:ahLst/>
              <a:cxnLst/>
              <a:rect l="l" t="t" r="r" b="b"/>
              <a:pathLst>
                <a:path w="12045" h="12027" extrusionOk="0">
                  <a:moveTo>
                    <a:pt x="2624" y="8958"/>
                  </a:moveTo>
                  <a:cubicBezTo>
                    <a:pt x="2874" y="8958"/>
                    <a:pt x="3070" y="9154"/>
                    <a:pt x="3070" y="9404"/>
                  </a:cubicBezTo>
                  <a:cubicBezTo>
                    <a:pt x="3070" y="9636"/>
                    <a:pt x="2874" y="9832"/>
                    <a:pt x="2624" y="9832"/>
                  </a:cubicBezTo>
                  <a:cubicBezTo>
                    <a:pt x="2392" y="9832"/>
                    <a:pt x="2196" y="9636"/>
                    <a:pt x="2196" y="9404"/>
                  </a:cubicBezTo>
                  <a:cubicBezTo>
                    <a:pt x="2196" y="9154"/>
                    <a:pt x="2392" y="8958"/>
                    <a:pt x="2624" y="8958"/>
                  </a:cubicBezTo>
                  <a:close/>
                  <a:moveTo>
                    <a:pt x="5835" y="1"/>
                  </a:moveTo>
                  <a:lnTo>
                    <a:pt x="4319" y="1517"/>
                  </a:lnTo>
                  <a:cubicBezTo>
                    <a:pt x="3980" y="1856"/>
                    <a:pt x="3801" y="2303"/>
                    <a:pt x="3801" y="2766"/>
                  </a:cubicBezTo>
                  <a:cubicBezTo>
                    <a:pt x="3801" y="3230"/>
                    <a:pt x="3980" y="3676"/>
                    <a:pt x="4319" y="3998"/>
                  </a:cubicBezTo>
                  <a:cubicBezTo>
                    <a:pt x="4319" y="3998"/>
                    <a:pt x="4337" y="4015"/>
                    <a:pt x="4551" y="4247"/>
                  </a:cubicBezTo>
                  <a:cubicBezTo>
                    <a:pt x="4640" y="4337"/>
                    <a:pt x="4676" y="4444"/>
                    <a:pt x="4676" y="4586"/>
                  </a:cubicBezTo>
                  <a:cubicBezTo>
                    <a:pt x="4676" y="5443"/>
                    <a:pt x="3320" y="6781"/>
                    <a:pt x="2624" y="6781"/>
                  </a:cubicBezTo>
                  <a:cubicBezTo>
                    <a:pt x="1178" y="6781"/>
                    <a:pt x="1" y="7959"/>
                    <a:pt x="1" y="9404"/>
                  </a:cubicBezTo>
                  <a:cubicBezTo>
                    <a:pt x="1" y="10100"/>
                    <a:pt x="286" y="10760"/>
                    <a:pt x="768" y="11260"/>
                  </a:cubicBezTo>
                  <a:cubicBezTo>
                    <a:pt x="1268" y="11759"/>
                    <a:pt x="1928" y="12027"/>
                    <a:pt x="2624" y="12027"/>
                  </a:cubicBezTo>
                  <a:cubicBezTo>
                    <a:pt x="3337" y="12027"/>
                    <a:pt x="3998" y="11759"/>
                    <a:pt x="4497" y="11260"/>
                  </a:cubicBezTo>
                  <a:cubicBezTo>
                    <a:pt x="4979" y="10760"/>
                    <a:pt x="5264" y="10100"/>
                    <a:pt x="5264" y="9404"/>
                  </a:cubicBezTo>
                  <a:cubicBezTo>
                    <a:pt x="5264" y="8869"/>
                    <a:pt x="6121" y="7816"/>
                    <a:pt x="6977" y="7459"/>
                  </a:cubicBezTo>
                  <a:cubicBezTo>
                    <a:pt x="7125" y="7400"/>
                    <a:pt x="7295" y="7346"/>
                    <a:pt x="7451" y="7346"/>
                  </a:cubicBezTo>
                  <a:cubicBezTo>
                    <a:pt x="7576" y="7346"/>
                    <a:pt x="7693" y="7381"/>
                    <a:pt x="7780" y="7477"/>
                  </a:cubicBezTo>
                  <a:cubicBezTo>
                    <a:pt x="7994" y="7691"/>
                    <a:pt x="8030" y="7709"/>
                    <a:pt x="8030" y="7709"/>
                  </a:cubicBezTo>
                  <a:lnTo>
                    <a:pt x="8030" y="7727"/>
                  </a:lnTo>
                  <a:cubicBezTo>
                    <a:pt x="8351" y="8048"/>
                    <a:pt x="8797" y="8226"/>
                    <a:pt x="9261" y="8226"/>
                  </a:cubicBezTo>
                  <a:cubicBezTo>
                    <a:pt x="9743" y="8226"/>
                    <a:pt x="10171" y="8048"/>
                    <a:pt x="10510" y="7727"/>
                  </a:cubicBezTo>
                  <a:lnTo>
                    <a:pt x="12045" y="6192"/>
                  </a:lnTo>
                  <a:lnTo>
                    <a:pt x="58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8" name="Google Shape;4918;p125"/>
          <p:cNvGrpSpPr/>
          <p:nvPr/>
        </p:nvGrpSpPr>
        <p:grpSpPr>
          <a:xfrm>
            <a:off x="1843175" y="2140925"/>
            <a:ext cx="373825" cy="343050"/>
            <a:chOff x="1843175" y="2077175"/>
            <a:chExt cx="373825" cy="343050"/>
          </a:xfrm>
        </p:grpSpPr>
        <p:sp>
          <p:nvSpPr>
            <p:cNvPr id="4919" name="Google Shape;4919;p125"/>
            <p:cNvSpPr/>
            <p:nvPr/>
          </p:nvSpPr>
          <p:spPr>
            <a:xfrm>
              <a:off x="1959600" y="2215900"/>
              <a:ext cx="74075" cy="65600"/>
            </a:xfrm>
            <a:custGeom>
              <a:avLst/>
              <a:gdLst/>
              <a:ahLst/>
              <a:cxnLst/>
              <a:rect l="l" t="t" r="r" b="b"/>
              <a:pathLst>
                <a:path w="2963" h="2624" extrusionOk="0">
                  <a:moveTo>
                    <a:pt x="1660" y="1"/>
                  </a:moveTo>
                  <a:cubicBezTo>
                    <a:pt x="857" y="1"/>
                    <a:pt x="411" y="714"/>
                    <a:pt x="340" y="1357"/>
                  </a:cubicBezTo>
                  <a:cubicBezTo>
                    <a:pt x="286" y="1821"/>
                    <a:pt x="126" y="2267"/>
                    <a:pt x="1" y="2624"/>
                  </a:cubicBezTo>
                  <a:lnTo>
                    <a:pt x="1660" y="2624"/>
                  </a:lnTo>
                  <a:cubicBezTo>
                    <a:pt x="2374" y="2624"/>
                    <a:pt x="2963" y="2035"/>
                    <a:pt x="2963" y="1303"/>
                  </a:cubicBezTo>
                  <a:cubicBezTo>
                    <a:pt x="2963" y="589"/>
                    <a:pt x="2374" y="1"/>
                    <a:pt x="1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25"/>
            <p:cNvSpPr/>
            <p:nvPr/>
          </p:nvSpPr>
          <p:spPr>
            <a:xfrm>
              <a:off x="1843175" y="2077175"/>
              <a:ext cx="373825" cy="204325"/>
            </a:xfrm>
            <a:custGeom>
              <a:avLst/>
              <a:gdLst/>
              <a:ahLst/>
              <a:cxnLst/>
              <a:rect l="l" t="t" r="r" b="b"/>
              <a:pathLst>
                <a:path w="14953" h="8173" extrusionOk="0">
                  <a:moveTo>
                    <a:pt x="447" y="1"/>
                  </a:moveTo>
                  <a:cubicBezTo>
                    <a:pt x="197" y="1"/>
                    <a:pt x="1" y="197"/>
                    <a:pt x="1" y="429"/>
                  </a:cubicBezTo>
                  <a:lnTo>
                    <a:pt x="1" y="8173"/>
                  </a:lnTo>
                  <a:lnTo>
                    <a:pt x="3694" y="8173"/>
                  </a:lnTo>
                  <a:cubicBezTo>
                    <a:pt x="3837" y="7869"/>
                    <a:pt x="4069" y="7334"/>
                    <a:pt x="4123" y="6816"/>
                  </a:cubicBezTo>
                  <a:cubicBezTo>
                    <a:pt x="4194" y="6228"/>
                    <a:pt x="4426" y="5710"/>
                    <a:pt x="4801" y="5318"/>
                  </a:cubicBezTo>
                  <a:cubicBezTo>
                    <a:pt x="5193" y="4907"/>
                    <a:pt x="5728" y="4675"/>
                    <a:pt x="6317" y="4675"/>
                  </a:cubicBezTo>
                  <a:cubicBezTo>
                    <a:pt x="6424" y="4675"/>
                    <a:pt x="6513" y="4675"/>
                    <a:pt x="6620" y="4693"/>
                  </a:cubicBezTo>
                  <a:lnTo>
                    <a:pt x="9190" y="2124"/>
                  </a:lnTo>
                  <a:cubicBezTo>
                    <a:pt x="9440" y="1874"/>
                    <a:pt x="9761" y="1749"/>
                    <a:pt x="10118" y="1749"/>
                  </a:cubicBezTo>
                  <a:cubicBezTo>
                    <a:pt x="10457" y="1749"/>
                    <a:pt x="10796" y="1874"/>
                    <a:pt x="11045" y="2124"/>
                  </a:cubicBezTo>
                  <a:cubicBezTo>
                    <a:pt x="11295" y="2374"/>
                    <a:pt x="11420" y="2713"/>
                    <a:pt x="11420" y="3052"/>
                  </a:cubicBezTo>
                  <a:cubicBezTo>
                    <a:pt x="11420" y="3409"/>
                    <a:pt x="11295" y="3748"/>
                    <a:pt x="11045" y="3979"/>
                  </a:cubicBezTo>
                  <a:lnTo>
                    <a:pt x="8476" y="6549"/>
                  </a:lnTo>
                  <a:cubicBezTo>
                    <a:pt x="8494" y="6656"/>
                    <a:pt x="8494" y="6763"/>
                    <a:pt x="8494" y="6852"/>
                  </a:cubicBezTo>
                  <a:cubicBezTo>
                    <a:pt x="8494" y="7352"/>
                    <a:pt x="8333" y="7816"/>
                    <a:pt x="8066" y="8173"/>
                  </a:cubicBezTo>
                  <a:lnTo>
                    <a:pt x="14953" y="8173"/>
                  </a:lnTo>
                  <a:lnTo>
                    <a:pt x="14953" y="429"/>
                  </a:lnTo>
                  <a:cubicBezTo>
                    <a:pt x="14953" y="197"/>
                    <a:pt x="14757" y="1"/>
                    <a:pt x="145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25"/>
            <p:cNvSpPr/>
            <p:nvPr/>
          </p:nvSpPr>
          <p:spPr>
            <a:xfrm>
              <a:off x="2030975" y="2142750"/>
              <a:ext cx="75850" cy="75850"/>
            </a:xfrm>
            <a:custGeom>
              <a:avLst/>
              <a:gdLst/>
              <a:ahLst/>
              <a:cxnLst/>
              <a:rect l="l" t="t" r="r" b="b"/>
              <a:pathLst>
                <a:path w="3034" h="3034" extrusionOk="0">
                  <a:moveTo>
                    <a:pt x="2606" y="0"/>
                  </a:moveTo>
                  <a:cubicBezTo>
                    <a:pt x="2481" y="0"/>
                    <a:pt x="2374" y="36"/>
                    <a:pt x="2284" y="125"/>
                  </a:cubicBezTo>
                  <a:lnTo>
                    <a:pt x="1" y="2409"/>
                  </a:lnTo>
                  <a:cubicBezTo>
                    <a:pt x="250" y="2570"/>
                    <a:pt x="465" y="2784"/>
                    <a:pt x="625" y="3034"/>
                  </a:cubicBezTo>
                  <a:lnTo>
                    <a:pt x="2909" y="750"/>
                  </a:lnTo>
                  <a:cubicBezTo>
                    <a:pt x="2998" y="661"/>
                    <a:pt x="3034" y="554"/>
                    <a:pt x="3034" y="429"/>
                  </a:cubicBezTo>
                  <a:cubicBezTo>
                    <a:pt x="3034" y="322"/>
                    <a:pt x="2998" y="215"/>
                    <a:pt x="2909" y="125"/>
                  </a:cubicBezTo>
                  <a:cubicBezTo>
                    <a:pt x="2820" y="36"/>
                    <a:pt x="2713" y="0"/>
                    <a:pt x="26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25"/>
            <p:cNvSpPr/>
            <p:nvPr/>
          </p:nvSpPr>
          <p:spPr>
            <a:xfrm>
              <a:off x="1843175" y="2303325"/>
              <a:ext cx="373825" cy="51325"/>
            </a:xfrm>
            <a:custGeom>
              <a:avLst/>
              <a:gdLst/>
              <a:ahLst/>
              <a:cxnLst/>
              <a:rect l="l" t="t" r="r" b="b"/>
              <a:pathLst>
                <a:path w="14953" h="2053" extrusionOk="0">
                  <a:moveTo>
                    <a:pt x="1" y="1"/>
                  </a:moveTo>
                  <a:lnTo>
                    <a:pt x="1" y="1607"/>
                  </a:lnTo>
                  <a:cubicBezTo>
                    <a:pt x="1" y="1856"/>
                    <a:pt x="197" y="2053"/>
                    <a:pt x="447" y="2053"/>
                  </a:cubicBezTo>
                  <a:lnTo>
                    <a:pt x="14507" y="2053"/>
                  </a:lnTo>
                  <a:cubicBezTo>
                    <a:pt x="14757" y="2053"/>
                    <a:pt x="14953" y="1856"/>
                    <a:pt x="14953" y="1607"/>
                  </a:cubicBezTo>
                  <a:lnTo>
                    <a:pt x="149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25"/>
            <p:cNvSpPr/>
            <p:nvPr/>
          </p:nvSpPr>
          <p:spPr>
            <a:xfrm>
              <a:off x="1964525" y="2376475"/>
              <a:ext cx="131150" cy="43750"/>
            </a:xfrm>
            <a:custGeom>
              <a:avLst/>
              <a:gdLst/>
              <a:ahLst/>
              <a:cxnLst/>
              <a:rect l="l" t="t" r="r" b="b"/>
              <a:pathLst>
                <a:path w="5246" h="1750" extrusionOk="0">
                  <a:moveTo>
                    <a:pt x="874" y="1"/>
                  </a:moveTo>
                  <a:lnTo>
                    <a:pt x="874" y="875"/>
                  </a:lnTo>
                  <a:lnTo>
                    <a:pt x="428" y="875"/>
                  </a:lnTo>
                  <a:cubicBezTo>
                    <a:pt x="196" y="875"/>
                    <a:pt x="0" y="1072"/>
                    <a:pt x="0" y="1303"/>
                  </a:cubicBezTo>
                  <a:cubicBezTo>
                    <a:pt x="0" y="1553"/>
                    <a:pt x="196" y="1750"/>
                    <a:pt x="428" y="1750"/>
                  </a:cubicBezTo>
                  <a:lnTo>
                    <a:pt x="4818" y="1750"/>
                  </a:lnTo>
                  <a:cubicBezTo>
                    <a:pt x="5050" y="1750"/>
                    <a:pt x="5246" y="1553"/>
                    <a:pt x="5246" y="1303"/>
                  </a:cubicBezTo>
                  <a:cubicBezTo>
                    <a:pt x="5246" y="1072"/>
                    <a:pt x="5050" y="875"/>
                    <a:pt x="4818" y="875"/>
                  </a:cubicBezTo>
                  <a:lnTo>
                    <a:pt x="4372" y="875"/>
                  </a:lnTo>
                  <a:lnTo>
                    <a:pt x="43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27"/>
        <p:cNvGrpSpPr/>
        <p:nvPr/>
      </p:nvGrpSpPr>
      <p:grpSpPr>
        <a:xfrm>
          <a:off x="0" y="0"/>
          <a:ext cx="0" cy="0"/>
          <a:chOff x="0" y="0"/>
          <a:chExt cx="0" cy="0"/>
        </a:xfrm>
      </p:grpSpPr>
      <p:sp>
        <p:nvSpPr>
          <p:cNvPr id="4928" name="Google Shape;4928;p126"/>
          <p:cNvSpPr/>
          <p:nvPr/>
        </p:nvSpPr>
        <p:spPr>
          <a:xfrm>
            <a:off x="1334455" y="1219600"/>
            <a:ext cx="6498900" cy="391800"/>
          </a:xfrm>
          <a:prstGeom prst="roundRect">
            <a:avLst>
              <a:gd name="adj" fmla="val 50000"/>
            </a:avLst>
          </a:prstGeom>
          <a:solidFill>
            <a:schemeClr val="accent6"/>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26"/>
          <p:cNvSpPr txBox="1">
            <a:spLocks noGrp="1"/>
          </p:cNvSpPr>
          <p:nvPr>
            <p:ph type="body" idx="4294967295"/>
          </p:nvPr>
        </p:nvSpPr>
        <p:spPr>
          <a:xfrm>
            <a:off x="720000" y="1205596"/>
            <a:ext cx="7704000" cy="3918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400">
                <a:solidFill>
                  <a:schemeClr val="dk1"/>
                </a:solidFill>
                <a:latin typeface="Darker Grotesque Medium"/>
                <a:ea typeface="Darker Grotesque Medium"/>
                <a:cs typeface="Darker Grotesque Medium"/>
                <a:sym typeface="Darker Grotesque Medium"/>
              </a:rPr>
              <a:t>Here’s an assortment of alternative resources within the same style of this template</a:t>
            </a:r>
            <a:endParaRPr sz="1400">
              <a:solidFill>
                <a:schemeClr val="dk1"/>
              </a:solidFill>
              <a:latin typeface="Darker Grotesque Medium"/>
              <a:ea typeface="Darker Grotesque Medium"/>
              <a:cs typeface="Darker Grotesque Medium"/>
              <a:sym typeface="Darker Grotesque Medium"/>
            </a:endParaRPr>
          </a:p>
        </p:txBody>
      </p:sp>
      <p:sp>
        <p:nvSpPr>
          <p:cNvPr id="4930" name="Google Shape;4930;p1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4931" name="Google Shape;4931;p12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2" name="Google Shape;4932;p126"/>
          <p:cNvGrpSpPr/>
          <p:nvPr/>
        </p:nvGrpSpPr>
        <p:grpSpPr>
          <a:xfrm rot="10800000" flipH="1">
            <a:off x="498549" y="419474"/>
            <a:ext cx="429322" cy="93999"/>
            <a:chOff x="5795037" y="809024"/>
            <a:chExt cx="431653" cy="94500"/>
          </a:xfrm>
        </p:grpSpPr>
        <p:sp>
          <p:nvSpPr>
            <p:cNvPr id="4933" name="Google Shape;4933;p12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2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2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126"/>
          <p:cNvGrpSpPr/>
          <p:nvPr/>
        </p:nvGrpSpPr>
        <p:grpSpPr>
          <a:xfrm>
            <a:off x="713197" y="2132485"/>
            <a:ext cx="2693170" cy="2288492"/>
            <a:chOff x="713525" y="233700"/>
            <a:chExt cx="6161450" cy="5235625"/>
          </a:xfrm>
        </p:grpSpPr>
        <p:sp>
          <p:nvSpPr>
            <p:cNvPr id="4937" name="Google Shape;4937;p126"/>
            <p:cNvSpPr/>
            <p:nvPr/>
          </p:nvSpPr>
          <p:spPr>
            <a:xfrm>
              <a:off x="1108050" y="1042325"/>
              <a:ext cx="1859300" cy="409700"/>
            </a:xfrm>
            <a:custGeom>
              <a:avLst/>
              <a:gdLst/>
              <a:ahLst/>
              <a:cxnLst/>
              <a:rect l="l" t="t" r="r" b="b"/>
              <a:pathLst>
                <a:path w="74372" h="16388" extrusionOk="0">
                  <a:moveTo>
                    <a:pt x="5648" y="1"/>
                  </a:moveTo>
                  <a:cubicBezTo>
                    <a:pt x="2522" y="1"/>
                    <a:pt x="1" y="2522"/>
                    <a:pt x="1" y="5648"/>
                  </a:cubicBezTo>
                  <a:lnTo>
                    <a:pt x="1" y="10085"/>
                  </a:lnTo>
                  <a:cubicBezTo>
                    <a:pt x="1" y="13211"/>
                    <a:pt x="2522" y="16388"/>
                    <a:pt x="5648" y="16388"/>
                  </a:cubicBezTo>
                  <a:lnTo>
                    <a:pt x="68674" y="16388"/>
                  </a:lnTo>
                  <a:cubicBezTo>
                    <a:pt x="71851" y="16388"/>
                    <a:pt x="74372" y="13211"/>
                    <a:pt x="74372" y="10085"/>
                  </a:cubicBezTo>
                  <a:lnTo>
                    <a:pt x="74372" y="5648"/>
                  </a:lnTo>
                  <a:cubicBezTo>
                    <a:pt x="74372" y="2522"/>
                    <a:pt x="71851" y="1"/>
                    <a:pt x="68674"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26"/>
            <p:cNvSpPr/>
            <p:nvPr/>
          </p:nvSpPr>
          <p:spPr>
            <a:xfrm>
              <a:off x="1297125" y="1152000"/>
              <a:ext cx="1481150" cy="47925"/>
            </a:xfrm>
            <a:custGeom>
              <a:avLst/>
              <a:gdLst/>
              <a:ahLst/>
              <a:cxnLst/>
              <a:rect l="l" t="t" r="r" b="b"/>
              <a:pathLst>
                <a:path w="59246" h="1917" extrusionOk="0">
                  <a:moveTo>
                    <a:pt x="1261" y="0"/>
                  </a:moveTo>
                  <a:cubicBezTo>
                    <a:pt x="606" y="0"/>
                    <a:pt x="1" y="656"/>
                    <a:pt x="1" y="1261"/>
                  </a:cubicBezTo>
                  <a:cubicBezTo>
                    <a:pt x="1" y="1261"/>
                    <a:pt x="606" y="1916"/>
                    <a:pt x="1261" y="1916"/>
                  </a:cubicBezTo>
                  <a:lnTo>
                    <a:pt x="58590" y="1916"/>
                  </a:lnTo>
                  <a:cubicBezTo>
                    <a:pt x="59245" y="1916"/>
                    <a:pt x="59245" y="1261"/>
                    <a:pt x="59245" y="1261"/>
                  </a:cubicBezTo>
                  <a:cubicBezTo>
                    <a:pt x="59245" y="656"/>
                    <a:pt x="59245" y="0"/>
                    <a:pt x="58590" y="0"/>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26"/>
            <p:cNvSpPr/>
            <p:nvPr/>
          </p:nvSpPr>
          <p:spPr>
            <a:xfrm>
              <a:off x="1690425" y="1152000"/>
              <a:ext cx="1087850" cy="47925"/>
            </a:xfrm>
            <a:custGeom>
              <a:avLst/>
              <a:gdLst/>
              <a:ahLst/>
              <a:cxnLst/>
              <a:rect l="l" t="t" r="r" b="b"/>
              <a:pathLst>
                <a:path w="43514" h="1917" extrusionOk="0">
                  <a:moveTo>
                    <a:pt x="0" y="0"/>
                  </a:moveTo>
                  <a:lnTo>
                    <a:pt x="0" y="1916"/>
                  </a:lnTo>
                  <a:lnTo>
                    <a:pt x="42858" y="1916"/>
                  </a:lnTo>
                  <a:cubicBezTo>
                    <a:pt x="43513" y="1916"/>
                    <a:pt x="43513" y="1261"/>
                    <a:pt x="43513" y="1261"/>
                  </a:cubicBezTo>
                  <a:cubicBezTo>
                    <a:pt x="43513" y="656"/>
                    <a:pt x="43513" y="0"/>
                    <a:pt x="42858"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26"/>
            <p:cNvSpPr/>
            <p:nvPr/>
          </p:nvSpPr>
          <p:spPr>
            <a:xfrm>
              <a:off x="1627400" y="1120475"/>
              <a:ext cx="110950" cy="110950"/>
            </a:xfrm>
            <a:custGeom>
              <a:avLst/>
              <a:gdLst/>
              <a:ahLst/>
              <a:cxnLst/>
              <a:rect l="l" t="t" r="r" b="b"/>
              <a:pathLst>
                <a:path w="4438" h="4438" extrusionOk="0">
                  <a:moveTo>
                    <a:pt x="2521" y="1"/>
                  </a:moveTo>
                  <a:cubicBezTo>
                    <a:pt x="1261" y="1"/>
                    <a:pt x="0" y="1261"/>
                    <a:pt x="0" y="2522"/>
                  </a:cubicBezTo>
                  <a:cubicBezTo>
                    <a:pt x="0" y="3782"/>
                    <a:pt x="1261" y="4438"/>
                    <a:pt x="2521" y="4438"/>
                  </a:cubicBezTo>
                  <a:cubicBezTo>
                    <a:pt x="3177" y="4438"/>
                    <a:pt x="4437" y="3782"/>
                    <a:pt x="4437" y="2522"/>
                  </a:cubicBezTo>
                  <a:cubicBezTo>
                    <a:pt x="4437" y="1261"/>
                    <a:pt x="3177" y="1"/>
                    <a:pt x="2521"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26"/>
            <p:cNvSpPr/>
            <p:nvPr/>
          </p:nvSpPr>
          <p:spPr>
            <a:xfrm>
              <a:off x="1297125" y="1294425"/>
              <a:ext cx="1481150" cy="46675"/>
            </a:xfrm>
            <a:custGeom>
              <a:avLst/>
              <a:gdLst/>
              <a:ahLst/>
              <a:cxnLst/>
              <a:rect l="l" t="t" r="r" b="b"/>
              <a:pathLst>
                <a:path w="59246" h="1867" extrusionOk="0">
                  <a:moveTo>
                    <a:pt x="1261" y="1"/>
                  </a:moveTo>
                  <a:cubicBezTo>
                    <a:pt x="606" y="1"/>
                    <a:pt x="1" y="1"/>
                    <a:pt x="1" y="606"/>
                  </a:cubicBezTo>
                  <a:cubicBezTo>
                    <a:pt x="1" y="1261"/>
                    <a:pt x="606" y="1866"/>
                    <a:pt x="1261" y="1866"/>
                  </a:cubicBezTo>
                  <a:lnTo>
                    <a:pt x="58590" y="1866"/>
                  </a:lnTo>
                  <a:cubicBezTo>
                    <a:pt x="59245" y="1866"/>
                    <a:pt x="59245" y="1261"/>
                    <a:pt x="59245" y="606"/>
                  </a:cubicBezTo>
                  <a:cubicBezTo>
                    <a:pt x="59245" y="1"/>
                    <a:pt x="59245" y="1"/>
                    <a:pt x="58590"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26"/>
            <p:cNvSpPr/>
            <p:nvPr/>
          </p:nvSpPr>
          <p:spPr>
            <a:xfrm>
              <a:off x="2163125" y="1294425"/>
              <a:ext cx="615150" cy="46675"/>
            </a:xfrm>
            <a:custGeom>
              <a:avLst/>
              <a:gdLst/>
              <a:ahLst/>
              <a:cxnLst/>
              <a:rect l="l" t="t" r="r" b="b"/>
              <a:pathLst>
                <a:path w="24606" h="1867" extrusionOk="0">
                  <a:moveTo>
                    <a:pt x="0" y="1"/>
                  </a:moveTo>
                  <a:lnTo>
                    <a:pt x="0" y="1866"/>
                  </a:lnTo>
                  <a:lnTo>
                    <a:pt x="23950" y="1866"/>
                  </a:lnTo>
                  <a:cubicBezTo>
                    <a:pt x="24605" y="1866"/>
                    <a:pt x="24605" y="1261"/>
                    <a:pt x="24605" y="606"/>
                  </a:cubicBezTo>
                  <a:cubicBezTo>
                    <a:pt x="24605" y="1"/>
                    <a:pt x="24605" y="1"/>
                    <a:pt x="23950"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26"/>
            <p:cNvSpPr/>
            <p:nvPr/>
          </p:nvSpPr>
          <p:spPr>
            <a:xfrm>
              <a:off x="2116475" y="1262925"/>
              <a:ext cx="109700" cy="109675"/>
            </a:xfrm>
            <a:custGeom>
              <a:avLst/>
              <a:gdLst/>
              <a:ahLst/>
              <a:cxnLst/>
              <a:rect l="l" t="t" r="r" b="b"/>
              <a:pathLst>
                <a:path w="4388" h="4387" extrusionOk="0">
                  <a:moveTo>
                    <a:pt x="1866" y="0"/>
                  </a:moveTo>
                  <a:cubicBezTo>
                    <a:pt x="606" y="0"/>
                    <a:pt x="0" y="605"/>
                    <a:pt x="0" y="1866"/>
                  </a:cubicBezTo>
                  <a:cubicBezTo>
                    <a:pt x="0" y="3126"/>
                    <a:pt x="606" y="4387"/>
                    <a:pt x="1866" y="4387"/>
                  </a:cubicBezTo>
                  <a:cubicBezTo>
                    <a:pt x="3127" y="4387"/>
                    <a:pt x="4387" y="3126"/>
                    <a:pt x="4387" y="1866"/>
                  </a:cubicBezTo>
                  <a:cubicBezTo>
                    <a:pt x="4387" y="605"/>
                    <a:pt x="3127" y="0"/>
                    <a:pt x="1866" y="0"/>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26"/>
            <p:cNvSpPr/>
            <p:nvPr/>
          </p:nvSpPr>
          <p:spPr>
            <a:xfrm>
              <a:off x="2824900" y="233700"/>
              <a:ext cx="930275" cy="634700"/>
            </a:xfrm>
            <a:custGeom>
              <a:avLst/>
              <a:gdLst/>
              <a:ahLst/>
              <a:cxnLst/>
              <a:rect l="l" t="t" r="r" b="b"/>
              <a:pathLst>
                <a:path w="37211" h="25388" extrusionOk="0">
                  <a:moveTo>
                    <a:pt x="18605" y="1"/>
                  </a:moveTo>
                  <a:cubicBezTo>
                    <a:pt x="17194" y="1"/>
                    <a:pt x="15782" y="480"/>
                    <a:pt x="14521" y="1438"/>
                  </a:cubicBezTo>
                  <a:lnTo>
                    <a:pt x="0" y="14698"/>
                  </a:lnTo>
                  <a:lnTo>
                    <a:pt x="18908" y="25388"/>
                  </a:lnTo>
                  <a:lnTo>
                    <a:pt x="37211" y="14698"/>
                  </a:lnTo>
                  <a:lnTo>
                    <a:pt x="22689" y="1438"/>
                  </a:lnTo>
                  <a:cubicBezTo>
                    <a:pt x="21429" y="480"/>
                    <a:pt x="20017" y="1"/>
                    <a:pt x="18605"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26"/>
            <p:cNvSpPr/>
            <p:nvPr/>
          </p:nvSpPr>
          <p:spPr>
            <a:xfrm>
              <a:off x="2935825" y="364175"/>
              <a:ext cx="708425" cy="504225"/>
            </a:xfrm>
            <a:custGeom>
              <a:avLst/>
              <a:gdLst/>
              <a:ahLst/>
              <a:cxnLst/>
              <a:rect l="l" t="t" r="r" b="b"/>
              <a:pathLst>
                <a:path w="28337" h="20169" extrusionOk="0">
                  <a:moveTo>
                    <a:pt x="0" y="0"/>
                  </a:moveTo>
                  <a:lnTo>
                    <a:pt x="0" y="20169"/>
                  </a:lnTo>
                  <a:lnTo>
                    <a:pt x="28337" y="20169"/>
                  </a:lnTo>
                  <a:lnTo>
                    <a:pt x="28337"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26"/>
            <p:cNvSpPr/>
            <p:nvPr/>
          </p:nvSpPr>
          <p:spPr>
            <a:xfrm>
              <a:off x="3171525" y="475100"/>
              <a:ext cx="237000" cy="63050"/>
            </a:xfrm>
            <a:custGeom>
              <a:avLst/>
              <a:gdLst/>
              <a:ahLst/>
              <a:cxnLst/>
              <a:rect l="l" t="t" r="r" b="b"/>
              <a:pathLst>
                <a:path w="9480" h="2522" extrusionOk="0">
                  <a:moveTo>
                    <a:pt x="1261" y="0"/>
                  </a:moveTo>
                  <a:cubicBezTo>
                    <a:pt x="656" y="0"/>
                    <a:pt x="1" y="605"/>
                    <a:pt x="1" y="1261"/>
                  </a:cubicBezTo>
                  <a:cubicBezTo>
                    <a:pt x="1" y="1866"/>
                    <a:pt x="656" y="2521"/>
                    <a:pt x="1261" y="2521"/>
                  </a:cubicBezTo>
                  <a:lnTo>
                    <a:pt x="8219" y="2521"/>
                  </a:lnTo>
                  <a:cubicBezTo>
                    <a:pt x="8824" y="2521"/>
                    <a:pt x="9480" y="1866"/>
                    <a:pt x="9480" y="1261"/>
                  </a:cubicBezTo>
                  <a:cubicBezTo>
                    <a:pt x="9480" y="605"/>
                    <a:pt x="8824" y="0"/>
                    <a:pt x="8219"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26"/>
            <p:cNvSpPr/>
            <p:nvPr/>
          </p:nvSpPr>
          <p:spPr>
            <a:xfrm>
              <a:off x="2982450" y="601150"/>
              <a:ext cx="615175" cy="63050"/>
            </a:xfrm>
            <a:custGeom>
              <a:avLst/>
              <a:gdLst/>
              <a:ahLst/>
              <a:cxnLst/>
              <a:rect l="l" t="t" r="r" b="b"/>
              <a:pathLst>
                <a:path w="24607" h="2522" extrusionOk="0">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26"/>
            <p:cNvSpPr/>
            <p:nvPr/>
          </p:nvSpPr>
          <p:spPr>
            <a:xfrm>
              <a:off x="2982450" y="727200"/>
              <a:ext cx="615175" cy="63050"/>
            </a:xfrm>
            <a:custGeom>
              <a:avLst/>
              <a:gdLst/>
              <a:ahLst/>
              <a:cxnLst/>
              <a:rect l="l" t="t" r="r" b="b"/>
              <a:pathLst>
                <a:path w="24607" h="2522" extrusionOk="0">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26"/>
            <p:cNvSpPr/>
            <p:nvPr/>
          </p:nvSpPr>
          <p:spPr>
            <a:xfrm>
              <a:off x="2824900" y="601150"/>
              <a:ext cx="882375" cy="613900"/>
            </a:xfrm>
            <a:custGeom>
              <a:avLst/>
              <a:gdLst/>
              <a:ahLst/>
              <a:cxnLst/>
              <a:rect l="l" t="t" r="r" b="b"/>
              <a:pathLst>
                <a:path w="35295" h="24556" extrusionOk="0">
                  <a:moveTo>
                    <a:pt x="0" y="0"/>
                  </a:moveTo>
                  <a:lnTo>
                    <a:pt x="0" y="22034"/>
                  </a:lnTo>
                  <a:cubicBezTo>
                    <a:pt x="0" y="23295"/>
                    <a:pt x="656" y="24555"/>
                    <a:pt x="1916" y="24555"/>
                  </a:cubicBezTo>
                  <a:lnTo>
                    <a:pt x="35295" y="24555"/>
                  </a:lnTo>
                  <a:lnTo>
                    <a:pt x="5698" y="0"/>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26"/>
            <p:cNvSpPr/>
            <p:nvPr/>
          </p:nvSpPr>
          <p:spPr>
            <a:xfrm>
              <a:off x="2872800" y="601150"/>
              <a:ext cx="882375" cy="613900"/>
            </a:xfrm>
            <a:custGeom>
              <a:avLst/>
              <a:gdLst/>
              <a:ahLst/>
              <a:cxnLst/>
              <a:rect l="l" t="t" r="r" b="b"/>
              <a:pathLst>
                <a:path w="35295" h="24556" extrusionOk="0">
                  <a:moveTo>
                    <a:pt x="29597" y="0"/>
                  </a:moveTo>
                  <a:lnTo>
                    <a:pt x="0" y="24555"/>
                  </a:lnTo>
                  <a:lnTo>
                    <a:pt x="33379" y="24555"/>
                  </a:lnTo>
                  <a:cubicBezTo>
                    <a:pt x="34639" y="24555"/>
                    <a:pt x="35295" y="23295"/>
                    <a:pt x="35295" y="22034"/>
                  </a:cubicBezTo>
                  <a:lnTo>
                    <a:pt x="35295" y="0"/>
                  </a:ln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26"/>
            <p:cNvSpPr/>
            <p:nvPr/>
          </p:nvSpPr>
          <p:spPr>
            <a:xfrm>
              <a:off x="3313975" y="5406275"/>
              <a:ext cx="1118100" cy="63050"/>
            </a:xfrm>
            <a:custGeom>
              <a:avLst/>
              <a:gdLst/>
              <a:ahLst/>
              <a:cxnLst/>
              <a:rect l="l" t="t" r="r" b="b"/>
              <a:pathLst>
                <a:path w="44724" h="2522" extrusionOk="0">
                  <a:moveTo>
                    <a:pt x="0" y="0"/>
                  </a:moveTo>
                  <a:lnTo>
                    <a:pt x="0" y="2521"/>
                  </a:lnTo>
                  <a:lnTo>
                    <a:pt x="44724" y="2521"/>
                  </a:lnTo>
                  <a:lnTo>
                    <a:pt x="44724" y="0"/>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26"/>
            <p:cNvSpPr/>
            <p:nvPr/>
          </p:nvSpPr>
          <p:spPr>
            <a:xfrm>
              <a:off x="3313975" y="4839025"/>
              <a:ext cx="1118100" cy="567275"/>
            </a:xfrm>
            <a:custGeom>
              <a:avLst/>
              <a:gdLst/>
              <a:ahLst/>
              <a:cxnLst/>
              <a:rect l="l" t="t" r="r" b="b"/>
              <a:pathLst>
                <a:path w="44724" h="22691" extrusionOk="0">
                  <a:moveTo>
                    <a:pt x="6303" y="1"/>
                  </a:moveTo>
                  <a:lnTo>
                    <a:pt x="6303" y="15783"/>
                  </a:lnTo>
                  <a:cubicBezTo>
                    <a:pt x="6303" y="19564"/>
                    <a:pt x="3782" y="22690"/>
                    <a:pt x="0" y="22690"/>
                  </a:cubicBezTo>
                  <a:lnTo>
                    <a:pt x="44724" y="22690"/>
                  </a:lnTo>
                  <a:cubicBezTo>
                    <a:pt x="41598" y="22690"/>
                    <a:pt x="38421" y="19564"/>
                    <a:pt x="38421" y="15783"/>
                  </a:cubicBezTo>
                  <a:lnTo>
                    <a:pt x="38421" y="1"/>
                  </a:ln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26"/>
            <p:cNvSpPr/>
            <p:nvPr/>
          </p:nvSpPr>
          <p:spPr>
            <a:xfrm>
              <a:off x="1690425" y="1641075"/>
              <a:ext cx="4380325" cy="3197975"/>
            </a:xfrm>
            <a:custGeom>
              <a:avLst/>
              <a:gdLst/>
              <a:ahLst/>
              <a:cxnLst/>
              <a:rect l="l" t="t" r="r" b="b"/>
              <a:pathLst>
                <a:path w="175213" h="127919" extrusionOk="0">
                  <a:moveTo>
                    <a:pt x="5698" y="1"/>
                  </a:moveTo>
                  <a:cubicBezTo>
                    <a:pt x="2521" y="1"/>
                    <a:pt x="0" y="3127"/>
                    <a:pt x="0" y="6303"/>
                  </a:cubicBezTo>
                  <a:lnTo>
                    <a:pt x="0" y="122272"/>
                  </a:lnTo>
                  <a:cubicBezTo>
                    <a:pt x="0" y="125398"/>
                    <a:pt x="2521" y="127919"/>
                    <a:pt x="5698" y="127919"/>
                  </a:cubicBezTo>
                  <a:lnTo>
                    <a:pt x="168910" y="127919"/>
                  </a:lnTo>
                  <a:cubicBezTo>
                    <a:pt x="172087" y="127919"/>
                    <a:pt x="175213" y="125398"/>
                    <a:pt x="175213" y="122272"/>
                  </a:cubicBezTo>
                  <a:lnTo>
                    <a:pt x="175213" y="6303"/>
                  </a:lnTo>
                  <a:cubicBezTo>
                    <a:pt x="175213" y="3127"/>
                    <a:pt x="172087" y="1"/>
                    <a:pt x="168910"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26"/>
            <p:cNvSpPr/>
            <p:nvPr/>
          </p:nvSpPr>
          <p:spPr>
            <a:xfrm>
              <a:off x="1847975" y="1813775"/>
              <a:ext cx="4050100" cy="2411400"/>
            </a:xfrm>
            <a:custGeom>
              <a:avLst/>
              <a:gdLst/>
              <a:ahLst/>
              <a:cxnLst/>
              <a:rect l="l" t="t" r="r" b="b"/>
              <a:pathLst>
                <a:path w="162004" h="96456" extrusionOk="0">
                  <a:moveTo>
                    <a:pt x="1" y="0"/>
                  </a:moveTo>
                  <a:lnTo>
                    <a:pt x="1" y="96456"/>
                  </a:lnTo>
                  <a:lnTo>
                    <a:pt x="162003" y="96456"/>
                  </a:lnTo>
                  <a:lnTo>
                    <a:pt x="162003"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26"/>
            <p:cNvSpPr/>
            <p:nvPr/>
          </p:nvSpPr>
          <p:spPr>
            <a:xfrm>
              <a:off x="3738775" y="4382725"/>
              <a:ext cx="283625" cy="283650"/>
            </a:xfrm>
            <a:custGeom>
              <a:avLst/>
              <a:gdLst/>
              <a:ahLst/>
              <a:cxnLst/>
              <a:rect l="l" t="t" r="r" b="b"/>
              <a:pathLst>
                <a:path w="11345" h="11346" extrusionOk="0">
                  <a:moveTo>
                    <a:pt x="5698" y="1"/>
                  </a:moveTo>
                  <a:cubicBezTo>
                    <a:pt x="2521" y="1"/>
                    <a:pt x="0" y="2522"/>
                    <a:pt x="0" y="5648"/>
                  </a:cubicBezTo>
                  <a:cubicBezTo>
                    <a:pt x="0" y="8824"/>
                    <a:pt x="2521" y="11345"/>
                    <a:pt x="5698" y="11345"/>
                  </a:cubicBezTo>
                  <a:cubicBezTo>
                    <a:pt x="8824" y="11345"/>
                    <a:pt x="11345" y="8824"/>
                    <a:pt x="11345" y="5648"/>
                  </a:cubicBezTo>
                  <a:cubicBezTo>
                    <a:pt x="11345" y="2522"/>
                    <a:pt x="8824" y="1"/>
                    <a:pt x="5698"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26"/>
            <p:cNvSpPr/>
            <p:nvPr/>
          </p:nvSpPr>
          <p:spPr>
            <a:xfrm>
              <a:off x="2021925" y="1956200"/>
              <a:ext cx="1292075" cy="2079900"/>
            </a:xfrm>
            <a:custGeom>
              <a:avLst/>
              <a:gdLst/>
              <a:ahLst/>
              <a:cxnLst/>
              <a:rect l="l" t="t" r="r" b="b"/>
              <a:pathLst>
                <a:path w="51683" h="83196" extrusionOk="0">
                  <a:moveTo>
                    <a:pt x="8169" y="1"/>
                  </a:moveTo>
                  <a:cubicBezTo>
                    <a:pt x="3127" y="1"/>
                    <a:pt x="1" y="3783"/>
                    <a:pt x="1" y="8169"/>
                  </a:cubicBezTo>
                  <a:lnTo>
                    <a:pt x="1" y="74977"/>
                  </a:lnTo>
                  <a:cubicBezTo>
                    <a:pt x="1" y="79414"/>
                    <a:pt x="3127" y="83196"/>
                    <a:pt x="8169" y="83196"/>
                  </a:cubicBezTo>
                  <a:lnTo>
                    <a:pt x="43464" y="83196"/>
                  </a:lnTo>
                  <a:cubicBezTo>
                    <a:pt x="47901" y="83196"/>
                    <a:pt x="51682" y="79414"/>
                    <a:pt x="51682" y="74977"/>
                  </a:cubicBezTo>
                  <a:lnTo>
                    <a:pt x="51682" y="8169"/>
                  </a:lnTo>
                  <a:cubicBezTo>
                    <a:pt x="51682" y="3783"/>
                    <a:pt x="47901" y="1"/>
                    <a:pt x="43464"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26"/>
            <p:cNvSpPr/>
            <p:nvPr/>
          </p:nvSpPr>
          <p:spPr>
            <a:xfrm>
              <a:off x="2179500" y="2759175"/>
              <a:ext cx="298775" cy="79425"/>
            </a:xfrm>
            <a:custGeom>
              <a:avLst/>
              <a:gdLst/>
              <a:ahLst/>
              <a:cxnLst/>
              <a:rect l="l" t="t" r="r" b="b"/>
              <a:pathLst>
                <a:path w="11951" h="3177" extrusionOk="0">
                  <a:moveTo>
                    <a:pt x="1261" y="0"/>
                  </a:moveTo>
                  <a:cubicBezTo>
                    <a:pt x="606" y="0"/>
                    <a:pt x="1" y="656"/>
                    <a:pt x="1" y="1261"/>
                  </a:cubicBezTo>
                  <a:cubicBezTo>
                    <a:pt x="1" y="2521"/>
                    <a:pt x="606" y="3177"/>
                    <a:pt x="1261" y="3177"/>
                  </a:cubicBezTo>
                  <a:lnTo>
                    <a:pt x="10690" y="3177"/>
                  </a:lnTo>
                  <a:cubicBezTo>
                    <a:pt x="11345" y="3177"/>
                    <a:pt x="11950" y="2521"/>
                    <a:pt x="11950" y="1261"/>
                  </a:cubicBezTo>
                  <a:cubicBezTo>
                    <a:pt x="11950" y="656"/>
                    <a:pt x="11345" y="0"/>
                    <a:pt x="10690"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26"/>
            <p:cNvSpPr/>
            <p:nvPr/>
          </p:nvSpPr>
          <p:spPr>
            <a:xfrm>
              <a:off x="2179500" y="3090675"/>
              <a:ext cx="78175" cy="78200"/>
            </a:xfrm>
            <a:custGeom>
              <a:avLst/>
              <a:gdLst/>
              <a:ahLst/>
              <a:cxnLst/>
              <a:rect l="l" t="t" r="r" b="b"/>
              <a:pathLst>
                <a:path w="3127" h="3128" extrusionOk="0">
                  <a:moveTo>
                    <a:pt x="1261" y="1"/>
                  </a:moveTo>
                  <a:cubicBezTo>
                    <a:pt x="606" y="1"/>
                    <a:pt x="1" y="606"/>
                    <a:pt x="1" y="1261"/>
                  </a:cubicBezTo>
                  <a:cubicBezTo>
                    <a:pt x="1" y="1866"/>
                    <a:pt x="606" y="3127"/>
                    <a:pt x="1261" y="3127"/>
                  </a:cubicBezTo>
                  <a:lnTo>
                    <a:pt x="1866" y="3127"/>
                  </a:lnTo>
                  <a:cubicBezTo>
                    <a:pt x="2522" y="3127"/>
                    <a:pt x="3127" y="1866"/>
                    <a:pt x="3127" y="1261"/>
                  </a:cubicBezTo>
                  <a:cubicBezTo>
                    <a:pt x="3127" y="606"/>
                    <a:pt x="2522" y="1"/>
                    <a:pt x="186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26"/>
            <p:cNvSpPr/>
            <p:nvPr/>
          </p:nvSpPr>
          <p:spPr>
            <a:xfrm>
              <a:off x="2179500" y="2271350"/>
              <a:ext cx="235750" cy="63050"/>
            </a:xfrm>
            <a:custGeom>
              <a:avLst/>
              <a:gdLst/>
              <a:ahLst/>
              <a:cxnLst/>
              <a:rect l="l" t="t" r="r" b="b"/>
              <a:pathLst>
                <a:path w="9430" h="2522" extrusionOk="0">
                  <a:moveTo>
                    <a:pt x="1261" y="0"/>
                  </a:moveTo>
                  <a:cubicBezTo>
                    <a:pt x="606" y="0"/>
                    <a:pt x="1" y="605"/>
                    <a:pt x="1" y="1261"/>
                  </a:cubicBezTo>
                  <a:cubicBezTo>
                    <a:pt x="1" y="1866"/>
                    <a:pt x="606" y="2521"/>
                    <a:pt x="1261" y="2521"/>
                  </a:cubicBezTo>
                  <a:lnTo>
                    <a:pt x="7564" y="2521"/>
                  </a:lnTo>
                  <a:cubicBezTo>
                    <a:pt x="8824" y="2521"/>
                    <a:pt x="9429" y="1866"/>
                    <a:pt x="9429" y="1261"/>
                  </a:cubicBezTo>
                  <a:cubicBezTo>
                    <a:pt x="9429" y="605"/>
                    <a:pt x="8824" y="0"/>
                    <a:pt x="756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26"/>
            <p:cNvSpPr/>
            <p:nvPr/>
          </p:nvSpPr>
          <p:spPr>
            <a:xfrm>
              <a:off x="2494625" y="2271350"/>
              <a:ext cx="126075" cy="63050"/>
            </a:xfrm>
            <a:custGeom>
              <a:avLst/>
              <a:gdLst/>
              <a:ahLst/>
              <a:cxnLst/>
              <a:rect l="l" t="t" r="r" b="b"/>
              <a:pathLst>
                <a:path w="5043" h="2522" extrusionOk="0">
                  <a:moveTo>
                    <a:pt x="1866" y="0"/>
                  </a:moveTo>
                  <a:cubicBezTo>
                    <a:pt x="1261" y="0"/>
                    <a:pt x="1" y="605"/>
                    <a:pt x="1" y="1261"/>
                  </a:cubicBezTo>
                  <a:cubicBezTo>
                    <a:pt x="1" y="1866"/>
                    <a:pt x="1261" y="2521"/>
                    <a:pt x="1866" y="2521"/>
                  </a:cubicBezTo>
                  <a:lnTo>
                    <a:pt x="3127" y="2521"/>
                  </a:lnTo>
                  <a:cubicBezTo>
                    <a:pt x="3782" y="2521"/>
                    <a:pt x="5043" y="1866"/>
                    <a:pt x="5043" y="1261"/>
                  </a:cubicBezTo>
                  <a:cubicBezTo>
                    <a:pt x="5043" y="605"/>
                    <a:pt x="3782"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26"/>
            <p:cNvSpPr/>
            <p:nvPr/>
          </p:nvSpPr>
          <p:spPr>
            <a:xfrm>
              <a:off x="2352200" y="2428900"/>
              <a:ext cx="315150" cy="78175"/>
            </a:xfrm>
            <a:custGeom>
              <a:avLst/>
              <a:gdLst/>
              <a:ahLst/>
              <a:cxnLst/>
              <a:rect l="l" t="t" r="r" b="b"/>
              <a:pathLst>
                <a:path w="12606" h="3127" extrusionOk="0">
                  <a:moveTo>
                    <a:pt x="1261" y="1"/>
                  </a:moveTo>
                  <a:cubicBezTo>
                    <a:pt x="656" y="1"/>
                    <a:pt x="0" y="606"/>
                    <a:pt x="0" y="1866"/>
                  </a:cubicBezTo>
                  <a:cubicBezTo>
                    <a:pt x="0" y="2522"/>
                    <a:pt x="656" y="3127"/>
                    <a:pt x="1261" y="3127"/>
                  </a:cubicBezTo>
                  <a:lnTo>
                    <a:pt x="10740" y="3127"/>
                  </a:lnTo>
                  <a:cubicBezTo>
                    <a:pt x="12000" y="3127"/>
                    <a:pt x="12605" y="2522"/>
                    <a:pt x="12605" y="1866"/>
                  </a:cubicBezTo>
                  <a:cubicBezTo>
                    <a:pt x="12605" y="606"/>
                    <a:pt x="12000" y="1"/>
                    <a:pt x="10740"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26"/>
            <p:cNvSpPr/>
            <p:nvPr/>
          </p:nvSpPr>
          <p:spPr>
            <a:xfrm>
              <a:off x="2746725" y="2428900"/>
              <a:ext cx="409700" cy="78175"/>
            </a:xfrm>
            <a:custGeom>
              <a:avLst/>
              <a:gdLst/>
              <a:ahLst/>
              <a:cxnLst/>
              <a:rect l="l" t="t" r="r" b="b"/>
              <a:pathLst>
                <a:path w="16388" h="3127" extrusionOk="0">
                  <a:moveTo>
                    <a:pt x="1867" y="1"/>
                  </a:moveTo>
                  <a:cubicBezTo>
                    <a:pt x="606" y="1"/>
                    <a:pt x="1" y="606"/>
                    <a:pt x="1" y="1866"/>
                  </a:cubicBezTo>
                  <a:cubicBezTo>
                    <a:pt x="1" y="2522"/>
                    <a:pt x="606" y="3127"/>
                    <a:pt x="1867" y="3127"/>
                  </a:cubicBezTo>
                  <a:lnTo>
                    <a:pt x="14472" y="3127"/>
                  </a:lnTo>
                  <a:cubicBezTo>
                    <a:pt x="15732" y="3127"/>
                    <a:pt x="16388" y="2522"/>
                    <a:pt x="16388" y="1866"/>
                  </a:cubicBezTo>
                  <a:cubicBezTo>
                    <a:pt x="16388" y="606"/>
                    <a:pt x="15732" y="1"/>
                    <a:pt x="1447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26"/>
            <p:cNvSpPr/>
            <p:nvPr/>
          </p:nvSpPr>
          <p:spPr>
            <a:xfrm>
              <a:off x="2179500" y="2601600"/>
              <a:ext cx="126075" cy="63050"/>
            </a:xfrm>
            <a:custGeom>
              <a:avLst/>
              <a:gdLst/>
              <a:ahLst/>
              <a:cxnLst/>
              <a:rect l="l" t="t" r="r" b="b"/>
              <a:pathLst>
                <a:path w="5043" h="2522" extrusionOk="0">
                  <a:moveTo>
                    <a:pt x="1261" y="1"/>
                  </a:moveTo>
                  <a:cubicBezTo>
                    <a:pt x="606" y="1"/>
                    <a:pt x="1" y="656"/>
                    <a:pt x="1" y="1261"/>
                  </a:cubicBezTo>
                  <a:cubicBezTo>
                    <a:pt x="1" y="1917"/>
                    <a:pt x="606" y="2522"/>
                    <a:pt x="1261" y="2522"/>
                  </a:cubicBezTo>
                  <a:lnTo>
                    <a:pt x="3782" y="2522"/>
                  </a:lnTo>
                  <a:cubicBezTo>
                    <a:pt x="4387" y="2522"/>
                    <a:pt x="5043" y="1917"/>
                    <a:pt x="5043" y="1261"/>
                  </a:cubicBezTo>
                  <a:cubicBezTo>
                    <a:pt x="5043" y="656"/>
                    <a:pt x="4387" y="1"/>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26"/>
            <p:cNvSpPr/>
            <p:nvPr/>
          </p:nvSpPr>
          <p:spPr>
            <a:xfrm>
              <a:off x="2400100" y="2601600"/>
              <a:ext cx="739950" cy="63050"/>
            </a:xfrm>
            <a:custGeom>
              <a:avLst/>
              <a:gdLst/>
              <a:ahLst/>
              <a:cxnLst/>
              <a:rect l="l" t="t" r="r" b="b"/>
              <a:pathLst>
                <a:path w="29598" h="2522" extrusionOk="0">
                  <a:moveTo>
                    <a:pt x="1261" y="1"/>
                  </a:moveTo>
                  <a:cubicBezTo>
                    <a:pt x="605" y="1"/>
                    <a:pt x="0" y="656"/>
                    <a:pt x="0" y="1261"/>
                  </a:cubicBezTo>
                  <a:cubicBezTo>
                    <a:pt x="0" y="1917"/>
                    <a:pt x="605" y="2522"/>
                    <a:pt x="1261" y="2522"/>
                  </a:cubicBezTo>
                  <a:lnTo>
                    <a:pt x="28337" y="2522"/>
                  </a:lnTo>
                  <a:cubicBezTo>
                    <a:pt x="28992" y="2522"/>
                    <a:pt x="29597" y="1917"/>
                    <a:pt x="29597" y="1261"/>
                  </a:cubicBezTo>
                  <a:cubicBezTo>
                    <a:pt x="29597" y="656"/>
                    <a:pt x="28992" y="1"/>
                    <a:pt x="2833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26"/>
            <p:cNvSpPr/>
            <p:nvPr/>
          </p:nvSpPr>
          <p:spPr>
            <a:xfrm>
              <a:off x="2179500" y="2916725"/>
              <a:ext cx="235750" cy="79450"/>
            </a:xfrm>
            <a:custGeom>
              <a:avLst/>
              <a:gdLst/>
              <a:ahLst/>
              <a:cxnLst/>
              <a:rect l="l" t="t" r="r" b="b"/>
              <a:pathLst>
                <a:path w="9430" h="3178" extrusionOk="0">
                  <a:moveTo>
                    <a:pt x="1261" y="1"/>
                  </a:moveTo>
                  <a:cubicBezTo>
                    <a:pt x="606" y="1"/>
                    <a:pt x="1" y="656"/>
                    <a:pt x="1" y="1917"/>
                  </a:cubicBezTo>
                  <a:cubicBezTo>
                    <a:pt x="1" y="2522"/>
                    <a:pt x="606" y="3177"/>
                    <a:pt x="1261" y="3177"/>
                  </a:cubicBezTo>
                  <a:lnTo>
                    <a:pt x="7564" y="3177"/>
                  </a:lnTo>
                  <a:cubicBezTo>
                    <a:pt x="8824" y="3177"/>
                    <a:pt x="9429" y="2522"/>
                    <a:pt x="9429" y="1917"/>
                  </a:cubicBezTo>
                  <a:cubicBezTo>
                    <a:pt x="9429" y="656"/>
                    <a:pt x="8824" y="1"/>
                    <a:pt x="7564"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26"/>
            <p:cNvSpPr/>
            <p:nvPr/>
          </p:nvSpPr>
          <p:spPr>
            <a:xfrm>
              <a:off x="2494625" y="2916725"/>
              <a:ext cx="126075" cy="79450"/>
            </a:xfrm>
            <a:custGeom>
              <a:avLst/>
              <a:gdLst/>
              <a:ahLst/>
              <a:cxnLst/>
              <a:rect l="l" t="t" r="r" b="b"/>
              <a:pathLst>
                <a:path w="5043" h="3178" extrusionOk="0">
                  <a:moveTo>
                    <a:pt x="1866" y="1"/>
                  </a:moveTo>
                  <a:cubicBezTo>
                    <a:pt x="1261" y="1"/>
                    <a:pt x="1" y="656"/>
                    <a:pt x="1" y="1917"/>
                  </a:cubicBezTo>
                  <a:cubicBezTo>
                    <a:pt x="1" y="2522"/>
                    <a:pt x="1261" y="3177"/>
                    <a:pt x="1866" y="3177"/>
                  </a:cubicBezTo>
                  <a:lnTo>
                    <a:pt x="3127" y="3177"/>
                  </a:lnTo>
                  <a:cubicBezTo>
                    <a:pt x="3782" y="3177"/>
                    <a:pt x="5043" y="2522"/>
                    <a:pt x="5043" y="1917"/>
                  </a:cubicBezTo>
                  <a:cubicBezTo>
                    <a:pt x="5043" y="656"/>
                    <a:pt x="3782" y="1"/>
                    <a:pt x="312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26"/>
            <p:cNvSpPr/>
            <p:nvPr/>
          </p:nvSpPr>
          <p:spPr>
            <a:xfrm>
              <a:off x="2352200" y="3090675"/>
              <a:ext cx="315150" cy="78200"/>
            </a:xfrm>
            <a:custGeom>
              <a:avLst/>
              <a:gdLst/>
              <a:ahLst/>
              <a:cxnLst/>
              <a:rect l="l" t="t" r="r" b="b"/>
              <a:pathLst>
                <a:path w="12606" h="3128" extrusionOk="0">
                  <a:moveTo>
                    <a:pt x="1261" y="1"/>
                  </a:moveTo>
                  <a:cubicBezTo>
                    <a:pt x="656" y="1"/>
                    <a:pt x="0" y="606"/>
                    <a:pt x="0" y="1261"/>
                  </a:cubicBezTo>
                  <a:cubicBezTo>
                    <a:pt x="0" y="1866"/>
                    <a:pt x="656" y="3127"/>
                    <a:pt x="1261" y="3127"/>
                  </a:cubicBezTo>
                  <a:lnTo>
                    <a:pt x="10740" y="3127"/>
                  </a:lnTo>
                  <a:cubicBezTo>
                    <a:pt x="12000" y="3127"/>
                    <a:pt x="12605" y="1866"/>
                    <a:pt x="12605" y="1261"/>
                  </a:cubicBezTo>
                  <a:cubicBezTo>
                    <a:pt x="12605" y="606"/>
                    <a:pt x="12000" y="1"/>
                    <a:pt x="10740"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26"/>
            <p:cNvSpPr/>
            <p:nvPr/>
          </p:nvSpPr>
          <p:spPr>
            <a:xfrm>
              <a:off x="2746725" y="3090675"/>
              <a:ext cx="409700" cy="78200"/>
            </a:xfrm>
            <a:custGeom>
              <a:avLst/>
              <a:gdLst/>
              <a:ahLst/>
              <a:cxnLst/>
              <a:rect l="l" t="t" r="r" b="b"/>
              <a:pathLst>
                <a:path w="16388" h="3128" extrusionOk="0">
                  <a:moveTo>
                    <a:pt x="1867" y="1"/>
                  </a:moveTo>
                  <a:cubicBezTo>
                    <a:pt x="606" y="1"/>
                    <a:pt x="1" y="606"/>
                    <a:pt x="1" y="1261"/>
                  </a:cubicBezTo>
                  <a:cubicBezTo>
                    <a:pt x="1" y="1866"/>
                    <a:pt x="606" y="3127"/>
                    <a:pt x="1867" y="3127"/>
                  </a:cubicBezTo>
                  <a:lnTo>
                    <a:pt x="14472" y="3127"/>
                  </a:lnTo>
                  <a:cubicBezTo>
                    <a:pt x="15732" y="3127"/>
                    <a:pt x="16388" y="1866"/>
                    <a:pt x="16388" y="1261"/>
                  </a:cubicBezTo>
                  <a:cubicBezTo>
                    <a:pt x="16388" y="606"/>
                    <a:pt x="15732" y="1"/>
                    <a:pt x="1447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26"/>
            <p:cNvSpPr/>
            <p:nvPr/>
          </p:nvSpPr>
          <p:spPr>
            <a:xfrm>
              <a:off x="2179500" y="3248250"/>
              <a:ext cx="126075" cy="78175"/>
            </a:xfrm>
            <a:custGeom>
              <a:avLst/>
              <a:gdLst/>
              <a:ahLst/>
              <a:cxnLst/>
              <a:rect l="l" t="t" r="r" b="b"/>
              <a:pathLst>
                <a:path w="5043" h="3127" extrusionOk="0">
                  <a:moveTo>
                    <a:pt x="1261" y="1"/>
                  </a:moveTo>
                  <a:cubicBezTo>
                    <a:pt x="606" y="1"/>
                    <a:pt x="1" y="606"/>
                    <a:pt x="1" y="1866"/>
                  </a:cubicBezTo>
                  <a:cubicBezTo>
                    <a:pt x="1" y="2522"/>
                    <a:pt x="606" y="3127"/>
                    <a:pt x="1261" y="3127"/>
                  </a:cubicBezTo>
                  <a:lnTo>
                    <a:pt x="3782" y="3127"/>
                  </a:lnTo>
                  <a:cubicBezTo>
                    <a:pt x="4387" y="3127"/>
                    <a:pt x="5043" y="2522"/>
                    <a:pt x="5043" y="1866"/>
                  </a:cubicBezTo>
                  <a:cubicBezTo>
                    <a:pt x="5043" y="606"/>
                    <a:pt x="4387" y="1"/>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26"/>
            <p:cNvSpPr/>
            <p:nvPr/>
          </p:nvSpPr>
          <p:spPr>
            <a:xfrm>
              <a:off x="2400100" y="3248250"/>
              <a:ext cx="739950" cy="78175"/>
            </a:xfrm>
            <a:custGeom>
              <a:avLst/>
              <a:gdLst/>
              <a:ahLst/>
              <a:cxnLst/>
              <a:rect l="l" t="t" r="r" b="b"/>
              <a:pathLst>
                <a:path w="29598" h="3127" extrusionOk="0">
                  <a:moveTo>
                    <a:pt x="1261" y="1"/>
                  </a:moveTo>
                  <a:cubicBezTo>
                    <a:pt x="605" y="1"/>
                    <a:pt x="0" y="606"/>
                    <a:pt x="0" y="1866"/>
                  </a:cubicBezTo>
                  <a:cubicBezTo>
                    <a:pt x="0" y="2522"/>
                    <a:pt x="605" y="3127"/>
                    <a:pt x="1261" y="3127"/>
                  </a:cubicBezTo>
                  <a:lnTo>
                    <a:pt x="28337" y="3127"/>
                  </a:lnTo>
                  <a:cubicBezTo>
                    <a:pt x="28992" y="3127"/>
                    <a:pt x="29597" y="2522"/>
                    <a:pt x="29597" y="1866"/>
                  </a:cubicBezTo>
                  <a:cubicBezTo>
                    <a:pt x="29597" y="606"/>
                    <a:pt x="28992" y="1"/>
                    <a:pt x="2833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26"/>
            <p:cNvSpPr/>
            <p:nvPr/>
          </p:nvSpPr>
          <p:spPr>
            <a:xfrm>
              <a:off x="2179500" y="3578500"/>
              <a:ext cx="78175" cy="79450"/>
            </a:xfrm>
            <a:custGeom>
              <a:avLst/>
              <a:gdLst/>
              <a:ahLst/>
              <a:cxnLst/>
              <a:rect l="l" t="t" r="r" b="b"/>
              <a:pathLst>
                <a:path w="3127" h="3178" extrusionOk="0">
                  <a:moveTo>
                    <a:pt x="1261" y="1"/>
                  </a:moveTo>
                  <a:cubicBezTo>
                    <a:pt x="606" y="1"/>
                    <a:pt x="1" y="656"/>
                    <a:pt x="1" y="1261"/>
                  </a:cubicBezTo>
                  <a:cubicBezTo>
                    <a:pt x="1" y="2522"/>
                    <a:pt x="606" y="3177"/>
                    <a:pt x="1261" y="3177"/>
                  </a:cubicBezTo>
                  <a:lnTo>
                    <a:pt x="1866" y="3177"/>
                  </a:lnTo>
                  <a:cubicBezTo>
                    <a:pt x="2522" y="3177"/>
                    <a:pt x="3127" y="2522"/>
                    <a:pt x="3127" y="1261"/>
                  </a:cubicBezTo>
                  <a:cubicBezTo>
                    <a:pt x="3127" y="656"/>
                    <a:pt x="2522" y="1"/>
                    <a:pt x="186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26"/>
            <p:cNvSpPr/>
            <p:nvPr/>
          </p:nvSpPr>
          <p:spPr>
            <a:xfrm>
              <a:off x="2179500" y="3420950"/>
              <a:ext cx="235750" cy="63050"/>
            </a:xfrm>
            <a:custGeom>
              <a:avLst/>
              <a:gdLst/>
              <a:ahLst/>
              <a:cxnLst/>
              <a:rect l="l" t="t" r="r" b="b"/>
              <a:pathLst>
                <a:path w="9430" h="2522" extrusionOk="0">
                  <a:moveTo>
                    <a:pt x="1261" y="0"/>
                  </a:moveTo>
                  <a:cubicBezTo>
                    <a:pt x="606" y="0"/>
                    <a:pt x="1" y="656"/>
                    <a:pt x="1" y="1261"/>
                  </a:cubicBezTo>
                  <a:cubicBezTo>
                    <a:pt x="1" y="1916"/>
                    <a:pt x="606" y="2521"/>
                    <a:pt x="1261" y="2521"/>
                  </a:cubicBezTo>
                  <a:lnTo>
                    <a:pt x="7564" y="2521"/>
                  </a:lnTo>
                  <a:cubicBezTo>
                    <a:pt x="8824" y="2521"/>
                    <a:pt x="9429" y="1916"/>
                    <a:pt x="9429" y="1261"/>
                  </a:cubicBezTo>
                  <a:cubicBezTo>
                    <a:pt x="9429" y="656"/>
                    <a:pt x="8824" y="0"/>
                    <a:pt x="756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26"/>
            <p:cNvSpPr/>
            <p:nvPr/>
          </p:nvSpPr>
          <p:spPr>
            <a:xfrm>
              <a:off x="2494625" y="3420950"/>
              <a:ext cx="126075" cy="63050"/>
            </a:xfrm>
            <a:custGeom>
              <a:avLst/>
              <a:gdLst/>
              <a:ahLst/>
              <a:cxnLst/>
              <a:rect l="l" t="t" r="r" b="b"/>
              <a:pathLst>
                <a:path w="5043" h="2522" extrusionOk="0">
                  <a:moveTo>
                    <a:pt x="1866" y="0"/>
                  </a:moveTo>
                  <a:cubicBezTo>
                    <a:pt x="1261" y="0"/>
                    <a:pt x="1" y="656"/>
                    <a:pt x="1" y="1261"/>
                  </a:cubicBezTo>
                  <a:cubicBezTo>
                    <a:pt x="1" y="1916"/>
                    <a:pt x="1261" y="2521"/>
                    <a:pt x="1866" y="2521"/>
                  </a:cubicBezTo>
                  <a:lnTo>
                    <a:pt x="3127" y="2521"/>
                  </a:lnTo>
                  <a:cubicBezTo>
                    <a:pt x="3782" y="2521"/>
                    <a:pt x="5043" y="1916"/>
                    <a:pt x="5043" y="1261"/>
                  </a:cubicBezTo>
                  <a:cubicBezTo>
                    <a:pt x="5043" y="656"/>
                    <a:pt x="3782"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26"/>
            <p:cNvSpPr/>
            <p:nvPr/>
          </p:nvSpPr>
          <p:spPr>
            <a:xfrm>
              <a:off x="2352200" y="3578500"/>
              <a:ext cx="504225" cy="79450"/>
            </a:xfrm>
            <a:custGeom>
              <a:avLst/>
              <a:gdLst/>
              <a:ahLst/>
              <a:cxnLst/>
              <a:rect l="l" t="t" r="r" b="b"/>
              <a:pathLst>
                <a:path w="20169" h="3178" extrusionOk="0">
                  <a:moveTo>
                    <a:pt x="1261" y="1"/>
                  </a:moveTo>
                  <a:cubicBezTo>
                    <a:pt x="656" y="1"/>
                    <a:pt x="0" y="656"/>
                    <a:pt x="0" y="1261"/>
                  </a:cubicBezTo>
                  <a:cubicBezTo>
                    <a:pt x="0" y="2522"/>
                    <a:pt x="656" y="3177"/>
                    <a:pt x="1261" y="3177"/>
                  </a:cubicBezTo>
                  <a:lnTo>
                    <a:pt x="18303" y="3177"/>
                  </a:lnTo>
                  <a:cubicBezTo>
                    <a:pt x="19564" y="3177"/>
                    <a:pt x="20169" y="2522"/>
                    <a:pt x="20169" y="1261"/>
                  </a:cubicBezTo>
                  <a:cubicBezTo>
                    <a:pt x="20169" y="656"/>
                    <a:pt x="19564" y="1"/>
                    <a:pt x="1830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26"/>
            <p:cNvSpPr/>
            <p:nvPr/>
          </p:nvSpPr>
          <p:spPr>
            <a:xfrm>
              <a:off x="2572775" y="2759175"/>
              <a:ext cx="363075" cy="79425"/>
            </a:xfrm>
            <a:custGeom>
              <a:avLst/>
              <a:gdLst/>
              <a:ahLst/>
              <a:cxnLst/>
              <a:rect l="l" t="t" r="r" b="b"/>
              <a:pathLst>
                <a:path w="14523" h="3177" extrusionOk="0">
                  <a:moveTo>
                    <a:pt x="1917" y="0"/>
                  </a:moveTo>
                  <a:cubicBezTo>
                    <a:pt x="656" y="0"/>
                    <a:pt x="1" y="656"/>
                    <a:pt x="1" y="1261"/>
                  </a:cubicBezTo>
                  <a:cubicBezTo>
                    <a:pt x="1" y="2521"/>
                    <a:pt x="656" y="3177"/>
                    <a:pt x="1917" y="3177"/>
                  </a:cubicBezTo>
                  <a:lnTo>
                    <a:pt x="13262" y="3177"/>
                  </a:lnTo>
                  <a:cubicBezTo>
                    <a:pt x="13867" y="3177"/>
                    <a:pt x="14522" y="2521"/>
                    <a:pt x="14522" y="1261"/>
                  </a:cubicBezTo>
                  <a:cubicBezTo>
                    <a:pt x="14522" y="656"/>
                    <a:pt x="13867" y="0"/>
                    <a:pt x="13262"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26"/>
            <p:cNvSpPr/>
            <p:nvPr/>
          </p:nvSpPr>
          <p:spPr>
            <a:xfrm>
              <a:off x="3030350" y="2759175"/>
              <a:ext cx="126075" cy="79425"/>
            </a:xfrm>
            <a:custGeom>
              <a:avLst/>
              <a:gdLst/>
              <a:ahLst/>
              <a:cxnLst/>
              <a:rect l="l" t="t" r="r" b="b"/>
              <a:pathLst>
                <a:path w="5043" h="3177" extrusionOk="0">
                  <a:moveTo>
                    <a:pt x="1261" y="0"/>
                  </a:moveTo>
                  <a:cubicBezTo>
                    <a:pt x="606" y="0"/>
                    <a:pt x="1" y="656"/>
                    <a:pt x="1" y="1261"/>
                  </a:cubicBezTo>
                  <a:cubicBezTo>
                    <a:pt x="1" y="2521"/>
                    <a:pt x="606" y="3177"/>
                    <a:pt x="1261" y="3177"/>
                  </a:cubicBezTo>
                  <a:lnTo>
                    <a:pt x="3127" y="3177"/>
                  </a:lnTo>
                  <a:cubicBezTo>
                    <a:pt x="4387" y="3177"/>
                    <a:pt x="5043" y="2521"/>
                    <a:pt x="5043" y="1261"/>
                  </a:cubicBezTo>
                  <a:cubicBezTo>
                    <a:pt x="5043" y="656"/>
                    <a:pt x="4387"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26"/>
            <p:cNvSpPr/>
            <p:nvPr/>
          </p:nvSpPr>
          <p:spPr>
            <a:xfrm>
              <a:off x="3455150" y="1956200"/>
              <a:ext cx="2285350" cy="2079900"/>
            </a:xfrm>
            <a:custGeom>
              <a:avLst/>
              <a:gdLst/>
              <a:ahLst/>
              <a:cxnLst/>
              <a:rect l="l" t="t" r="r" b="b"/>
              <a:pathLst>
                <a:path w="91414" h="83196" extrusionOk="0">
                  <a:moveTo>
                    <a:pt x="8219" y="1"/>
                  </a:moveTo>
                  <a:cubicBezTo>
                    <a:pt x="3782" y="1"/>
                    <a:pt x="1" y="3783"/>
                    <a:pt x="1" y="8169"/>
                  </a:cubicBezTo>
                  <a:lnTo>
                    <a:pt x="1" y="74977"/>
                  </a:lnTo>
                  <a:cubicBezTo>
                    <a:pt x="1" y="79414"/>
                    <a:pt x="3782" y="83196"/>
                    <a:pt x="8219" y="83196"/>
                  </a:cubicBezTo>
                  <a:lnTo>
                    <a:pt x="83195" y="83196"/>
                  </a:lnTo>
                  <a:cubicBezTo>
                    <a:pt x="87632" y="83196"/>
                    <a:pt x="91414" y="79414"/>
                    <a:pt x="91414" y="74977"/>
                  </a:cubicBezTo>
                  <a:lnTo>
                    <a:pt x="91414" y="8169"/>
                  </a:lnTo>
                  <a:cubicBezTo>
                    <a:pt x="91414" y="3783"/>
                    <a:pt x="87632" y="1"/>
                    <a:pt x="83195"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26"/>
            <p:cNvSpPr/>
            <p:nvPr/>
          </p:nvSpPr>
          <p:spPr>
            <a:xfrm>
              <a:off x="3738775" y="2302850"/>
              <a:ext cx="173975" cy="189100"/>
            </a:xfrm>
            <a:custGeom>
              <a:avLst/>
              <a:gdLst/>
              <a:ahLst/>
              <a:cxnLst/>
              <a:rect l="l" t="t" r="r" b="b"/>
              <a:pathLst>
                <a:path w="6959" h="7564" extrusionOk="0">
                  <a:moveTo>
                    <a:pt x="3177" y="1"/>
                  </a:moveTo>
                  <a:lnTo>
                    <a:pt x="656" y="5648"/>
                  </a:lnTo>
                  <a:lnTo>
                    <a:pt x="656" y="6908"/>
                  </a:lnTo>
                  <a:lnTo>
                    <a:pt x="0" y="6908"/>
                  </a:lnTo>
                  <a:lnTo>
                    <a:pt x="0" y="7564"/>
                  </a:lnTo>
                  <a:lnTo>
                    <a:pt x="1916" y="7564"/>
                  </a:lnTo>
                  <a:lnTo>
                    <a:pt x="1916" y="6908"/>
                  </a:lnTo>
                  <a:lnTo>
                    <a:pt x="1261" y="6908"/>
                  </a:lnTo>
                  <a:lnTo>
                    <a:pt x="1261" y="6303"/>
                  </a:lnTo>
                  <a:cubicBezTo>
                    <a:pt x="1261" y="5648"/>
                    <a:pt x="1261" y="5648"/>
                    <a:pt x="1916" y="5043"/>
                  </a:cubicBezTo>
                  <a:lnTo>
                    <a:pt x="2521" y="2522"/>
                  </a:lnTo>
                  <a:lnTo>
                    <a:pt x="3782" y="5043"/>
                  </a:lnTo>
                  <a:lnTo>
                    <a:pt x="4437" y="5648"/>
                  </a:lnTo>
                  <a:lnTo>
                    <a:pt x="4437" y="6303"/>
                  </a:lnTo>
                  <a:lnTo>
                    <a:pt x="4437" y="6908"/>
                  </a:lnTo>
                  <a:lnTo>
                    <a:pt x="3782" y="6908"/>
                  </a:lnTo>
                  <a:lnTo>
                    <a:pt x="3782" y="7564"/>
                  </a:lnTo>
                  <a:lnTo>
                    <a:pt x="6958" y="7564"/>
                  </a:lnTo>
                  <a:lnTo>
                    <a:pt x="6958" y="6908"/>
                  </a:lnTo>
                  <a:lnTo>
                    <a:pt x="6303" y="6908"/>
                  </a:lnTo>
                  <a:cubicBezTo>
                    <a:pt x="6303" y="6303"/>
                    <a:pt x="6303" y="6303"/>
                    <a:pt x="5698" y="5648"/>
                  </a:cubicBezTo>
                  <a:lnTo>
                    <a:pt x="3782"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26"/>
            <p:cNvSpPr/>
            <p:nvPr/>
          </p:nvSpPr>
          <p:spPr>
            <a:xfrm>
              <a:off x="3927850" y="2365875"/>
              <a:ext cx="126075" cy="126075"/>
            </a:xfrm>
            <a:custGeom>
              <a:avLst/>
              <a:gdLst/>
              <a:ahLst/>
              <a:cxnLst/>
              <a:rect l="l" t="t" r="r" b="b"/>
              <a:pathLst>
                <a:path w="5043" h="5043" extrusionOk="0">
                  <a:moveTo>
                    <a:pt x="656" y="1"/>
                  </a:moveTo>
                  <a:cubicBezTo>
                    <a:pt x="656" y="606"/>
                    <a:pt x="0" y="606"/>
                    <a:pt x="0" y="1261"/>
                  </a:cubicBezTo>
                  <a:cubicBezTo>
                    <a:pt x="0" y="1261"/>
                    <a:pt x="656" y="1261"/>
                    <a:pt x="656" y="1866"/>
                  </a:cubicBezTo>
                  <a:lnTo>
                    <a:pt x="1261" y="1866"/>
                  </a:lnTo>
                  <a:lnTo>
                    <a:pt x="1916" y="1261"/>
                  </a:lnTo>
                  <a:cubicBezTo>
                    <a:pt x="1916" y="606"/>
                    <a:pt x="1261" y="606"/>
                    <a:pt x="1261" y="606"/>
                  </a:cubicBezTo>
                  <a:lnTo>
                    <a:pt x="1261" y="1"/>
                  </a:lnTo>
                  <a:close/>
                  <a:moveTo>
                    <a:pt x="1916" y="1"/>
                  </a:moveTo>
                  <a:cubicBezTo>
                    <a:pt x="2521" y="1"/>
                    <a:pt x="2521" y="1"/>
                    <a:pt x="2521" y="606"/>
                  </a:cubicBezTo>
                  <a:cubicBezTo>
                    <a:pt x="3177" y="606"/>
                    <a:pt x="3177" y="606"/>
                    <a:pt x="3177" y="1261"/>
                  </a:cubicBezTo>
                  <a:lnTo>
                    <a:pt x="3177" y="1866"/>
                  </a:lnTo>
                  <a:lnTo>
                    <a:pt x="3177" y="3782"/>
                  </a:lnTo>
                  <a:lnTo>
                    <a:pt x="2521" y="3782"/>
                  </a:lnTo>
                  <a:cubicBezTo>
                    <a:pt x="2521" y="4387"/>
                    <a:pt x="2521" y="4387"/>
                    <a:pt x="1916" y="4387"/>
                  </a:cubicBezTo>
                  <a:lnTo>
                    <a:pt x="1916" y="3782"/>
                  </a:lnTo>
                  <a:lnTo>
                    <a:pt x="1916" y="2522"/>
                  </a:lnTo>
                  <a:cubicBezTo>
                    <a:pt x="2521" y="2522"/>
                    <a:pt x="2521" y="2522"/>
                    <a:pt x="3177" y="1866"/>
                  </a:cubicBezTo>
                  <a:cubicBezTo>
                    <a:pt x="1916" y="1866"/>
                    <a:pt x="1261" y="2522"/>
                    <a:pt x="656" y="2522"/>
                  </a:cubicBezTo>
                  <a:cubicBezTo>
                    <a:pt x="0" y="3127"/>
                    <a:pt x="0" y="3127"/>
                    <a:pt x="0" y="3782"/>
                  </a:cubicBezTo>
                  <a:cubicBezTo>
                    <a:pt x="0" y="4387"/>
                    <a:pt x="0" y="4387"/>
                    <a:pt x="656" y="4387"/>
                  </a:cubicBezTo>
                  <a:cubicBezTo>
                    <a:pt x="656" y="5043"/>
                    <a:pt x="1261" y="5043"/>
                    <a:pt x="1261" y="5043"/>
                  </a:cubicBezTo>
                  <a:lnTo>
                    <a:pt x="1916" y="5043"/>
                  </a:lnTo>
                  <a:cubicBezTo>
                    <a:pt x="2521" y="4387"/>
                    <a:pt x="2521" y="4387"/>
                    <a:pt x="3177" y="4387"/>
                  </a:cubicBezTo>
                  <a:cubicBezTo>
                    <a:pt x="3177" y="5043"/>
                    <a:pt x="3177" y="5043"/>
                    <a:pt x="3782" y="5043"/>
                  </a:cubicBezTo>
                  <a:lnTo>
                    <a:pt x="4437" y="5043"/>
                  </a:lnTo>
                  <a:lnTo>
                    <a:pt x="5042" y="4387"/>
                  </a:lnTo>
                  <a:lnTo>
                    <a:pt x="4437" y="4387"/>
                  </a:lnTo>
                  <a:lnTo>
                    <a:pt x="4437" y="3782"/>
                  </a:lnTo>
                  <a:lnTo>
                    <a:pt x="4437" y="1261"/>
                  </a:lnTo>
                  <a:cubicBezTo>
                    <a:pt x="4437" y="606"/>
                    <a:pt x="4437" y="606"/>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26"/>
            <p:cNvSpPr/>
            <p:nvPr/>
          </p:nvSpPr>
          <p:spPr>
            <a:xfrm>
              <a:off x="3612725" y="2113775"/>
              <a:ext cx="567250" cy="567275"/>
            </a:xfrm>
            <a:custGeom>
              <a:avLst/>
              <a:gdLst/>
              <a:ahLst/>
              <a:cxnLst/>
              <a:rect l="l" t="t" r="r" b="b"/>
              <a:pathLst>
                <a:path w="22690" h="22691" extrusionOk="0">
                  <a:moveTo>
                    <a:pt x="5698" y="1261"/>
                  </a:moveTo>
                  <a:lnTo>
                    <a:pt x="5042" y="1866"/>
                  </a:lnTo>
                  <a:lnTo>
                    <a:pt x="6303" y="1866"/>
                  </a:lnTo>
                  <a:cubicBezTo>
                    <a:pt x="6303" y="1866"/>
                    <a:pt x="6303" y="1261"/>
                    <a:pt x="5698" y="1261"/>
                  </a:cubicBezTo>
                  <a:close/>
                  <a:moveTo>
                    <a:pt x="8219" y="1261"/>
                  </a:moveTo>
                  <a:lnTo>
                    <a:pt x="8219" y="1866"/>
                  </a:lnTo>
                  <a:lnTo>
                    <a:pt x="8219" y="2522"/>
                  </a:lnTo>
                  <a:cubicBezTo>
                    <a:pt x="8824" y="2522"/>
                    <a:pt x="8824" y="1866"/>
                    <a:pt x="8824" y="1866"/>
                  </a:cubicBezTo>
                  <a:cubicBezTo>
                    <a:pt x="8824" y="1261"/>
                    <a:pt x="8824" y="1261"/>
                    <a:pt x="8219" y="1261"/>
                  </a:cubicBezTo>
                  <a:close/>
                  <a:moveTo>
                    <a:pt x="11345" y="1261"/>
                  </a:moveTo>
                  <a:cubicBezTo>
                    <a:pt x="10740" y="1261"/>
                    <a:pt x="10740" y="1261"/>
                    <a:pt x="10740" y="1866"/>
                  </a:cubicBezTo>
                  <a:cubicBezTo>
                    <a:pt x="10740" y="1866"/>
                    <a:pt x="10740" y="2522"/>
                    <a:pt x="11345" y="2522"/>
                  </a:cubicBezTo>
                  <a:lnTo>
                    <a:pt x="12000" y="1866"/>
                  </a:lnTo>
                  <a:cubicBezTo>
                    <a:pt x="12000" y="1261"/>
                    <a:pt x="11345" y="1261"/>
                    <a:pt x="11345" y="1261"/>
                  </a:cubicBezTo>
                  <a:close/>
                  <a:moveTo>
                    <a:pt x="13866" y="1261"/>
                  </a:moveTo>
                  <a:lnTo>
                    <a:pt x="13866" y="1866"/>
                  </a:lnTo>
                  <a:lnTo>
                    <a:pt x="13866" y="2522"/>
                  </a:lnTo>
                  <a:cubicBezTo>
                    <a:pt x="14521" y="2522"/>
                    <a:pt x="14521" y="1866"/>
                    <a:pt x="14521" y="1866"/>
                  </a:cubicBezTo>
                  <a:cubicBezTo>
                    <a:pt x="14521" y="1261"/>
                    <a:pt x="14521" y="1261"/>
                    <a:pt x="13866" y="1261"/>
                  </a:cubicBezTo>
                  <a:close/>
                  <a:moveTo>
                    <a:pt x="16387" y="1261"/>
                  </a:moveTo>
                  <a:lnTo>
                    <a:pt x="16387" y="1866"/>
                  </a:lnTo>
                  <a:lnTo>
                    <a:pt x="17042" y="2522"/>
                  </a:lnTo>
                  <a:lnTo>
                    <a:pt x="17042" y="1866"/>
                  </a:lnTo>
                  <a:lnTo>
                    <a:pt x="17042" y="1261"/>
                  </a:lnTo>
                  <a:close/>
                  <a:moveTo>
                    <a:pt x="1916" y="1"/>
                  </a:moveTo>
                  <a:cubicBezTo>
                    <a:pt x="656" y="1"/>
                    <a:pt x="0" y="606"/>
                    <a:pt x="0" y="1866"/>
                  </a:cubicBezTo>
                  <a:cubicBezTo>
                    <a:pt x="0" y="2522"/>
                    <a:pt x="656" y="3782"/>
                    <a:pt x="1916" y="3782"/>
                  </a:cubicBezTo>
                  <a:cubicBezTo>
                    <a:pt x="2521" y="3782"/>
                    <a:pt x="3177" y="2522"/>
                    <a:pt x="3177" y="1866"/>
                  </a:cubicBezTo>
                  <a:cubicBezTo>
                    <a:pt x="3177" y="606"/>
                    <a:pt x="2521" y="1"/>
                    <a:pt x="1916" y="1"/>
                  </a:cubicBezTo>
                  <a:close/>
                  <a:moveTo>
                    <a:pt x="20824" y="1"/>
                  </a:moveTo>
                  <a:cubicBezTo>
                    <a:pt x="19563" y="1"/>
                    <a:pt x="18908" y="606"/>
                    <a:pt x="18908" y="1866"/>
                  </a:cubicBezTo>
                  <a:cubicBezTo>
                    <a:pt x="18908" y="2522"/>
                    <a:pt x="19563" y="3782"/>
                    <a:pt x="20824" y="3782"/>
                  </a:cubicBezTo>
                  <a:cubicBezTo>
                    <a:pt x="21429" y="3782"/>
                    <a:pt x="22690" y="2522"/>
                    <a:pt x="22690" y="1866"/>
                  </a:cubicBezTo>
                  <a:cubicBezTo>
                    <a:pt x="22690" y="606"/>
                    <a:pt x="21429" y="1"/>
                    <a:pt x="20824" y="1"/>
                  </a:cubicBezTo>
                  <a:close/>
                  <a:moveTo>
                    <a:pt x="1916" y="5043"/>
                  </a:moveTo>
                  <a:cubicBezTo>
                    <a:pt x="1261" y="5043"/>
                    <a:pt x="1261" y="5648"/>
                    <a:pt x="1261" y="5648"/>
                  </a:cubicBezTo>
                  <a:lnTo>
                    <a:pt x="1261" y="6303"/>
                  </a:lnTo>
                  <a:lnTo>
                    <a:pt x="1916" y="6303"/>
                  </a:lnTo>
                  <a:lnTo>
                    <a:pt x="1916" y="5648"/>
                  </a:lnTo>
                  <a:lnTo>
                    <a:pt x="1916" y="5043"/>
                  </a:lnTo>
                  <a:close/>
                  <a:moveTo>
                    <a:pt x="20824" y="5043"/>
                  </a:moveTo>
                  <a:lnTo>
                    <a:pt x="20169" y="5648"/>
                  </a:lnTo>
                  <a:lnTo>
                    <a:pt x="20169" y="6303"/>
                  </a:lnTo>
                  <a:lnTo>
                    <a:pt x="20824" y="6303"/>
                  </a:lnTo>
                  <a:cubicBezTo>
                    <a:pt x="20824" y="5648"/>
                    <a:pt x="21429" y="5648"/>
                    <a:pt x="21429" y="5648"/>
                  </a:cubicBezTo>
                  <a:lnTo>
                    <a:pt x="20824" y="5648"/>
                  </a:lnTo>
                  <a:lnTo>
                    <a:pt x="20824" y="5043"/>
                  </a:lnTo>
                  <a:close/>
                  <a:moveTo>
                    <a:pt x="1261" y="8169"/>
                  </a:moveTo>
                  <a:cubicBezTo>
                    <a:pt x="1261" y="8824"/>
                    <a:pt x="1261" y="8824"/>
                    <a:pt x="1916" y="8824"/>
                  </a:cubicBezTo>
                  <a:lnTo>
                    <a:pt x="1916" y="8169"/>
                  </a:lnTo>
                  <a:close/>
                  <a:moveTo>
                    <a:pt x="20169" y="8169"/>
                  </a:moveTo>
                  <a:cubicBezTo>
                    <a:pt x="20169" y="8824"/>
                    <a:pt x="20824" y="8824"/>
                    <a:pt x="20824" y="8824"/>
                  </a:cubicBezTo>
                  <a:cubicBezTo>
                    <a:pt x="20824" y="8824"/>
                    <a:pt x="21429" y="8824"/>
                    <a:pt x="21429" y="8169"/>
                  </a:cubicBezTo>
                  <a:close/>
                  <a:moveTo>
                    <a:pt x="1916" y="10690"/>
                  </a:moveTo>
                  <a:cubicBezTo>
                    <a:pt x="1261" y="10690"/>
                    <a:pt x="1261" y="11345"/>
                    <a:pt x="1261" y="11345"/>
                  </a:cubicBezTo>
                  <a:cubicBezTo>
                    <a:pt x="1261" y="11345"/>
                    <a:pt x="1261" y="11950"/>
                    <a:pt x="1916" y="11950"/>
                  </a:cubicBezTo>
                  <a:lnTo>
                    <a:pt x="1916" y="11345"/>
                  </a:lnTo>
                  <a:lnTo>
                    <a:pt x="1916" y="10690"/>
                  </a:lnTo>
                  <a:close/>
                  <a:moveTo>
                    <a:pt x="20824" y="10690"/>
                  </a:moveTo>
                  <a:lnTo>
                    <a:pt x="20169" y="11345"/>
                  </a:lnTo>
                  <a:lnTo>
                    <a:pt x="20824" y="11950"/>
                  </a:lnTo>
                  <a:lnTo>
                    <a:pt x="21429" y="11345"/>
                  </a:lnTo>
                  <a:lnTo>
                    <a:pt x="20824" y="10690"/>
                  </a:lnTo>
                  <a:close/>
                  <a:moveTo>
                    <a:pt x="1261" y="13866"/>
                  </a:moveTo>
                  <a:cubicBezTo>
                    <a:pt x="1261" y="14471"/>
                    <a:pt x="1261" y="14471"/>
                    <a:pt x="1916" y="14471"/>
                  </a:cubicBezTo>
                  <a:lnTo>
                    <a:pt x="1916" y="13866"/>
                  </a:lnTo>
                  <a:close/>
                  <a:moveTo>
                    <a:pt x="20169" y="13866"/>
                  </a:moveTo>
                  <a:cubicBezTo>
                    <a:pt x="20169" y="14471"/>
                    <a:pt x="20824" y="14471"/>
                    <a:pt x="20824" y="14471"/>
                  </a:cubicBezTo>
                  <a:cubicBezTo>
                    <a:pt x="20824" y="14471"/>
                    <a:pt x="21429" y="14471"/>
                    <a:pt x="21429" y="13866"/>
                  </a:cubicBezTo>
                  <a:close/>
                  <a:moveTo>
                    <a:pt x="1261" y="16387"/>
                  </a:moveTo>
                  <a:lnTo>
                    <a:pt x="1261" y="16992"/>
                  </a:lnTo>
                  <a:lnTo>
                    <a:pt x="1916" y="16992"/>
                  </a:lnTo>
                  <a:lnTo>
                    <a:pt x="1916" y="16387"/>
                  </a:lnTo>
                  <a:close/>
                  <a:moveTo>
                    <a:pt x="20169" y="16387"/>
                  </a:moveTo>
                  <a:lnTo>
                    <a:pt x="20169" y="16992"/>
                  </a:lnTo>
                  <a:lnTo>
                    <a:pt x="21429" y="16992"/>
                  </a:lnTo>
                  <a:lnTo>
                    <a:pt x="20824" y="16387"/>
                  </a:lnTo>
                  <a:close/>
                  <a:moveTo>
                    <a:pt x="5042" y="20169"/>
                  </a:moveTo>
                  <a:lnTo>
                    <a:pt x="5042" y="20774"/>
                  </a:lnTo>
                  <a:lnTo>
                    <a:pt x="5698" y="21430"/>
                  </a:lnTo>
                  <a:lnTo>
                    <a:pt x="5698" y="20774"/>
                  </a:lnTo>
                  <a:lnTo>
                    <a:pt x="6303" y="20774"/>
                  </a:lnTo>
                  <a:lnTo>
                    <a:pt x="5698" y="20169"/>
                  </a:lnTo>
                  <a:close/>
                  <a:moveTo>
                    <a:pt x="8219" y="20169"/>
                  </a:moveTo>
                  <a:lnTo>
                    <a:pt x="8219" y="20774"/>
                  </a:lnTo>
                  <a:lnTo>
                    <a:pt x="8219" y="21430"/>
                  </a:lnTo>
                  <a:cubicBezTo>
                    <a:pt x="8824" y="21430"/>
                    <a:pt x="8824" y="20774"/>
                    <a:pt x="8824" y="20774"/>
                  </a:cubicBezTo>
                  <a:cubicBezTo>
                    <a:pt x="8824" y="20774"/>
                    <a:pt x="8824" y="20169"/>
                    <a:pt x="8219" y="20169"/>
                  </a:cubicBezTo>
                  <a:close/>
                  <a:moveTo>
                    <a:pt x="11345" y="20169"/>
                  </a:moveTo>
                  <a:cubicBezTo>
                    <a:pt x="10740" y="20169"/>
                    <a:pt x="10740" y="20774"/>
                    <a:pt x="10740" y="20774"/>
                  </a:cubicBezTo>
                  <a:cubicBezTo>
                    <a:pt x="10740" y="20774"/>
                    <a:pt x="10740" y="21430"/>
                    <a:pt x="11345" y="21430"/>
                  </a:cubicBezTo>
                  <a:lnTo>
                    <a:pt x="12000" y="20774"/>
                  </a:lnTo>
                  <a:lnTo>
                    <a:pt x="11345" y="20169"/>
                  </a:lnTo>
                  <a:close/>
                  <a:moveTo>
                    <a:pt x="13866" y="20169"/>
                  </a:moveTo>
                  <a:lnTo>
                    <a:pt x="13866" y="20774"/>
                  </a:lnTo>
                  <a:lnTo>
                    <a:pt x="13866" y="21430"/>
                  </a:lnTo>
                  <a:cubicBezTo>
                    <a:pt x="14521" y="21430"/>
                    <a:pt x="14521" y="20774"/>
                    <a:pt x="14521" y="20774"/>
                  </a:cubicBezTo>
                  <a:cubicBezTo>
                    <a:pt x="14521" y="20774"/>
                    <a:pt x="14521" y="20169"/>
                    <a:pt x="13866" y="20169"/>
                  </a:cubicBezTo>
                  <a:close/>
                  <a:moveTo>
                    <a:pt x="16387" y="20169"/>
                  </a:moveTo>
                  <a:lnTo>
                    <a:pt x="16387" y="20774"/>
                  </a:lnTo>
                  <a:cubicBezTo>
                    <a:pt x="16387" y="21430"/>
                    <a:pt x="17042" y="21430"/>
                    <a:pt x="17042" y="21430"/>
                  </a:cubicBezTo>
                  <a:lnTo>
                    <a:pt x="17042" y="20774"/>
                  </a:lnTo>
                  <a:lnTo>
                    <a:pt x="17042" y="20169"/>
                  </a:lnTo>
                  <a:close/>
                  <a:moveTo>
                    <a:pt x="1916" y="18908"/>
                  </a:moveTo>
                  <a:cubicBezTo>
                    <a:pt x="656" y="18908"/>
                    <a:pt x="0" y="19514"/>
                    <a:pt x="0" y="20774"/>
                  </a:cubicBezTo>
                  <a:cubicBezTo>
                    <a:pt x="0" y="21430"/>
                    <a:pt x="656" y="22690"/>
                    <a:pt x="1916" y="22690"/>
                  </a:cubicBezTo>
                  <a:cubicBezTo>
                    <a:pt x="2521" y="22690"/>
                    <a:pt x="3177" y="21430"/>
                    <a:pt x="3177" y="20774"/>
                  </a:cubicBezTo>
                  <a:cubicBezTo>
                    <a:pt x="3177" y="19514"/>
                    <a:pt x="2521" y="18908"/>
                    <a:pt x="1916" y="18908"/>
                  </a:cubicBezTo>
                  <a:close/>
                  <a:moveTo>
                    <a:pt x="20824" y="18908"/>
                  </a:moveTo>
                  <a:cubicBezTo>
                    <a:pt x="19563" y="18908"/>
                    <a:pt x="18908" y="19514"/>
                    <a:pt x="18908" y="20774"/>
                  </a:cubicBezTo>
                  <a:cubicBezTo>
                    <a:pt x="18908" y="21430"/>
                    <a:pt x="19563" y="22690"/>
                    <a:pt x="20824" y="22690"/>
                  </a:cubicBezTo>
                  <a:cubicBezTo>
                    <a:pt x="21429" y="22690"/>
                    <a:pt x="22690" y="21430"/>
                    <a:pt x="22690" y="20774"/>
                  </a:cubicBezTo>
                  <a:cubicBezTo>
                    <a:pt x="22690" y="19514"/>
                    <a:pt x="21429" y="18908"/>
                    <a:pt x="20824" y="18908"/>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26"/>
            <p:cNvSpPr/>
            <p:nvPr/>
          </p:nvSpPr>
          <p:spPr>
            <a:xfrm>
              <a:off x="3612725" y="2822200"/>
              <a:ext cx="535750" cy="79425"/>
            </a:xfrm>
            <a:custGeom>
              <a:avLst/>
              <a:gdLst/>
              <a:ahLst/>
              <a:cxnLst/>
              <a:rect l="l" t="t" r="r" b="b"/>
              <a:pathLst>
                <a:path w="21430" h="3177" extrusionOk="0">
                  <a:moveTo>
                    <a:pt x="1916" y="0"/>
                  </a:moveTo>
                  <a:cubicBezTo>
                    <a:pt x="1261" y="0"/>
                    <a:pt x="0" y="656"/>
                    <a:pt x="0" y="1261"/>
                  </a:cubicBezTo>
                  <a:cubicBezTo>
                    <a:pt x="0" y="2521"/>
                    <a:pt x="1261" y="3177"/>
                    <a:pt x="1916" y="3177"/>
                  </a:cubicBezTo>
                  <a:lnTo>
                    <a:pt x="20169" y="3177"/>
                  </a:lnTo>
                  <a:cubicBezTo>
                    <a:pt x="20824" y="3177"/>
                    <a:pt x="21429" y="2521"/>
                    <a:pt x="21429" y="1261"/>
                  </a:cubicBezTo>
                  <a:cubicBezTo>
                    <a:pt x="21429" y="656"/>
                    <a:pt x="20824" y="0"/>
                    <a:pt x="2016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26"/>
            <p:cNvSpPr/>
            <p:nvPr/>
          </p:nvSpPr>
          <p:spPr>
            <a:xfrm>
              <a:off x="3612725" y="3011275"/>
              <a:ext cx="1953825" cy="79425"/>
            </a:xfrm>
            <a:custGeom>
              <a:avLst/>
              <a:gdLst/>
              <a:ahLst/>
              <a:cxnLst/>
              <a:rect l="l" t="t" r="r" b="b"/>
              <a:pathLst>
                <a:path w="78153" h="3177" extrusionOk="0">
                  <a:moveTo>
                    <a:pt x="1916" y="0"/>
                  </a:moveTo>
                  <a:cubicBezTo>
                    <a:pt x="1261" y="0"/>
                    <a:pt x="0" y="656"/>
                    <a:pt x="0" y="1916"/>
                  </a:cubicBezTo>
                  <a:cubicBezTo>
                    <a:pt x="0" y="2521"/>
                    <a:pt x="1261" y="3177"/>
                    <a:pt x="1916" y="3177"/>
                  </a:cubicBezTo>
                  <a:lnTo>
                    <a:pt x="76892" y="3177"/>
                  </a:lnTo>
                  <a:cubicBezTo>
                    <a:pt x="77548" y="3177"/>
                    <a:pt x="78153" y="2521"/>
                    <a:pt x="78153" y="1916"/>
                  </a:cubicBezTo>
                  <a:cubicBezTo>
                    <a:pt x="78153" y="656"/>
                    <a:pt x="77548" y="0"/>
                    <a:pt x="76892"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26"/>
            <p:cNvSpPr/>
            <p:nvPr/>
          </p:nvSpPr>
          <p:spPr>
            <a:xfrm>
              <a:off x="3612725" y="3200350"/>
              <a:ext cx="1953825" cy="79450"/>
            </a:xfrm>
            <a:custGeom>
              <a:avLst/>
              <a:gdLst/>
              <a:ahLst/>
              <a:cxnLst/>
              <a:rect l="l" t="t" r="r" b="b"/>
              <a:pathLst>
                <a:path w="78153" h="3178" extrusionOk="0">
                  <a:moveTo>
                    <a:pt x="1916" y="1"/>
                  </a:moveTo>
                  <a:cubicBezTo>
                    <a:pt x="1261" y="1"/>
                    <a:pt x="0" y="656"/>
                    <a:pt x="0" y="1917"/>
                  </a:cubicBezTo>
                  <a:cubicBezTo>
                    <a:pt x="0" y="2522"/>
                    <a:pt x="1261" y="3177"/>
                    <a:pt x="1916" y="3177"/>
                  </a:cubicBezTo>
                  <a:lnTo>
                    <a:pt x="76892" y="3177"/>
                  </a:lnTo>
                  <a:cubicBezTo>
                    <a:pt x="77548" y="3177"/>
                    <a:pt x="78153" y="2522"/>
                    <a:pt x="78153" y="1917"/>
                  </a:cubicBezTo>
                  <a:cubicBezTo>
                    <a:pt x="78153" y="656"/>
                    <a:pt x="77548" y="1"/>
                    <a:pt x="76892"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26"/>
            <p:cNvSpPr/>
            <p:nvPr/>
          </p:nvSpPr>
          <p:spPr>
            <a:xfrm>
              <a:off x="3612725" y="3389425"/>
              <a:ext cx="1119350" cy="79450"/>
            </a:xfrm>
            <a:custGeom>
              <a:avLst/>
              <a:gdLst/>
              <a:ahLst/>
              <a:cxnLst/>
              <a:rect l="l" t="t" r="r" b="b"/>
              <a:pathLst>
                <a:path w="44774" h="3178" extrusionOk="0">
                  <a:moveTo>
                    <a:pt x="1916" y="1"/>
                  </a:moveTo>
                  <a:cubicBezTo>
                    <a:pt x="1261" y="1"/>
                    <a:pt x="0" y="656"/>
                    <a:pt x="0" y="1917"/>
                  </a:cubicBezTo>
                  <a:cubicBezTo>
                    <a:pt x="0" y="2522"/>
                    <a:pt x="1261" y="3177"/>
                    <a:pt x="1916" y="3177"/>
                  </a:cubicBezTo>
                  <a:lnTo>
                    <a:pt x="42858" y="3177"/>
                  </a:lnTo>
                  <a:cubicBezTo>
                    <a:pt x="44118" y="3177"/>
                    <a:pt x="44774" y="2522"/>
                    <a:pt x="44774" y="1917"/>
                  </a:cubicBezTo>
                  <a:cubicBezTo>
                    <a:pt x="44774" y="656"/>
                    <a:pt x="44118" y="1"/>
                    <a:pt x="42858"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26"/>
            <p:cNvSpPr/>
            <p:nvPr/>
          </p:nvSpPr>
          <p:spPr>
            <a:xfrm>
              <a:off x="5047200" y="3736075"/>
              <a:ext cx="519350" cy="142475"/>
            </a:xfrm>
            <a:custGeom>
              <a:avLst/>
              <a:gdLst/>
              <a:ahLst/>
              <a:cxnLst/>
              <a:rect l="l" t="t" r="r" b="b"/>
              <a:pathLst>
                <a:path w="20774" h="5699" extrusionOk="0">
                  <a:moveTo>
                    <a:pt x="2521" y="0"/>
                  </a:moveTo>
                  <a:cubicBezTo>
                    <a:pt x="1261" y="0"/>
                    <a:pt x="0" y="1261"/>
                    <a:pt x="0" y="2522"/>
                  </a:cubicBezTo>
                  <a:cubicBezTo>
                    <a:pt x="0" y="4438"/>
                    <a:pt x="1261" y="5698"/>
                    <a:pt x="2521" y="5698"/>
                  </a:cubicBezTo>
                  <a:cubicBezTo>
                    <a:pt x="3782" y="5698"/>
                    <a:pt x="5042" y="4438"/>
                    <a:pt x="5042" y="2522"/>
                  </a:cubicBezTo>
                  <a:cubicBezTo>
                    <a:pt x="5042" y="1261"/>
                    <a:pt x="3782" y="0"/>
                    <a:pt x="2521" y="0"/>
                  </a:cubicBezTo>
                  <a:close/>
                  <a:moveTo>
                    <a:pt x="10689" y="0"/>
                  </a:moveTo>
                  <a:cubicBezTo>
                    <a:pt x="8824" y="0"/>
                    <a:pt x="8168" y="1261"/>
                    <a:pt x="8168" y="2522"/>
                  </a:cubicBezTo>
                  <a:cubicBezTo>
                    <a:pt x="8168" y="4438"/>
                    <a:pt x="8824" y="5698"/>
                    <a:pt x="10689" y="5698"/>
                  </a:cubicBezTo>
                  <a:cubicBezTo>
                    <a:pt x="11950" y="5698"/>
                    <a:pt x="13210" y="4438"/>
                    <a:pt x="13210" y="2522"/>
                  </a:cubicBezTo>
                  <a:cubicBezTo>
                    <a:pt x="13210" y="1261"/>
                    <a:pt x="11950" y="0"/>
                    <a:pt x="10689" y="0"/>
                  </a:cubicBezTo>
                  <a:close/>
                  <a:moveTo>
                    <a:pt x="18253" y="0"/>
                  </a:moveTo>
                  <a:cubicBezTo>
                    <a:pt x="16992" y="0"/>
                    <a:pt x="15731" y="1261"/>
                    <a:pt x="15731" y="2522"/>
                  </a:cubicBezTo>
                  <a:cubicBezTo>
                    <a:pt x="15731" y="4438"/>
                    <a:pt x="16992" y="5698"/>
                    <a:pt x="18253" y="5698"/>
                  </a:cubicBezTo>
                  <a:cubicBezTo>
                    <a:pt x="20169" y="5698"/>
                    <a:pt x="20774" y="4438"/>
                    <a:pt x="20774" y="2522"/>
                  </a:cubicBezTo>
                  <a:cubicBezTo>
                    <a:pt x="20774" y="1261"/>
                    <a:pt x="20169" y="0"/>
                    <a:pt x="18253"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26"/>
            <p:cNvSpPr/>
            <p:nvPr/>
          </p:nvSpPr>
          <p:spPr>
            <a:xfrm>
              <a:off x="713525" y="2507050"/>
              <a:ext cx="1229025" cy="504250"/>
            </a:xfrm>
            <a:custGeom>
              <a:avLst/>
              <a:gdLst/>
              <a:ahLst/>
              <a:cxnLst/>
              <a:rect l="l" t="t" r="r" b="b"/>
              <a:pathLst>
                <a:path w="49161" h="20170" extrusionOk="0">
                  <a:moveTo>
                    <a:pt x="3782" y="1"/>
                  </a:moveTo>
                  <a:cubicBezTo>
                    <a:pt x="1916" y="1"/>
                    <a:pt x="0" y="1917"/>
                    <a:pt x="0" y="3783"/>
                  </a:cubicBezTo>
                  <a:lnTo>
                    <a:pt x="0" y="16388"/>
                  </a:lnTo>
                  <a:cubicBezTo>
                    <a:pt x="0" y="18304"/>
                    <a:pt x="1916" y="20169"/>
                    <a:pt x="3782" y="20169"/>
                  </a:cubicBezTo>
                  <a:lnTo>
                    <a:pt x="45379" y="20169"/>
                  </a:lnTo>
                  <a:cubicBezTo>
                    <a:pt x="47295" y="20169"/>
                    <a:pt x="49160" y="18304"/>
                    <a:pt x="49160" y="16388"/>
                  </a:cubicBezTo>
                  <a:lnTo>
                    <a:pt x="49160" y="3783"/>
                  </a:lnTo>
                  <a:cubicBezTo>
                    <a:pt x="49160" y="1917"/>
                    <a:pt x="47295" y="1"/>
                    <a:pt x="4537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26"/>
            <p:cNvSpPr/>
            <p:nvPr/>
          </p:nvSpPr>
          <p:spPr>
            <a:xfrm>
              <a:off x="887475" y="2617975"/>
              <a:ext cx="897500" cy="267275"/>
            </a:xfrm>
            <a:custGeom>
              <a:avLst/>
              <a:gdLst/>
              <a:ahLst/>
              <a:cxnLst/>
              <a:rect l="l" t="t" r="r" b="b"/>
              <a:pathLst>
                <a:path w="35900" h="10691" extrusionOk="0">
                  <a:moveTo>
                    <a:pt x="18908" y="1"/>
                  </a:moveTo>
                  <a:cubicBezTo>
                    <a:pt x="15126" y="1"/>
                    <a:pt x="14471" y="8169"/>
                    <a:pt x="11950" y="8825"/>
                  </a:cubicBezTo>
                  <a:cubicBezTo>
                    <a:pt x="11787" y="8864"/>
                    <a:pt x="11630" y="8882"/>
                    <a:pt x="11477" y="8882"/>
                  </a:cubicBezTo>
                  <a:cubicBezTo>
                    <a:pt x="9261" y="8882"/>
                    <a:pt x="8006" y="5043"/>
                    <a:pt x="5647" y="5043"/>
                  </a:cubicBezTo>
                  <a:cubicBezTo>
                    <a:pt x="2521" y="5043"/>
                    <a:pt x="0" y="10690"/>
                    <a:pt x="0" y="10690"/>
                  </a:cubicBezTo>
                  <a:lnTo>
                    <a:pt x="35900" y="10690"/>
                  </a:lnTo>
                  <a:cubicBezTo>
                    <a:pt x="33823" y="5248"/>
                    <a:pt x="32173" y="3648"/>
                    <a:pt x="30776" y="3648"/>
                  </a:cubicBezTo>
                  <a:cubicBezTo>
                    <a:pt x="28781" y="3648"/>
                    <a:pt x="27298" y="6909"/>
                    <a:pt x="25816" y="6909"/>
                  </a:cubicBezTo>
                  <a:cubicBezTo>
                    <a:pt x="23295" y="6909"/>
                    <a:pt x="22690" y="1"/>
                    <a:pt x="18908"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26"/>
            <p:cNvSpPr/>
            <p:nvPr/>
          </p:nvSpPr>
          <p:spPr>
            <a:xfrm>
              <a:off x="1706800" y="4508775"/>
              <a:ext cx="1386600" cy="960550"/>
            </a:xfrm>
            <a:custGeom>
              <a:avLst/>
              <a:gdLst/>
              <a:ahLst/>
              <a:cxnLst/>
              <a:rect l="l" t="t" r="r" b="b"/>
              <a:pathLst>
                <a:path w="55464" h="38422" extrusionOk="0">
                  <a:moveTo>
                    <a:pt x="1" y="30253"/>
                  </a:moveTo>
                  <a:lnTo>
                    <a:pt x="1" y="38421"/>
                  </a:lnTo>
                  <a:lnTo>
                    <a:pt x="10085" y="38421"/>
                  </a:lnTo>
                  <a:lnTo>
                    <a:pt x="10085" y="30253"/>
                  </a:lnTo>
                  <a:close/>
                  <a:moveTo>
                    <a:pt x="15127" y="24556"/>
                  </a:moveTo>
                  <a:lnTo>
                    <a:pt x="15127" y="38421"/>
                  </a:lnTo>
                  <a:lnTo>
                    <a:pt x="25211" y="38421"/>
                  </a:lnTo>
                  <a:lnTo>
                    <a:pt x="25211" y="24556"/>
                  </a:lnTo>
                  <a:close/>
                  <a:moveTo>
                    <a:pt x="30253" y="8169"/>
                  </a:moveTo>
                  <a:lnTo>
                    <a:pt x="30253" y="38421"/>
                  </a:lnTo>
                  <a:lnTo>
                    <a:pt x="40337" y="38421"/>
                  </a:lnTo>
                  <a:lnTo>
                    <a:pt x="40337" y="8169"/>
                  </a:lnTo>
                  <a:close/>
                  <a:moveTo>
                    <a:pt x="45380" y="1"/>
                  </a:moveTo>
                  <a:lnTo>
                    <a:pt x="45380" y="38421"/>
                  </a:lnTo>
                  <a:lnTo>
                    <a:pt x="55464" y="38421"/>
                  </a:lnTo>
                  <a:lnTo>
                    <a:pt x="55464" y="1"/>
                  </a:ln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26"/>
            <p:cNvSpPr/>
            <p:nvPr/>
          </p:nvSpPr>
          <p:spPr>
            <a:xfrm>
              <a:off x="4637525" y="4695000"/>
              <a:ext cx="1796275" cy="774325"/>
            </a:xfrm>
            <a:custGeom>
              <a:avLst/>
              <a:gdLst/>
              <a:ahLst/>
              <a:cxnLst/>
              <a:rect l="l" t="t" r="r" b="b"/>
              <a:pathLst>
                <a:path w="71851" h="30973" extrusionOk="0">
                  <a:moveTo>
                    <a:pt x="28139" y="1"/>
                  </a:moveTo>
                  <a:cubicBezTo>
                    <a:pt x="23645" y="1"/>
                    <a:pt x="19013" y="1876"/>
                    <a:pt x="15732" y="5157"/>
                  </a:cubicBezTo>
                  <a:cubicBezTo>
                    <a:pt x="11345" y="9544"/>
                    <a:pt x="9429" y="16502"/>
                    <a:pt x="10690" y="22149"/>
                  </a:cubicBezTo>
                  <a:cubicBezTo>
                    <a:pt x="8169" y="22149"/>
                    <a:pt x="5647" y="22804"/>
                    <a:pt x="3782" y="24670"/>
                  </a:cubicBezTo>
                  <a:cubicBezTo>
                    <a:pt x="1261" y="25930"/>
                    <a:pt x="605" y="28451"/>
                    <a:pt x="0" y="30972"/>
                  </a:cubicBezTo>
                  <a:lnTo>
                    <a:pt x="71850" y="30972"/>
                  </a:lnTo>
                  <a:cubicBezTo>
                    <a:pt x="71850" y="29107"/>
                    <a:pt x="70590" y="27191"/>
                    <a:pt x="69329" y="25930"/>
                  </a:cubicBezTo>
                  <a:cubicBezTo>
                    <a:pt x="67743" y="24386"/>
                    <a:pt x="65328" y="23256"/>
                    <a:pt x="63456" y="23256"/>
                  </a:cubicBezTo>
                  <a:cubicBezTo>
                    <a:pt x="63067" y="23256"/>
                    <a:pt x="62701" y="23305"/>
                    <a:pt x="62371" y="23409"/>
                  </a:cubicBezTo>
                  <a:cubicBezTo>
                    <a:pt x="63026" y="19023"/>
                    <a:pt x="61111" y="14586"/>
                    <a:pt x="57329" y="12065"/>
                  </a:cubicBezTo>
                  <a:cubicBezTo>
                    <a:pt x="55580" y="11202"/>
                    <a:pt x="53702" y="10738"/>
                    <a:pt x="51814" y="10738"/>
                  </a:cubicBezTo>
                  <a:cubicBezTo>
                    <a:pt x="49620" y="10738"/>
                    <a:pt x="47412" y="11365"/>
                    <a:pt x="45379" y="12720"/>
                  </a:cubicBezTo>
                  <a:cubicBezTo>
                    <a:pt x="43463" y="7022"/>
                    <a:pt x="38421" y="1980"/>
                    <a:pt x="32774" y="720"/>
                  </a:cubicBezTo>
                  <a:cubicBezTo>
                    <a:pt x="31289" y="234"/>
                    <a:pt x="29723" y="1"/>
                    <a:pt x="28139" y="1"/>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26"/>
            <p:cNvSpPr/>
            <p:nvPr/>
          </p:nvSpPr>
          <p:spPr>
            <a:xfrm>
              <a:off x="5156850" y="1007525"/>
              <a:ext cx="1544175" cy="1673525"/>
            </a:xfrm>
            <a:custGeom>
              <a:avLst/>
              <a:gdLst/>
              <a:ahLst/>
              <a:cxnLst/>
              <a:rect l="l" t="t" r="r" b="b"/>
              <a:pathLst>
                <a:path w="61767" h="66941" extrusionOk="0">
                  <a:moveTo>
                    <a:pt x="53723" y="1"/>
                  </a:moveTo>
                  <a:cubicBezTo>
                    <a:pt x="53467" y="1"/>
                    <a:pt x="53205" y="42"/>
                    <a:pt x="52943" y="132"/>
                  </a:cubicBezTo>
                  <a:lnTo>
                    <a:pt x="3177" y="3914"/>
                  </a:lnTo>
                  <a:cubicBezTo>
                    <a:pt x="1261" y="4519"/>
                    <a:pt x="1" y="5779"/>
                    <a:pt x="1" y="8300"/>
                  </a:cubicBezTo>
                  <a:lnTo>
                    <a:pt x="4438" y="63158"/>
                  </a:lnTo>
                  <a:cubicBezTo>
                    <a:pt x="4438" y="65680"/>
                    <a:pt x="6303" y="66940"/>
                    <a:pt x="8219" y="66940"/>
                  </a:cubicBezTo>
                  <a:lnTo>
                    <a:pt x="57985" y="62503"/>
                  </a:lnTo>
                  <a:cubicBezTo>
                    <a:pt x="59901" y="62503"/>
                    <a:pt x="61766" y="60637"/>
                    <a:pt x="61161" y="58721"/>
                  </a:cubicBezTo>
                  <a:lnTo>
                    <a:pt x="56724" y="3258"/>
                  </a:lnTo>
                  <a:cubicBezTo>
                    <a:pt x="56724" y="1648"/>
                    <a:pt x="55335" y="1"/>
                    <a:pt x="5372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26"/>
            <p:cNvSpPr/>
            <p:nvPr/>
          </p:nvSpPr>
          <p:spPr>
            <a:xfrm>
              <a:off x="5282900" y="1357450"/>
              <a:ext cx="1276950" cy="976950"/>
            </a:xfrm>
            <a:custGeom>
              <a:avLst/>
              <a:gdLst/>
              <a:ahLst/>
              <a:cxnLst/>
              <a:rect l="l" t="t" r="r" b="b"/>
              <a:pathLst>
                <a:path w="51078" h="39078" extrusionOk="0">
                  <a:moveTo>
                    <a:pt x="47901" y="1"/>
                  </a:moveTo>
                  <a:lnTo>
                    <a:pt x="1" y="3783"/>
                  </a:lnTo>
                  <a:lnTo>
                    <a:pt x="3177" y="39077"/>
                  </a:lnTo>
                  <a:lnTo>
                    <a:pt x="51077" y="34640"/>
                  </a:lnTo>
                  <a:lnTo>
                    <a:pt x="47901"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26"/>
            <p:cNvSpPr/>
            <p:nvPr/>
          </p:nvSpPr>
          <p:spPr>
            <a:xfrm>
              <a:off x="5267775" y="1199900"/>
              <a:ext cx="157600" cy="157575"/>
            </a:xfrm>
            <a:custGeom>
              <a:avLst/>
              <a:gdLst/>
              <a:ahLst/>
              <a:cxnLst/>
              <a:rect l="l" t="t" r="r" b="b"/>
              <a:pathLst>
                <a:path w="6304" h="6303" extrusionOk="0">
                  <a:moveTo>
                    <a:pt x="3127" y="0"/>
                  </a:moveTo>
                  <a:cubicBezTo>
                    <a:pt x="1261" y="0"/>
                    <a:pt x="1" y="1261"/>
                    <a:pt x="1" y="3126"/>
                  </a:cubicBezTo>
                  <a:cubicBezTo>
                    <a:pt x="606" y="5042"/>
                    <a:pt x="1866" y="6303"/>
                    <a:pt x="3782" y="6303"/>
                  </a:cubicBezTo>
                  <a:cubicBezTo>
                    <a:pt x="5043" y="5647"/>
                    <a:pt x="6303" y="4387"/>
                    <a:pt x="6303" y="2521"/>
                  </a:cubicBezTo>
                  <a:cubicBezTo>
                    <a:pt x="6303" y="1261"/>
                    <a:pt x="5043" y="0"/>
                    <a:pt x="3127"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26"/>
            <p:cNvSpPr/>
            <p:nvPr/>
          </p:nvSpPr>
          <p:spPr>
            <a:xfrm>
              <a:off x="5456850" y="884775"/>
              <a:ext cx="1418125" cy="1575675"/>
            </a:xfrm>
            <a:custGeom>
              <a:avLst/>
              <a:gdLst/>
              <a:ahLst/>
              <a:cxnLst/>
              <a:rect l="l" t="t" r="r" b="b"/>
              <a:pathLst>
                <a:path w="56725" h="63027" extrusionOk="0">
                  <a:moveTo>
                    <a:pt x="3783" y="0"/>
                  </a:moveTo>
                  <a:cubicBezTo>
                    <a:pt x="1261" y="0"/>
                    <a:pt x="1" y="1866"/>
                    <a:pt x="1" y="3782"/>
                  </a:cubicBezTo>
                  <a:lnTo>
                    <a:pt x="1" y="59245"/>
                  </a:lnTo>
                  <a:cubicBezTo>
                    <a:pt x="1" y="61110"/>
                    <a:pt x="1261" y="63026"/>
                    <a:pt x="3783" y="63026"/>
                  </a:cubicBezTo>
                  <a:lnTo>
                    <a:pt x="52943" y="63026"/>
                  </a:lnTo>
                  <a:cubicBezTo>
                    <a:pt x="55464" y="63026"/>
                    <a:pt x="56724" y="61110"/>
                    <a:pt x="56724" y="59245"/>
                  </a:cubicBezTo>
                  <a:lnTo>
                    <a:pt x="56724" y="3782"/>
                  </a:lnTo>
                  <a:cubicBezTo>
                    <a:pt x="56724" y="1866"/>
                    <a:pt x="55464" y="0"/>
                    <a:pt x="52943"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26"/>
            <p:cNvSpPr/>
            <p:nvPr/>
          </p:nvSpPr>
          <p:spPr>
            <a:xfrm>
              <a:off x="5566525" y="1231400"/>
              <a:ext cx="1197525" cy="882400"/>
            </a:xfrm>
            <a:custGeom>
              <a:avLst/>
              <a:gdLst/>
              <a:ahLst/>
              <a:cxnLst/>
              <a:rect l="l" t="t" r="r" b="b"/>
              <a:pathLst>
                <a:path w="47901" h="35296" extrusionOk="0">
                  <a:moveTo>
                    <a:pt x="1" y="1"/>
                  </a:moveTo>
                  <a:lnTo>
                    <a:pt x="1" y="35296"/>
                  </a:lnTo>
                  <a:lnTo>
                    <a:pt x="47900" y="35296"/>
                  </a:lnTo>
                  <a:lnTo>
                    <a:pt x="47900"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26"/>
            <p:cNvSpPr/>
            <p:nvPr/>
          </p:nvSpPr>
          <p:spPr>
            <a:xfrm>
              <a:off x="5976200" y="1483525"/>
              <a:ext cx="315150" cy="472700"/>
            </a:xfrm>
            <a:custGeom>
              <a:avLst/>
              <a:gdLst/>
              <a:ahLst/>
              <a:cxnLst/>
              <a:rect l="l" t="t" r="r" b="b"/>
              <a:pathLst>
                <a:path w="12606" h="18908" extrusionOk="0">
                  <a:moveTo>
                    <a:pt x="6303" y="0"/>
                  </a:moveTo>
                  <a:lnTo>
                    <a:pt x="6303" y="12605"/>
                  </a:lnTo>
                  <a:cubicBezTo>
                    <a:pt x="5698" y="11950"/>
                    <a:pt x="5042" y="11950"/>
                    <a:pt x="3782" y="11950"/>
                  </a:cubicBezTo>
                  <a:cubicBezTo>
                    <a:pt x="1916" y="12605"/>
                    <a:pt x="0" y="14471"/>
                    <a:pt x="0" y="16387"/>
                  </a:cubicBezTo>
                  <a:cubicBezTo>
                    <a:pt x="0" y="16992"/>
                    <a:pt x="656" y="17647"/>
                    <a:pt x="1261" y="18252"/>
                  </a:cubicBezTo>
                  <a:cubicBezTo>
                    <a:pt x="1261" y="18252"/>
                    <a:pt x="2521" y="18908"/>
                    <a:pt x="3177" y="18908"/>
                  </a:cubicBezTo>
                  <a:cubicBezTo>
                    <a:pt x="3177" y="18908"/>
                    <a:pt x="3782" y="18908"/>
                    <a:pt x="4437" y="18252"/>
                  </a:cubicBezTo>
                  <a:cubicBezTo>
                    <a:pt x="6303" y="18252"/>
                    <a:pt x="7564" y="16387"/>
                    <a:pt x="7564" y="14471"/>
                  </a:cubicBezTo>
                  <a:lnTo>
                    <a:pt x="7564" y="6303"/>
                  </a:lnTo>
                  <a:lnTo>
                    <a:pt x="12606" y="9429"/>
                  </a:lnTo>
                  <a:lnTo>
                    <a:pt x="12606" y="3782"/>
                  </a:lnTo>
                  <a:lnTo>
                    <a:pt x="7564" y="605"/>
                  </a:lnTo>
                  <a:lnTo>
                    <a:pt x="6303" y="0"/>
                  </a:ln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26"/>
            <p:cNvSpPr/>
            <p:nvPr/>
          </p:nvSpPr>
          <p:spPr>
            <a:xfrm>
              <a:off x="5566525" y="979300"/>
              <a:ext cx="157600" cy="157600"/>
            </a:xfrm>
            <a:custGeom>
              <a:avLst/>
              <a:gdLst/>
              <a:ahLst/>
              <a:cxnLst/>
              <a:rect l="l" t="t" r="r" b="b"/>
              <a:pathLst>
                <a:path w="6304" h="6304" extrusionOk="0">
                  <a:moveTo>
                    <a:pt x="3177" y="1"/>
                  </a:moveTo>
                  <a:cubicBezTo>
                    <a:pt x="1261" y="1"/>
                    <a:pt x="1" y="1261"/>
                    <a:pt x="1" y="3127"/>
                  </a:cubicBezTo>
                  <a:cubicBezTo>
                    <a:pt x="1" y="5043"/>
                    <a:pt x="1261" y="6303"/>
                    <a:pt x="3177" y="6303"/>
                  </a:cubicBezTo>
                  <a:cubicBezTo>
                    <a:pt x="5043" y="6303"/>
                    <a:pt x="6303" y="5043"/>
                    <a:pt x="6303" y="3127"/>
                  </a:cubicBezTo>
                  <a:cubicBezTo>
                    <a:pt x="6303" y="1261"/>
                    <a:pt x="5043" y="1"/>
                    <a:pt x="3177" y="1"/>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126"/>
          <p:cNvGrpSpPr/>
          <p:nvPr/>
        </p:nvGrpSpPr>
        <p:grpSpPr>
          <a:xfrm>
            <a:off x="3432451" y="2088769"/>
            <a:ext cx="2279084" cy="2375918"/>
            <a:chOff x="3626938" y="2088769"/>
            <a:chExt cx="2279084" cy="2375918"/>
          </a:xfrm>
        </p:grpSpPr>
        <p:sp>
          <p:nvSpPr>
            <p:cNvPr id="4998" name="Google Shape;4998;p126"/>
            <p:cNvSpPr/>
            <p:nvPr/>
          </p:nvSpPr>
          <p:spPr>
            <a:xfrm>
              <a:off x="4721408" y="2977215"/>
              <a:ext cx="1184614" cy="882291"/>
            </a:xfrm>
            <a:custGeom>
              <a:avLst/>
              <a:gdLst/>
              <a:ahLst/>
              <a:cxnLst/>
              <a:rect l="l" t="t" r="r" b="b"/>
              <a:pathLst>
                <a:path w="104119" h="77547" extrusionOk="0">
                  <a:moveTo>
                    <a:pt x="6248" y="1"/>
                  </a:moveTo>
                  <a:cubicBezTo>
                    <a:pt x="2852" y="1"/>
                    <a:pt x="0" y="2853"/>
                    <a:pt x="0" y="6248"/>
                  </a:cubicBezTo>
                  <a:lnTo>
                    <a:pt x="0" y="71300"/>
                  </a:lnTo>
                  <a:cubicBezTo>
                    <a:pt x="0" y="74695"/>
                    <a:pt x="2852" y="77547"/>
                    <a:pt x="6248" y="77547"/>
                  </a:cubicBezTo>
                  <a:lnTo>
                    <a:pt x="97917" y="77547"/>
                  </a:lnTo>
                  <a:cubicBezTo>
                    <a:pt x="101312" y="77547"/>
                    <a:pt x="104119" y="74695"/>
                    <a:pt x="104119" y="71300"/>
                  </a:cubicBezTo>
                  <a:lnTo>
                    <a:pt x="104119" y="6248"/>
                  </a:lnTo>
                  <a:cubicBezTo>
                    <a:pt x="104119" y="2853"/>
                    <a:pt x="101312" y="1"/>
                    <a:pt x="97917"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26"/>
            <p:cNvSpPr/>
            <p:nvPr/>
          </p:nvSpPr>
          <p:spPr>
            <a:xfrm>
              <a:off x="4985628" y="3736914"/>
              <a:ext cx="817394" cy="11"/>
            </a:xfrm>
            <a:custGeom>
              <a:avLst/>
              <a:gdLst/>
              <a:ahLst/>
              <a:cxnLst/>
              <a:rect l="l" t="t" r="r" b="b"/>
              <a:pathLst>
                <a:path w="71843" h="1" extrusionOk="0">
                  <a:moveTo>
                    <a:pt x="71842" y="1"/>
                  </a:moveTo>
                  <a:lnTo>
                    <a:pt x="0" y="1"/>
                  </a:lnTo>
                  <a:lnTo>
                    <a:pt x="0" y="1"/>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26"/>
            <p:cNvSpPr/>
            <p:nvPr/>
          </p:nvSpPr>
          <p:spPr>
            <a:xfrm>
              <a:off x="4985628" y="3640603"/>
              <a:ext cx="817394" cy="11"/>
            </a:xfrm>
            <a:custGeom>
              <a:avLst/>
              <a:gdLst/>
              <a:ahLst/>
              <a:cxnLst/>
              <a:rect l="l" t="t" r="r" b="b"/>
              <a:pathLst>
                <a:path w="71843" h="1" extrusionOk="0">
                  <a:moveTo>
                    <a:pt x="71842" y="0"/>
                  </a:moveTo>
                  <a:lnTo>
                    <a:pt x="0" y="0"/>
                  </a:lnTo>
                  <a:lnTo>
                    <a:pt x="0" y="0"/>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26"/>
            <p:cNvSpPr/>
            <p:nvPr/>
          </p:nvSpPr>
          <p:spPr>
            <a:xfrm>
              <a:off x="4985628" y="3543769"/>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26"/>
            <p:cNvSpPr/>
            <p:nvPr/>
          </p:nvSpPr>
          <p:spPr>
            <a:xfrm>
              <a:off x="4985628" y="3447459"/>
              <a:ext cx="817394" cy="6189"/>
            </a:xfrm>
            <a:custGeom>
              <a:avLst/>
              <a:gdLst/>
              <a:ahLst/>
              <a:cxnLst/>
              <a:rect l="l" t="t" r="r" b="b"/>
              <a:pathLst>
                <a:path w="71843" h="544" extrusionOk="0">
                  <a:moveTo>
                    <a:pt x="0" y="1"/>
                  </a:moveTo>
                  <a:lnTo>
                    <a:pt x="0" y="544"/>
                  </a:lnTo>
                  <a:lnTo>
                    <a:pt x="71842" y="544"/>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26"/>
            <p:cNvSpPr/>
            <p:nvPr/>
          </p:nvSpPr>
          <p:spPr>
            <a:xfrm>
              <a:off x="4985628" y="3350625"/>
              <a:ext cx="817394" cy="6713"/>
            </a:xfrm>
            <a:custGeom>
              <a:avLst/>
              <a:gdLst/>
              <a:ahLst/>
              <a:cxnLst/>
              <a:rect l="l" t="t" r="r" b="b"/>
              <a:pathLst>
                <a:path w="71843" h="590" extrusionOk="0">
                  <a:moveTo>
                    <a:pt x="0" y="1"/>
                  </a:moveTo>
                  <a:lnTo>
                    <a:pt x="0" y="589"/>
                  </a:lnTo>
                  <a:lnTo>
                    <a:pt x="71842" y="589"/>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26"/>
            <p:cNvSpPr/>
            <p:nvPr/>
          </p:nvSpPr>
          <p:spPr>
            <a:xfrm>
              <a:off x="5030433" y="3260492"/>
              <a:ext cx="772589" cy="11"/>
            </a:xfrm>
            <a:custGeom>
              <a:avLst/>
              <a:gdLst/>
              <a:ahLst/>
              <a:cxnLst/>
              <a:rect l="l" t="t" r="r" b="b"/>
              <a:pathLst>
                <a:path w="67905" h="1" extrusionOk="0">
                  <a:moveTo>
                    <a:pt x="67904" y="1"/>
                  </a:moveTo>
                  <a:lnTo>
                    <a:pt x="1" y="1"/>
                  </a:lnTo>
                  <a:lnTo>
                    <a:pt x="1" y="1"/>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26"/>
            <p:cNvSpPr/>
            <p:nvPr/>
          </p:nvSpPr>
          <p:spPr>
            <a:xfrm>
              <a:off x="4985628" y="3280073"/>
              <a:ext cx="817394" cy="456852"/>
            </a:xfrm>
            <a:custGeom>
              <a:avLst/>
              <a:gdLst/>
              <a:ahLst/>
              <a:cxnLst/>
              <a:rect l="l" t="t" r="r" b="b"/>
              <a:pathLst>
                <a:path w="71843" h="40154" extrusionOk="0">
                  <a:moveTo>
                    <a:pt x="71842" y="0"/>
                  </a:moveTo>
                  <a:lnTo>
                    <a:pt x="56587" y="9597"/>
                  </a:lnTo>
                  <a:lnTo>
                    <a:pt x="45269" y="6790"/>
                  </a:lnTo>
                  <a:lnTo>
                    <a:pt x="32820" y="23178"/>
                  </a:lnTo>
                  <a:lnTo>
                    <a:pt x="22635" y="20371"/>
                  </a:lnTo>
                  <a:lnTo>
                    <a:pt x="16976" y="28293"/>
                  </a:lnTo>
                  <a:lnTo>
                    <a:pt x="9054" y="23178"/>
                  </a:lnTo>
                  <a:lnTo>
                    <a:pt x="0" y="34495"/>
                  </a:lnTo>
                  <a:lnTo>
                    <a:pt x="0" y="40154"/>
                  </a:lnTo>
                  <a:lnTo>
                    <a:pt x="71842" y="40154"/>
                  </a:lnTo>
                  <a:lnTo>
                    <a:pt x="71842"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26"/>
            <p:cNvSpPr/>
            <p:nvPr/>
          </p:nvSpPr>
          <p:spPr>
            <a:xfrm>
              <a:off x="4831110" y="3736914"/>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26"/>
            <p:cNvSpPr/>
            <p:nvPr/>
          </p:nvSpPr>
          <p:spPr>
            <a:xfrm>
              <a:off x="4824420" y="3730736"/>
              <a:ext cx="90144" cy="12891"/>
            </a:xfrm>
            <a:custGeom>
              <a:avLst/>
              <a:gdLst/>
              <a:ahLst/>
              <a:cxnLst/>
              <a:rect l="l" t="t" r="r" b="b"/>
              <a:pathLst>
                <a:path w="7923" h="1133" extrusionOk="0">
                  <a:moveTo>
                    <a:pt x="589" y="0"/>
                  </a:moveTo>
                  <a:cubicBezTo>
                    <a:pt x="589" y="0"/>
                    <a:pt x="0" y="0"/>
                    <a:pt x="0" y="544"/>
                  </a:cubicBezTo>
                  <a:cubicBezTo>
                    <a:pt x="0" y="1132"/>
                    <a:pt x="589" y="1132"/>
                    <a:pt x="589" y="1132"/>
                  </a:cubicBezTo>
                  <a:lnTo>
                    <a:pt x="6791" y="1132"/>
                  </a:lnTo>
                  <a:cubicBezTo>
                    <a:pt x="7379" y="1132"/>
                    <a:pt x="7922" y="1132"/>
                    <a:pt x="7922" y="544"/>
                  </a:cubicBezTo>
                  <a:cubicBezTo>
                    <a:pt x="7922" y="0"/>
                    <a:pt x="7379" y="0"/>
                    <a:pt x="679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26"/>
            <p:cNvSpPr/>
            <p:nvPr/>
          </p:nvSpPr>
          <p:spPr>
            <a:xfrm>
              <a:off x="4824420" y="3730736"/>
              <a:ext cx="11" cy="12891"/>
            </a:xfrm>
            <a:custGeom>
              <a:avLst/>
              <a:gdLst/>
              <a:ahLst/>
              <a:cxnLst/>
              <a:rect l="l" t="t" r="r" b="b"/>
              <a:pathLst>
                <a:path w="1" h="1133" extrusionOk="0">
                  <a:moveTo>
                    <a:pt x="0" y="0"/>
                  </a:move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26"/>
            <p:cNvSpPr/>
            <p:nvPr/>
          </p:nvSpPr>
          <p:spPr>
            <a:xfrm>
              <a:off x="482442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26"/>
            <p:cNvSpPr/>
            <p:nvPr/>
          </p:nvSpPr>
          <p:spPr>
            <a:xfrm>
              <a:off x="482442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26"/>
            <p:cNvSpPr/>
            <p:nvPr/>
          </p:nvSpPr>
          <p:spPr>
            <a:xfrm>
              <a:off x="4824420"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26"/>
            <p:cNvSpPr/>
            <p:nvPr/>
          </p:nvSpPr>
          <p:spPr>
            <a:xfrm>
              <a:off x="4831110"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26"/>
            <p:cNvSpPr/>
            <p:nvPr/>
          </p:nvSpPr>
          <p:spPr>
            <a:xfrm>
              <a:off x="4831110"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26"/>
            <p:cNvSpPr/>
            <p:nvPr/>
          </p:nvSpPr>
          <p:spPr>
            <a:xfrm>
              <a:off x="4831110" y="3730736"/>
              <a:ext cx="6189" cy="12891"/>
            </a:xfrm>
            <a:custGeom>
              <a:avLst/>
              <a:gdLst/>
              <a:ahLst/>
              <a:cxnLst/>
              <a:rect l="l" t="t" r="r" b="b"/>
              <a:pathLst>
                <a:path w="544"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26"/>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26"/>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26"/>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26"/>
            <p:cNvSpPr/>
            <p:nvPr/>
          </p:nvSpPr>
          <p:spPr>
            <a:xfrm>
              <a:off x="4837288"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26"/>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26"/>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26"/>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26"/>
            <p:cNvSpPr/>
            <p:nvPr/>
          </p:nvSpPr>
          <p:spPr>
            <a:xfrm>
              <a:off x="4843990" y="3730736"/>
              <a:ext cx="6189" cy="12891"/>
            </a:xfrm>
            <a:custGeom>
              <a:avLst/>
              <a:gdLst/>
              <a:ahLst/>
              <a:cxnLst/>
              <a:rect l="l" t="t" r="r" b="b"/>
              <a:pathLst>
                <a:path w="544" h="1133" extrusionOk="0">
                  <a:moveTo>
                    <a:pt x="0" y="0"/>
                  </a:moveTo>
                  <a:lnTo>
                    <a:pt x="0"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26"/>
            <p:cNvSpPr/>
            <p:nvPr/>
          </p:nvSpPr>
          <p:spPr>
            <a:xfrm>
              <a:off x="485016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26"/>
            <p:cNvSpPr/>
            <p:nvPr/>
          </p:nvSpPr>
          <p:spPr>
            <a:xfrm>
              <a:off x="485016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26"/>
            <p:cNvSpPr/>
            <p:nvPr/>
          </p:nvSpPr>
          <p:spPr>
            <a:xfrm>
              <a:off x="4850168"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26"/>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26"/>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26"/>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26"/>
            <p:cNvSpPr/>
            <p:nvPr/>
          </p:nvSpPr>
          <p:spPr>
            <a:xfrm>
              <a:off x="4856869" y="3730736"/>
              <a:ext cx="6189" cy="12891"/>
            </a:xfrm>
            <a:custGeom>
              <a:avLst/>
              <a:gdLst/>
              <a:ahLst/>
              <a:cxnLst/>
              <a:rect l="l" t="t" r="r" b="b"/>
              <a:pathLst>
                <a:path w="544" h="1133" extrusionOk="0">
                  <a:moveTo>
                    <a:pt x="0" y="0"/>
                  </a:moveTo>
                  <a:lnTo>
                    <a:pt x="0" y="1132"/>
                  </a:lnTo>
                  <a:lnTo>
                    <a:pt x="543" y="1132"/>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26"/>
            <p:cNvSpPr/>
            <p:nvPr/>
          </p:nvSpPr>
          <p:spPr>
            <a:xfrm>
              <a:off x="4863047"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26"/>
            <p:cNvSpPr/>
            <p:nvPr/>
          </p:nvSpPr>
          <p:spPr>
            <a:xfrm>
              <a:off x="4863047"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26"/>
            <p:cNvSpPr/>
            <p:nvPr/>
          </p:nvSpPr>
          <p:spPr>
            <a:xfrm>
              <a:off x="4863047"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26"/>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26"/>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26"/>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26"/>
            <p:cNvSpPr/>
            <p:nvPr/>
          </p:nvSpPr>
          <p:spPr>
            <a:xfrm>
              <a:off x="4869737" y="3730736"/>
              <a:ext cx="6201" cy="12891"/>
            </a:xfrm>
            <a:custGeom>
              <a:avLst/>
              <a:gdLst/>
              <a:ahLst/>
              <a:cxnLst/>
              <a:rect l="l" t="t" r="r" b="b"/>
              <a:pathLst>
                <a:path w="545"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26"/>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26"/>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26"/>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26"/>
            <p:cNvSpPr/>
            <p:nvPr/>
          </p:nvSpPr>
          <p:spPr>
            <a:xfrm>
              <a:off x="4875926"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26"/>
            <p:cNvSpPr/>
            <p:nvPr/>
          </p:nvSpPr>
          <p:spPr>
            <a:xfrm>
              <a:off x="4882616"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26"/>
            <p:cNvSpPr/>
            <p:nvPr/>
          </p:nvSpPr>
          <p:spPr>
            <a:xfrm>
              <a:off x="4882616"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26"/>
            <p:cNvSpPr/>
            <p:nvPr/>
          </p:nvSpPr>
          <p:spPr>
            <a:xfrm>
              <a:off x="4882616" y="3730736"/>
              <a:ext cx="6189" cy="12891"/>
            </a:xfrm>
            <a:custGeom>
              <a:avLst/>
              <a:gdLst/>
              <a:ahLst/>
              <a:cxnLst/>
              <a:rect l="l" t="t" r="r" b="b"/>
              <a:pathLst>
                <a:path w="544"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26"/>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26"/>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26"/>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26"/>
            <p:cNvSpPr/>
            <p:nvPr/>
          </p:nvSpPr>
          <p:spPr>
            <a:xfrm>
              <a:off x="4888794"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26"/>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26"/>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26"/>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26"/>
            <p:cNvSpPr/>
            <p:nvPr/>
          </p:nvSpPr>
          <p:spPr>
            <a:xfrm>
              <a:off x="4895496" y="3730736"/>
              <a:ext cx="6189" cy="12891"/>
            </a:xfrm>
            <a:custGeom>
              <a:avLst/>
              <a:gdLst/>
              <a:ahLst/>
              <a:cxnLst/>
              <a:rect l="l" t="t" r="r" b="b"/>
              <a:pathLst>
                <a:path w="544" h="1133" extrusionOk="0">
                  <a:moveTo>
                    <a:pt x="0" y="0"/>
                  </a:moveTo>
                  <a:lnTo>
                    <a:pt x="0"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26"/>
            <p:cNvSpPr/>
            <p:nvPr/>
          </p:nvSpPr>
          <p:spPr>
            <a:xfrm>
              <a:off x="490167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26"/>
            <p:cNvSpPr/>
            <p:nvPr/>
          </p:nvSpPr>
          <p:spPr>
            <a:xfrm>
              <a:off x="490167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26"/>
            <p:cNvSpPr/>
            <p:nvPr/>
          </p:nvSpPr>
          <p:spPr>
            <a:xfrm>
              <a:off x="4901674"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26"/>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26"/>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26"/>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26"/>
            <p:cNvSpPr/>
            <p:nvPr/>
          </p:nvSpPr>
          <p:spPr>
            <a:xfrm>
              <a:off x="4908375" y="3730736"/>
              <a:ext cx="6189" cy="12891"/>
            </a:xfrm>
            <a:custGeom>
              <a:avLst/>
              <a:gdLst/>
              <a:ahLst/>
              <a:cxnLst/>
              <a:rect l="l" t="t" r="r" b="b"/>
              <a:pathLst>
                <a:path w="544" h="1133" extrusionOk="0">
                  <a:moveTo>
                    <a:pt x="0" y="0"/>
                  </a:moveTo>
                  <a:lnTo>
                    <a:pt x="0" y="1132"/>
                  </a:lnTo>
                  <a:lnTo>
                    <a:pt x="543" y="1132"/>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26"/>
            <p:cNvSpPr/>
            <p:nvPr/>
          </p:nvSpPr>
          <p:spPr>
            <a:xfrm>
              <a:off x="4914553" y="3730736"/>
              <a:ext cx="11" cy="12891"/>
            </a:xfrm>
            <a:custGeom>
              <a:avLst/>
              <a:gdLst/>
              <a:ahLst/>
              <a:cxnLst/>
              <a:rect l="l" t="t" r="r" b="b"/>
              <a:pathLst>
                <a:path w="1" h="1133" extrusionOk="0">
                  <a:moveTo>
                    <a:pt x="0" y="1132"/>
                  </a:move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26"/>
            <p:cNvSpPr/>
            <p:nvPr/>
          </p:nvSpPr>
          <p:spPr>
            <a:xfrm>
              <a:off x="4831110" y="3640603"/>
              <a:ext cx="70575" cy="11"/>
            </a:xfrm>
            <a:custGeom>
              <a:avLst/>
              <a:gdLst/>
              <a:ahLst/>
              <a:cxnLst/>
              <a:rect l="l" t="t" r="r" b="b"/>
              <a:pathLst>
                <a:path w="6203" h="1" extrusionOk="0">
                  <a:moveTo>
                    <a:pt x="6203" y="0"/>
                  </a:moveTo>
                  <a:lnTo>
                    <a:pt x="1"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26"/>
            <p:cNvSpPr/>
            <p:nvPr/>
          </p:nvSpPr>
          <p:spPr>
            <a:xfrm>
              <a:off x="4824420" y="3633902"/>
              <a:ext cx="90144" cy="12891"/>
            </a:xfrm>
            <a:custGeom>
              <a:avLst/>
              <a:gdLst/>
              <a:ahLst/>
              <a:cxnLst/>
              <a:rect l="l" t="t" r="r" b="b"/>
              <a:pathLst>
                <a:path w="7923" h="1133" extrusionOk="0">
                  <a:moveTo>
                    <a:pt x="589" y="1"/>
                  </a:moveTo>
                  <a:cubicBezTo>
                    <a:pt x="589" y="1"/>
                    <a:pt x="0" y="1"/>
                    <a:pt x="0" y="589"/>
                  </a:cubicBezTo>
                  <a:cubicBezTo>
                    <a:pt x="0" y="1133"/>
                    <a:pt x="589" y="1133"/>
                    <a:pt x="589" y="1133"/>
                  </a:cubicBezTo>
                  <a:lnTo>
                    <a:pt x="6791" y="1133"/>
                  </a:lnTo>
                  <a:cubicBezTo>
                    <a:pt x="7379" y="1133"/>
                    <a:pt x="7922" y="1133"/>
                    <a:pt x="7922" y="589"/>
                  </a:cubicBezTo>
                  <a:cubicBezTo>
                    <a:pt x="7922" y="1"/>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26"/>
            <p:cNvSpPr/>
            <p:nvPr/>
          </p:nvSpPr>
          <p:spPr>
            <a:xfrm>
              <a:off x="4824420" y="3633902"/>
              <a:ext cx="11" cy="12891"/>
            </a:xfrm>
            <a:custGeom>
              <a:avLst/>
              <a:gdLst/>
              <a:ahLst/>
              <a:cxnLst/>
              <a:rect l="l" t="t" r="r" b="b"/>
              <a:pathLst>
                <a:path w="1" h="1133" extrusionOk="0">
                  <a:moveTo>
                    <a:pt x="0" y="1"/>
                  </a:move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26"/>
            <p:cNvSpPr/>
            <p:nvPr/>
          </p:nvSpPr>
          <p:spPr>
            <a:xfrm>
              <a:off x="482442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26"/>
            <p:cNvSpPr/>
            <p:nvPr/>
          </p:nvSpPr>
          <p:spPr>
            <a:xfrm>
              <a:off x="482442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26"/>
            <p:cNvSpPr/>
            <p:nvPr/>
          </p:nvSpPr>
          <p:spPr>
            <a:xfrm>
              <a:off x="4824420"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26"/>
            <p:cNvSpPr/>
            <p:nvPr/>
          </p:nvSpPr>
          <p:spPr>
            <a:xfrm>
              <a:off x="4831110"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26"/>
            <p:cNvSpPr/>
            <p:nvPr/>
          </p:nvSpPr>
          <p:spPr>
            <a:xfrm>
              <a:off x="4831110"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26"/>
            <p:cNvSpPr/>
            <p:nvPr/>
          </p:nvSpPr>
          <p:spPr>
            <a:xfrm>
              <a:off x="4831110" y="3633902"/>
              <a:ext cx="6189" cy="12891"/>
            </a:xfrm>
            <a:custGeom>
              <a:avLst/>
              <a:gdLst/>
              <a:ahLst/>
              <a:cxnLst/>
              <a:rect l="l" t="t" r="r" b="b"/>
              <a:pathLst>
                <a:path w="544"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26"/>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26"/>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26"/>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26"/>
            <p:cNvSpPr/>
            <p:nvPr/>
          </p:nvSpPr>
          <p:spPr>
            <a:xfrm>
              <a:off x="4837288"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26"/>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26"/>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26"/>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26"/>
            <p:cNvSpPr/>
            <p:nvPr/>
          </p:nvSpPr>
          <p:spPr>
            <a:xfrm>
              <a:off x="4843990" y="3633902"/>
              <a:ext cx="6189" cy="12891"/>
            </a:xfrm>
            <a:custGeom>
              <a:avLst/>
              <a:gdLst/>
              <a:ahLst/>
              <a:cxnLst/>
              <a:rect l="l" t="t" r="r" b="b"/>
              <a:pathLst>
                <a:path w="544" h="1133" extrusionOk="0">
                  <a:moveTo>
                    <a:pt x="0" y="1"/>
                  </a:moveTo>
                  <a:lnTo>
                    <a:pt x="0"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26"/>
            <p:cNvSpPr/>
            <p:nvPr/>
          </p:nvSpPr>
          <p:spPr>
            <a:xfrm>
              <a:off x="485016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26"/>
            <p:cNvSpPr/>
            <p:nvPr/>
          </p:nvSpPr>
          <p:spPr>
            <a:xfrm>
              <a:off x="485016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26"/>
            <p:cNvSpPr/>
            <p:nvPr/>
          </p:nvSpPr>
          <p:spPr>
            <a:xfrm>
              <a:off x="4850168"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26"/>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26"/>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26"/>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26"/>
            <p:cNvSpPr/>
            <p:nvPr/>
          </p:nvSpPr>
          <p:spPr>
            <a:xfrm>
              <a:off x="4856869" y="3633902"/>
              <a:ext cx="6189" cy="12891"/>
            </a:xfrm>
            <a:custGeom>
              <a:avLst/>
              <a:gdLst/>
              <a:ahLst/>
              <a:cxnLst/>
              <a:rect l="l" t="t" r="r" b="b"/>
              <a:pathLst>
                <a:path w="544" h="1133" extrusionOk="0">
                  <a:moveTo>
                    <a:pt x="0" y="1"/>
                  </a:moveTo>
                  <a:lnTo>
                    <a:pt x="0" y="1133"/>
                  </a:lnTo>
                  <a:lnTo>
                    <a:pt x="543" y="1133"/>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26"/>
            <p:cNvSpPr/>
            <p:nvPr/>
          </p:nvSpPr>
          <p:spPr>
            <a:xfrm>
              <a:off x="4863047"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26"/>
            <p:cNvSpPr/>
            <p:nvPr/>
          </p:nvSpPr>
          <p:spPr>
            <a:xfrm>
              <a:off x="4863047"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26"/>
            <p:cNvSpPr/>
            <p:nvPr/>
          </p:nvSpPr>
          <p:spPr>
            <a:xfrm>
              <a:off x="4863047"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26"/>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26"/>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26"/>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26"/>
            <p:cNvSpPr/>
            <p:nvPr/>
          </p:nvSpPr>
          <p:spPr>
            <a:xfrm>
              <a:off x="4869737" y="3633902"/>
              <a:ext cx="6201" cy="12891"/>
            </a:xfrm>
            <a:custGeom>
              <a:avLst/>
              <a:gdLst/>
              <a:ahLst/>
              <a:cxnLst/>
              <a:rect l="l" t="t" r="r" b="b"/>
              <a:pathLst>
                <a:path w="545"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26"/>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26"/>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26"/>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26"/>
            <p:cNvSpPr/>
            <p:nvPr/>
          </p:nvSpPr>
          <p:spPr>
            <a:xfrm>
              <a:off x="4875926"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26"/>
            <p:cNvSpPr/>
            <p:nvPr/>
          </p:nvSpPr>
          <p:spPr>
            <a:xfrm>
              <a:off x="4882616"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26"/>
            <p:cNvSpPr/>
            <p:nvPr/>
          </p:nvSpPr>
          <p:spPr>
            <a:xfrm>
              <a:off x="4882616"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26"/>
            <p:cNvSpPr/>
            <p:nvPr/>
          </p:nvSpPr>
          <p:spPr>
            <a:xfrm>
              <a:off x="4882616" y="3633902"/>
              <a:ext cx="6189" cy="12891"/>
            </a:xfrm>
            <a:custGeom>
              <a:avLst/>
              <a:gdLst/>
              <a:ahLst/>
              <a:cxnLst/>
              <a:rect l="l" t="t" r="r" b="b"/>
              <a:pathLst>
                <a:path w="544"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26"/>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26"/>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26"/>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26"/>
            <p:cNvSpPr/>
            <p:nvPr/>
          </p:nvSpPr>
          <p:spPr>
            <a:xfrm>
              <a:off x="4888794"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26"/>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26"/>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26"/>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26"/>
            <p:cNvSpPr/>
            <p:nvPr/>
          </p:nvSpPr>
          <p:spPr>
            <a:xfrm>
              <a:off x="4895496" y="3633902"/>
              <a:ext cx="6189" cy="12891"/>
            </a:xfrm>
            <a:custGeom>
              <a:avLst/>
              <a:gdLst/>
              <a:ahLst/>
              <a:cxnLst/>
              <a:rect l="l" t="t" r="r" b="b"/>
              <a:pathLst>
                <a:path w="544" h="1133" extrusionOk="0">
                  <a:moveTo>
                    <a:pt x="0" y="1"/>
                  </a:moveTo>
                  <a:lnTo>
                    <a:pt x="0"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26"/>
            <p:cNvSpPr/>
            <p:nvPr/>
          </p:nvSpPr>
          <p:spPr>
            <a:xfrm>
              <a:off x="490167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26"/>
            <p:cNvSpPr/>
            <p:nvPr/>
          </p:nvSpPr>
          <p:spPr>
            <a:xfrm>
              <a:off x="490167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26"/>
            <p:cNvSpPr/>
            <p:nvPr/>
          </p:nvSpPr>
          <p:spPr>
            <a:xfrm>
              <a:off x="4901674"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26"/>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26"/>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26"/>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26"/>
            <p:cNvSpPr/>
            <p:nvPr/>
          </p:nvSpPr>
          <p:spPr>
            <a:xfrm>
              <a:off x="4908375" y="3633902"/>
              <a:ext cx="6189" cy="12891"/>
            </a:xfrm>
            <a:custGeom>
              <a:avLst/>
              <a:gdLst/>
              <a:ahLst/>
              <a:cxnLst/>
              <a:rect l="l" t="t" r="r" b="b"/>
              <a:pathLst>
                <a:path w="544" h="1133" extrusionOk="0">
                  <a:moveTo>
                    <a:pt x="0" y="1"/>
                  </a:moveTo>
                  <a:lnTo>
                    <a:pt x="0" y="1133"/>
                  </a:lnTo>
                  <a:lnTo>
                    <a:pt x="543" y="1133"/>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26"/>
            <p:cNvSpPr/>
            <p:nvPr/>
          </p:nvSpPr>
          <p:spPr>
            <a:xfrm>
              <a:off x="4914553" y="3633902"/>
              <a:ext cx="11" cy="12891"/>
            </a:xfrm>
            <a:custGeom>
              <a:avLst/>
              <a:gdLst/>
              <a:ahLst/>
              <a:cxnLst/>
              <a:rect l="l" t="t" r="r" b="b"/>
              <a:pathLst>
                <a:path w="1" h="1133" extrusionOk="0">
                  <a:moveTo>
                    <a:pt x="0" y="1133"/>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26"/>
            <p:cNvSpPr/>
            <p:nvPr/>
          </p:nvSpPr>
          <p:spPr>
            <a:xfrm>
              <a:off x="4831110" y="3543769"/>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26"/>
            <p:cNvSpPr/>
            <p:nvPr/>
          </p:nvSpPr>
          <p:spPr>
            <a:xfrm>
              <a:off x="4824420" y="3537591"/>
              <a:ext cx="90144" cy="19069"/>
            </a:xfrm>
            <a:custGeom>
              <a:avLst/>
              <a:gdLst/>
              <a:ahLst/>
              <a:cxnLst/>
              <a:rect l="l" t="t" r="r" b="b"/>
              <a:pathLst>
                <a:path w="7923" h="1676" extrusionOk="0">
                  <a:moveTo>
                    <a:pt x="589" y="1"/>
                  </a:moveTo>
                  <a:lnTo>
                    <a:pt x="0" y="544"/>
                  </a:lnTo>
                  <a:cubicBezTo>
                    <a:pt x="0" y="1132"/>
                    <a:pt x="589" y="1676"/>
                    <a:pt x="589" y="1676"/>
                  </a:cubicBezTo>
                  <a:lnTo>
                    <a:pt x="6791" y="1676"/>
                  </a:lnTo>
                  <a:cubicBezTo>
                    <a:pt x="7379" y="1676"/>
                    <a:pt x="7922" y="1132"/>
                    <a:pt x="7922" y="544"/>
                  </a:cubicBezTo>
                  <a:cubicBezTo>
                    <a:pt x="7922" y="544"/>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26"/>
            <p:cNvSpPr/>
            <p:nvPr/>
          </p:nvSpPr>
          <p:spPr>
            <a:xfrm>
              <a:off x="4824420" y="3537591"/>
              <a:ext cx="11" cy="19069"/>
            </a:xfrm>
            <a:custGeom>
              <a:avLst/>
              <a:gdLst/>
              <a:ahLst/>
              <a:cxnLst/>
              <a:rect l="l" t="t" r="r" b="b"/>
              <a:pathLst>
                <a:path w="1" h="1676" extrusionOk="0">
                  <a:moveTo>
                    <a:pt x="0" y="1"/>
                  </a:move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26"/>
            <p:cNvSpPr/>
            <p:nvPr/>
          </p:nvSpPr>
          <p:spPr>
            <a:xfrm>
              <a:off x="482442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26"/>
            <p:cNvSpPr/>
            <p:nvPr/>
          </p:nvSpPr>
          <p:spPr>
            <a:xfrm>
              <a:off x="482442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26"/>
            <p:cNvSpPr/>
            <p:nvPr/>
          </p:nvSpPr>
          <p:spPr>
            <a:xfrm>
              <a:off x="4824420"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26"/>
            <p:cNvSpPr/>
            <p:nvPr/>
          </p:nvSpPr>
          <p:spPr>
            <a:xfrm>
              <a:off x="4831110"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26"/>
            <p:cNvSpPr/>
            <p:nvPr/>
          </p:nvSpPr>
          <p:spPr>
            <a:xfrm>
              <a:off x="4831110"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26"/>
            <p:cNvSpPr/>
            <p:nvPr/>
          </p:nvSpPr>
          <p:spPr>
            <a:xfrm>
              <a:off x="4831110" y="3537591"/>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26"/>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26"/>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26"/>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26"/>
            <p:cNvSpPr/>
            <p:nvPr/>
          </p:nvSpPr>
          <p:spPr>
            <a:xfrm>
              <a:off x="4837288"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26"/>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26"/>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26"/>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26"/>
            <p:cNvSpPr/>
            <p:nvPr/>
          </p:nvSpPr>
          <p:spPr>
            <a:xfrm>
              <a:off x="4843990" y="3537591"/>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26"/>
            <p:cNvSpPr/>
            <p:nvPr/>
          </p:nvSpPr>
          <p:spPr>
            <a:xfrm>
              <a:off x="485016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26"/>
            <p:cNvSpPr/>
            <p:nvPr/>
          </p:nvSpPr>
          <p:spPr>
            <a:xfrm>
              <a:off x="485016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26"/>
            <p:cNvSpPr/>
            <p:nvPr/>
          </p:nvSpPr>
          <p:spPr>
            <a:xfrm>
              <a:off x="4850168"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26"/>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26"/>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26"/>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26"/>
            <p:cNvSpPr/>
            <p:nvPr/>
          </p:nvSpPr>
          <p:spPr>
            <a:xfrm>
              <a:off x="4856869" y="3537591"/>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26"/>
            <p:cNvSpPr/>
            <p:nvPr/>
          </p:nvSpPr>
          <p:spPr>
            <a:xfrm>
              <a:off x="4863047"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26"/>
            <p:cNvSpPr/>
            <p:nvPr/>
          </p:nvSpPr>
          <p:spPr>
            <a:xfrm>
              <a:off x="4863047"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26"/>
            <p:cNvSpPr/>
            <p:nvPr/>
          </p:nvSpPr>
          <p:spPr>
            <a:xfrm>
              <a:off x="4863047"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26"/>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26"/>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26"/>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26"/>
            <p:cNvSpPr/>
            <p:nvPr/>
          </p:nvSpPr>
          <p:spPr>
            <a:xfrm>
              <a:off x="4869737" y="3537591"/>
              <a:ext cx="6201" cy="19069"/>
            </a:xfrm>
            <a:custGeom>
              <a:avLst/>
              <a:gdLst/>
              <a:ahLst/>
              <a:cxnLst/>
              <a:rect l="l" t="t" r="r" b="b"/>
              <a:pathLst>
                <a:path w="545"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26"/>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26"/>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26"/>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26"/>
            <p:cNvSpPr/>
            <p:nvPr/>
          </p:nvSpPr>
          <p:spPr>
            <a:xfrm>
              <a:off x="4875926"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26"/>
            <p:cNvSpPr/>
            <p:nvPr/>
          </p:nvSpPr>
          <p:spPr>
            <a:xfrm>
              <a:off x="4882616"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26"/>
            <p:cNvSpPr/>
            <p:nvPr/>
          </p:nvSpPr>
          <p:spPr>
            <a:xfrm>
              <a:off x="4882616"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26"/>
            <p:cNvSpPr/>
            <p:nvPr/>
          </p:nvSpPr>
          <p:spPr>
            <a:xfrm>
              <a:off x="4882616" y="3537591"/>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26"/>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26"/>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26"/>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26"/>
            <p:cNvSpPr/>
            <p:nvPr/>
          </p:nvSpPr>
          <p:spPr>
            <a:xfrm>
              <a:off x="4888794"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26"/>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26"/>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26"/>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26"/>
            <p:cNvSpPr/>
            <p:nvPr/>
          </p:nvSpPr>
          <p:spPr>
            <a:xfrm>
              <a:off x="4895496" y="3537591"/>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26"/>
            <p:cNvSpPr/>
            <p:nvPr/>
          </p:nvSpPr>
          <p:spPr>
            <a:xfrm>
              <a:off x="490167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26"/>
            <p:cNvSpPr/>
            <p:nvPr/>
          </p:nvSpPr>
          <p:spPr>
            <a:xfrm>
              <a:off x="490167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26"/>
            <p:cNvSpPr/>
            <p:nvPr/>
          </p:nvSpPr>
          <p:spPr>
            <a:xfrm>
              <a:off x="4901674"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26"/>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26"/>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26"/>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26"/>
            <p:cNvSpPr/>
            <p:nvPr/>
          </p:nvSpPr>
          <p:spPr>
            <a:xfrm>
              <a:off x="4908375" y="3537591"/>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26"/>
            <p:cNvSpPr/>
            <p:nvPr/>
          </p:nvSpPr>
          <p:spPr>
            <a:xfrm>
              <a:off x="4914553" y="3537591"/>
              <a:ext cx="11" cy="19069"/>
            </a:xfrm>
            <a:custGeom>
              <a:avLst/>
              <a:gdLst/>
              <a:ahLst/>
              <a:cxnLst/>
              <a:rect l="l" t="t" r="r" b="b"/>
              <a:pathLst>
                <a:path w="1" h="1676" extrusionOk="0">
                  <a:moveTo>
                    <a:pt x="0" y="1676"/>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26"/>
            <p:cNvSpPr/>
            <p:nvPr/>
          </p:nvSpPr>
          <p:spPr>
            <a:xfrm>
              <a:off x="4831110" y="3447459"/>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26"/>
            <p:cNvSpPr/>
            <p:nvPr/>
          </p:nvSpPr>
          <p:spPr>
            <a:xfrm>
              <a:off x="4824420" y="3440769"/>
              <a:ext cx="90144" cy="19581"/>
            </a:xfrm>
            <a:custGeom>
              <a:avLst/>
              <a:gdLst/>
              <a:ahLst/>
              <a:cxnLst/>
              <a:rect l="l" t="t" r="r" b="b"/>
              <a:pathLst>
                <a:path w="7923" h="1721" extrusionOk="0">
                  <a:moveTo>
                    <a:pt x="589" y="0"/>
                  </a:moveTo>
                  <a:lnTo>
                    <a:pt x="0" y="589"/>
                  </a:lnTo>
                  <a:cubicBezTo>
                    <a:pt x="0" y="1132"/>
                    <a:pt x="589" y="1720"/>
                    <a:pt x="589" y="1720"/>
                  </a:cubicBezTo>
                  <a:lnTo>
                    <a:pt x="6791" y="1720"/>
                  </a:lnTo>
                  <a:cubicBezTo>
                    <a:pt x="7379" y="1720"/>
                    <a:pt x="7922" y="1132"/>
                    <a:pt x="7922" y="589"/>
                  </a:cubicBezTo>
                  <a:cubicBezTo>
                    <a:pt x="7922" y="589"/>
                    <a:pt x="7379" y="0"/>
                    <a:pt x="679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26"/>
            <p:cNvSpPr/>
            <p:nvPr/>
          </p:nvSpPr>
          <p:spPr>
            <a:xfrm>
              <a:off x="4824420" y="3440769"/>
              <a:ext cx="11" cy="19581"/>
            </a:xfrm>
            <a:custGeom>
              <a:avLst/>
              <a:gdLst/>
              <a:ahLst/>
              <a:cxnLst/>
              <a:rect l="l" t="t" r="r" b="b"/>
              <a:pathLst>
                <a:path w="1" h="1721" extrusionOk="0">
                  <a:moveTo>
                    <a:pt x="0" y="0"/>
                  </a:move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26"/>
            <p:cNvSpPr/>
            <p:nvPr/>
          </p:nvSpPr>
          <p:spPr>
            <a:xfrm>
              <a:off x="482442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26"/>
            <p:cNvSpPr/>
            <p:nvPr/>
          </p:nvSpPr>
          <p:spPr>
            <a:xfrm>
              <a:off x="482442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26"/>
            <p:cNvSpPr/>
            <p:nvPr/>
          </p:nvSpPr>
          <p:spPr>
            <a:xfrm>
              <a:off x="4824420"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26"/>
            <p:cNvSpPr/>
            <p:nvPr/>
          </p:nvSpPr>
          <p:spPr>
            <a:xfrm>
              <a:off x="4831110"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26"/>
            <p:cNvSpPr/>
            <p:nvPr/>
          </p:nvSpPr>
          <p:spPr>
            <a:xfrm>
              <a:off x="4831110"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26"/>
            <p:cNvSpPr/>
            <p:nvPr/>
          </p:nvSpPr>
          <p:spPr>
            <a:xfrm>
              <a:off x="4831110" y="3440769"/>
              <a:ext cx="6189" cy="19581"/>
            </a:xfrm>
            <a:custGeom>
              <a:avLst/>
              <a:gdLst/>
              <a:ahLst/>
              <a:cxnLst/>
              <a:rect l="l" t="t" r="r" b="b"/>
              <a:pathLst>
                <a:path w="544"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26"/>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26"/>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26"/>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26"/>
            <p:cNvSpPr/>
            <p:nvPr/>
          </p:nvSpPr>
          <p:spPr>
            <a:xfrm>
              <a:off x="4837288"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26"/>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26"/>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26"/>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26"/>
            <p:cNvSpPr/>
            <p:nvPr/>
          </p:nvSpPr>
          <p:spPr>
            <a:xfrm>
              <a:off x="4843990" y="3440769"/>
              <a:ext cx="6189" cy="19581"/>
            </a:xfrm>
            <a:custGeom>
              <a:avLst/>
              <a:gdLst/>
              <a:ahLst/>
              <a:cxnLst/>
              <a:rect l="l" t="t" r="r" b="b"/>
              <a:pathLst>
                <a:path w="544" h="1721" extrusionOk="0">
                  <a:moveTo>
                    <a:pt x="0" y="0"/>
                  </a:moveTo>
                  <a:lnTo>
                    <a:pt x="0"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26"/>
            <p:cNvSpPr/>
            <p:nvPr/>
          </p:nvSpPr>
          <p:spPr>
            <a:xfrm>
              <a:off x="485016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26"/>
            <p:cNvSpPr/>
            <p:nvPr/>
          </p:nvSpPr>
          <p:spPr>
            <a:xfrm>
              <a:off x="485016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26"/>
            <p:cNvSpPr/>
            <p:nvPr/>
          </p:nvSpPr>
          <p:spPr>
            <a:xfrm>
              <a:off x="4850168"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26"/>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26"/>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26"/>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26"/>
            <p:cNvSpPr/>
            <p:nvPr/>
          </p:nvSpPr>
          <p:spPr>
            <a:xfrm>
              <a:off x="4856869" y="3440769"/>
              <a:ext cx="6189" cy="19581"/>
            </a:xfrm>
            <a:custGeom>
              <a:avLst/>
              <a:gdLst/>
              <a:ahLst/>
              <a:cxnLst/>
              <a:rect l="l" t="t" r="r" b="b"/>
              <a:pathLst>
                <a:path w="544" h="1721" extrusionOk="0">
                  <a:moveTo>
                    <a:pt x="0" y="0"/>
                  </a:moveTo>
                  <a:lnTo>
                    <a:pt x="0" y="1720"/>
                  </a:lnTo>
                  <a:lnTo>
                    <a:pt x="543" y="1720"/>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26"/>
            <p:cNvSpPr/>
            <p:nvPr/>
          </p:nvSpPr>
          <p:spPr>
            <a:xfrm>
              <a:off x="4863047"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26"/>
            <p:cNvSpPr/>
            <p:nvPr/>
          </p:nvSpPr>
          <p:spPr>
            <a:xfrm>
              <a:off x="4863047"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26"/>
            <p:cNvSpPr/>
            <p:nvPr/>
          </p:nvSpPr>
          <p:spPr>
            <a:xfrm>
              <a:off x="4863047"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26"/>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26"/>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26"/>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26"/>
            <p:cNvSpPr/>
            <p:nvPr/>
          </p:nvSpPr>
          <p:spPr>
            <a:xfrm>
              <a:off x="4869737" y="3440769"/>
              <a:ext cx="6201" cy="19581"/>
            </a:xfrm>
            <a:custGeom>
              <a:avLst/>
              <a:gdLst/>
              <a:ahLst/>
              <a:cxnLst/>
              <a:rect l="l" t="t" r="r" b="b"/>
              <a:pathLst>
                <a:path w="545"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26"/>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26"/>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26"/>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26"/>
            <p:cNvSpPr/>
            <p:nvPr/>
          </p:nvSpPr>
          <p:spPr>
            <a:xfrm>
              <a:off x="4875926"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26"/>
            <p:cNvSpPr/>
            <p:nvPr/>
          </p:nvSpPr>
          <p:spPr>
            <a:xfrm>
              <a:off x="4882616"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26"/>
            <p:cNvSpPr/>
            <p:nvPr/>
          </p:nvSpPr>
          <p:spPr>
            <a:xfrm>
              <a:off x="4882616"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26"/>
            <p:cNvSpPr/>
            <p:nvPr/>
          </p:nvSpPr>
          <p:spPr>
            <a:xfrm>
              <a:off x="4882616" y="3440769"/>
              <a:ext cx="6189" cy="19581"/>
            </a:xfrm>
            <a:custGeom>
              <a:avLst/>
              <a:gdLst/>
              <a:ahLst/>
              <a:cxnLst/>
              <a:rect l="l" t="t" r="r" b="b"/>
              <a:pathLst>
                <a:path w="544"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26"/>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26"/>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26"/>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26"/>
            <p:cNvSpPr/>
            <p:nvPr/>
          </p:nvSpPr>
          <p:spPr>
            <a:xfrm>
              <a:off x="4888794"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26"/>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26"/>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26"/>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26"/>
            <p:cNvSpPr/>
            <p:nvPr/>
          </p:nvSpPr>
          <p:spPr>
            <a:xfrm>
              <a:off x="4895496" y="3440769"/>
              <a:ext cx="6189" cy="19581"/>
            </a:xfrm>
            <a:custGeom>
              <a:avLst/>
              <a:gdLst/>
              <a:ahLst/>
              <a:cxnLst/>
              <a:rect l="l" t="t" r="r" b="b"/>
              <a:pathLst>
                <a:path w="544" h="1721" extrusionOk="0">
                  <a:moveTo>
                    <a:pt x="0" y="0"/>
                  </a:moveTo>
                  <a:lnTo>
                    <a:pt x="0"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26"/>
            <p:cNvSpPr/>
            <p:nvPr/>
          </p:nvSpPr>
          <p:spPr>
            <a:xfrm>
              <a:off x="490167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26"/>
            <p:cNvSpPr/>
            <p:nvPr/>
          </p:nvSpPr>
          <p:spPr>
            <a:xfrm>
              <a:off x="490167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26"/>
            <p:cNvSpPr/>
            <p:nvPr/>
          </p:nvSpPr>
          <p:spPr>
            <a:xfrm>
              <a:off x="4901674"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26"/>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26"/>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26"/>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26"/>
            <p:cNvSpPr/>
            <p:nvPr/>
          </p:nvSpPr>
          <p:spPr>
            <a:xfrm>
              <a:off x="4908375" y="3440769"/>
              <a:ext cx="6189" cy="19581"/>
            </a:xfrm>
            <a:custGeom>
              <a:avLst/>
              <a:gdLst/>
              <a:ahLst/>
              <a:cxnLst/>
              <a:rect l="l" t="t" r="r" b="b"/>
              <a:pathLst>
                <a:path w="544" h="1721" extrusionOk="0">
                  <a:moveTo>
                    <a:pt x="0" y="0"/>
                  </a:moveTo>
                  <a:lnTo>
                    <a:pt x="0" y="1720"/>
                  </a:lnTo>
                  <a:lnTo>
                    <a:pt x="543" y="1720"/>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26"/>
            <p:cNvSpPr/>
            <p:nvPr/>
          </p:nvSpPr>
          <p:spPr>
            <a:xfrm>
              <a:off x="4914553" y="3440769"/>
              <a:ext cx="11" cy="19581"/>
            </a:xfrm>
            <a:custGeom>
              <a:avLst/>
              <a:gdLst/>
              <a:ahLst/>
              <a:cxnLst/>
              <a:rect l="l" t="t" r="r" b="b"/>
              <a:pathLst>
                <a:path w="1" h="1721" extrusionOk="0">
                  <a:moveTo>
                    <a:pt x="0" y="1720"/>
                  </a:move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26"/>
            <p:cNvSpPr/>
            <p:nvPr/>
          </p:nvSpPr>
          <p:spPr>
            <a:xfrm>
              <a:off x="4831110" y="3357326"/>
              <a:ext cx="70575" cy="11"/>
            </a:xfrm>
            <a:custGeom>
              <a:avLst/>
              <a:gdLst/>
              <a:ahLst/>
              <a:cxnLst/>
              <a:rect l="l" t="t" r="r" b="b"/>
              <a:pathLst>
                <a:path w="6203" h="1" extrusionOk="0">
                  <a:moveTo>
                    <a:pt x="6203" y="0"/>
                  </a:moveTo>
                  <a:lnTo>
                    <a:pt x="1"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26"/>
            <p:cNvSpPr/>
            <p:nvPr/>
          </p:nvSpPr>
          <p:spPr>
            <a:xfrm>
              <a:off x="4824420" y="3344447"/>
              <a:ext cx="90144" cy="19069"/>
            </a:xfrm>
            <a:custGeom>
              <a:avLst/>
              <a:gdLst/>
              <a:ahLst/>
              <a:cxnLst/>
              <a:rect l="l" t="t" r="r" b="b"/>
              <a:pathLst>
                <a:path w="7923" h="1676" extrusionOk="0">
                  <a:moveTo>
                    <a:pt x="589" y="1"/>
                  </a:moveTo>
                  <a:cubicBezTo>
                    <a:pt x="589" y="1"/>
                    <a:pt x="0" y="544"/>
                    <a:pt x="0" y="1132"/>
                  </a:cubicBezTo>
                  <a:lnTo>
                    <a:pt x="589" y="1676"/>
                  </a:lnTo>
                  <a:lnTo>
                    <a:pt x="6791" y="1676"/>
                  </a:lnTo>
                  <a:cubicBezTo>
                    <a:pt x="7379" y="1676"/>
                    <a:pt x="7922" y="1132"/>
                    <a:pt x="7922" y="1132"/>
                  </a:cubicBezTo>
                  <a:cubicBezTo>
                    <a:pt x="7922" y="544"/>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26"/>
            <p:cNvSpPr/>
            <p:nvPr/>
          </p:nvSpPr>
          <p:spPr>
            <a:xfrm>
              <a:off x="4824420" y="3344447"/>
              <a:ext cx="11" cy="19069"/>
            </a:xfrm>
            <a:custGeom>
              <a:avLst/>
              <a:gdLst/>
              <a:ahLst/>
              <a:cxnLst/>
              <a:rect l="l" t="t" r="r" b="b"/>
              <a:pathLst>
                <a:path w="1" h="1676" extrusionOk="0">
                  <a:moveTo>
                    <a:pt x="0" y="1"/>
                  </a:move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26"/>
            <p:cNvSpPr/>
            <p:nvPr/>
          </p:nvSpPr>
          <p:spPr>
            <a:xfrm>
              <a:off x="482442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26"/>
            <p:cNvSpPr/>
            <p:nvPr/>
          </p:nvSpPr>
          <p:spPr>
            <a:xfrm>
              <a:off x="482442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26"/>
            <p:cNvSpPr/>
            <p:nvPr/>
          </p:nvSpPr>
          <p:spPr>
            <a:xfrm>
              <a:off x="4824420"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26"/>
            <p:cNvSpPr/>
            <p:nvPr/>
          </p:nvSpPr>
          <p:spPr>
            <a:xfrm>
              <a:off x="4831110"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26"/>
            <p:cNvSpPr/>
            <p:nvPr/>
          </p:nvSpPr>
          <p:spPr>
            <a:xfrm>
              <a:off x="4831110"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26"/>
            <p:cNvSpPr/>
            <p:nvPr/>
          </p:nvSpPr>
          <p:spPr>
            <a:xfrm>
              <a:off x="4831110" y="3344447"/>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26"/>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26"/>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26"/>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26"/>
            <p:cNvSpPr/>
            <p:nvPr/>
          </p:nvSpPr>
          <p:spPr>
            <a:xfrm>
              <a:off x="4837288"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26"/>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26"/>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26"/>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26"/>
            <p:cNvSpPr/>
            <p:nvPr/>
          </p:nvSpPr>
          <p:spPr>
            <a:xfrm>
              <a:off x="4843990" y="3344447"/>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26"/>
            <p:cNvSpPr/>
            <p:nvPr/>
          </p:nvSpPr>
          <p:spPr>
            <a:xfrm>
              <a:off x="485016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26"/>
            <p:cNvSpPr/>
            <p:nvPr/>
          </p:nvSpPr>
          <p:spPr>
            <a:xfrm>
              <a:off x="485016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26"/>
            <p:cNvSpPr/>
            <p:nvPr/>
          </p:nvSpPr>
          <p:spPr>
            <a:xfrm>
              <a:off x="4850168"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26"/>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26"/>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26"/>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26"/>
            <p:cNvSpPr/>
            <p:nvPr/>
          </p:nvSpPr>
          <p:spPr>
            <a:xfrm>
              <a:off x="4856869" y="3344447"/>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26"/>
            <p:cNvSpPr/>
            <p:nvPr/>
          </p:nvSpPr>
          <p:spPr>
            <a:xfrm>
              <a:off x="4863047"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26"/>
            <p:cNvSpPr/>
            <p:nvPr/>
          </p:nvSpPr>
          <p:spPr>
            <a:xfrm>
              <a:off x="4863047"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26"/>
            <p:cNvSpPr/>
            <p:nvPr/>
          </p:nvSpPr>
          <p:spPr>
            <a:xfrm>
              <a:off x="4863047"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26"/>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26"/>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26"/>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26"/>
            <p:cNvSpPr/>
            <p:nvPr/>
          </p:nvSpPr>
          <p:spPr>
            <a:xfrm>
              <a:off x="4869737" y="3344447"/>
              <a:ext cx="6201" cy="19069"/>
            </a:xfrm>
            <a:custGeom>
              <a:avLst/>
              <a:gdLst/>
              <a:ahLst/>
              <a:cxnLst/>
              <a:rect l="l" t="t" r="r" b="b"/>
              <a:pathLst>
                <a:path w="545"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26"/>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26"/>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26"/>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26"/>
            <p:cNvSpPr/>
            <p:nvPr/>
          </p:nvSpPr>
          <p:spPr>
            <a:xfrm>
              <a:off x="4875926"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26"/>
            <p:cNvSpPr/>
            <p:nvPr/>
          </p:nvSpPr>
          <p:spPr>
            <a:xfrm>
              <a:off x="4882616"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26"/>
            <p:cNvSpPr/>
            <p:nvPr/>
          </p:nvSpPr>
          <p:spPr>
            <a:xfrm>
              <a:off x="4882616"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26"/>
            <p:cNvSpPr/>
            <p:nvPr/>
          </p:nvSpPr>
          <p:spPr>
            <a:xfrm>
              <a:off x="4882616" y="3344447"/>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26"/>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26"/>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26"/>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26"/>
            <p:cNvSpPr/>
            <p:nvPr/>
          </p:nvSpPr>
          <p:spPr>
            <a:xfrm>
              <a:off x="4888794"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26"/>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26"/>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26"/>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26"/>
            <p:cNvSpPr/>
            <p:nvPr/>
          </p:nvSpPr>
          <p:spPr>
            <a:xfrm>
              <a:off x="4895496" y="3344447"/>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26"/>
            <p:cNvSpPr/>
            <p:nvPr/>
          </p:nvSpPr>
          <p:spPr>
            <a:xfrm>
              <a:off x="490167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26"/>
            <p:cNvSpPr/>
            <p:nvPr/>
          </p:nvSpPr>
          <p:spPr>
            <a:xfrm>
              <a:off x="490167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26"/>
            <p:cNvSpPr/>
            <p:nvPr/>
          </p:nvSpPr>
          <p:spPr>
            <a:xfrm>
              <a:off x="4901674"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26"/>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26"/>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26"/>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26"/>
            <p:cNvSpPr/>
            <p:nvPr/>
          </p:nvSpPr>
          <p:spPr>
            <a:xfrm>
              <a:off x="4908375" y="3344447"/>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26"/>
            <p:cNvSpPr/>
            <p:nvPr/>
          </p:nvSpPr>
          <p:spPr>
            <a:xfrm>
              <a:off x="4914553" y="3344447"/>
              <a:ext cx="11" cy="19069"/>
            </a:xfrm>
            <a:custGeom>
              <a:avLst/>
              <a:gdLst/>
              <a:ahLst/>
              <a:cxnLst/>
              <a:rect l="l" t="t" r="r" b="b"/>
              <a:pathLst>
                <a:path w="1" h="1676" extrusionOk="0">
                  <a:moveTo>
                    <a:pt x="0" y="1676"/>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26"/>
            <p:cNvSpPr/>
            <p:nvPr/>
          </p:nvSpPr>
          <p:spPr>
            <a:xfrm>
              <a:off x="4831110" y="3260492"/>
              <a:ext cx="70575" cy="11"/>
            </a:xfrm>
            <a:custGeom>
              <a:avLst/>
              <a:gdLst/>
              <a:ahLst/>
              <a:cxnLst/>
              <a:rect l="l" t="t" r="r" b="b"/>
              <a:pathLst>
                <a:path w="6203" h="1" extrusionOk="0">
                  <a:moveTo>
                    <a:pt x="6203" y="1"/>
                  </a:moveTo>
                  <a:lnTo>
                    <a:pt x="1" y="1"/>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26"/>
            <p:cNvSpPr/>
            <p:nvPr/>
          </p:nvSpPr>
          <p:spPr>
            <a:xfrm>
              <a:off x="4824420" y="3247624"/>
              <a:ext cx="90144" cy="19581"/>
            </a:xfrm>
            <a:custGeom>
              <a:avLst/>
              <a:gdLst/>
              <a:ahLst/>
              <a:cxnLst/>
              <a:rect l="l" t="t" r="r" b="b"/>
              <a:pathLst>
                <a:path w="7923" h="1721" extrusionOk="0">
                  <a:moveTo>
                    <a:pt x="589" y="0"/>
                  </a:moveTo>
                  <a:cubicBezTo>
                    <a:pt x="589" y="0"/>
                    <a:pt x="0" y="589"/>
                    <a:pt x="0" y="1132"/>
                  </a:cubicBezTo>
                  <a:lnTo>
                    <a:pt x="589" y="1720"/>
                  </a:lnTo>
                  <a:lnTo>
                    <a:pt x="6791" y="1720"/>
                  </a:lnTo>
                  <a:cubicBezTo>
                    <a:pt x="7379" y="1720"/>
                    <a:pt x="7922" y="1132"/>
                    <a:pt x="7922" y="1132"/>
                  </a:cubicBezTo>
                  <a:cubicBezTo>
                    <a:pt x="7922" y="589"/>
                    <a:pt x="7379" y="0"/>
                    <a:pt x="6791" y="0"/>
                  </a:cubicBez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26"/>
            <p:cNvSpPr/>
            <p:nvPr/>
          </p:nvSpPr>
          <p:spPr>
            <a:xfrm>
              <a:off x="4824420" y="3247624"/>
              <a:ext cx="11" cy="19581"/>
            </a:xfrm>
            <a:custGeom>
              <a:avLst/>
              <a:gdLst/>
              <a:ahLst/>
              <a:cxnLst/>
              <a:rect l="l" t="t" r="r" b="b"/>
              <a:pathLst>
                <a:path w="1" h="1721" extrusionOk="0">
                  <a:moveTo>
                    <a:pt x="0" y="0"/>
                  </a:move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26"/>
            <p:cNvSpPr/>
            <p:nvPr/>
          </p:nvSpPr>
          <p:spPr>
            <a:xfrm>
              <a:off x="482442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26"/>
            <p:cNvSpPr/>
            <p:nvPr/>
          </p:nvSpPr>
          <p:spPr>
            <a:xfrm>
              <a:off x="482442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26"/>
            <p:cNvSpPr/>
            <p:nvPr/>
          </p:nvSpPr>
          <p:spPr>
            <a:xfrm>
              <a:off x="4824420"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26"/>
            <p:cNvSpPr/>
            <p:nvPr/>
          </p:nvSpPr>
          <p:spPr>
            <a:xfrm>
              <a:off x="4831110"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26"/>
            <p:cNvSpPr/>
            <p:nvPr/>
          </p:nvSpPr>
          <p:spPr>
            <a:xfrm>
              <a:off x="4831110"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26"/>
            <p:cNvSpPr/>
            <p:nvPr/>
          </p:nvSpPr>
          <p:spPr>
            <a:xfrm>
              <a:off x="4831110" y="3247624"/>
              <a:ext cx="6189" cy="19581"/>
            </a:xfrm>
            <a:custGeom>
              <a:avLst/>
              <a:gdLst/>
              <a:ahLst/>
              <a:cxnLst/>
              <a:rect l="l" t="t" r="r" b="b"/>
              <a:pathLst>
                <a:path w="544"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26"/>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26"/>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26"/>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26"/>
            <p:cNvSpPr/>
            <p:nvPr/>
          </p:nvSpPr>
          <p:spPr>
            <a:xfrm>
              <a:off x="4837288"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26"/>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26"/>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26"/>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26"/>
            <p:cNvSpPr/>
            <p:nvPr/>
          </p:nvSpPr>
          <p:spPr>
            <a:xfrm>
              <a:off x="4843990" y="3247624"/>
              <a:ext cx="6189" cy="19581"/>
            </a:xfrm>
            <a:custGeom>
              <a:avLst/>
              <a:gdLst/>
              <a:ahLst/>
              <a:cxnLst/>
              <a:rect l="l" t="t" r="r" b="b"/>
              <a:pathLst>
                <a:path w="544" h="1721" extrusionOk="0">
                  <a:moveTo>
                    <a:pt x="0" y="0"/>
                  </a:moveTo>
                  <a:lnTo>
                    <a:pt x="0"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26"/>
            <p:cNvSpPr/>
            <p:nvPr/>
          </p:nvSpPr>
          <p:spPr>
            <a:xfrm>
              <a:off x="485016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26"/>
            <p:cNvSpPr/>
            <p:nvPr/>
          </p:nvSpPr>
          <p:spPr>
            <a:xfrm>
              <a:off x="485016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26"/>
            <p:cNvSpPr/>
            <p:nvPr/>
          </p:nvSpPr>
          <p:spPr>
            <a:xfrm>
              <a:off x="4850168"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26"/>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26"/>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26"/>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26"/>
            <p:cNvSpPr/>
            <p:nvPr/>
          </p:nvSpPr>
          <p:spPr>
            <a:xfrm>
              <a:off x="4856869" y="3247624"/>
              <a:ext cx="6189" cy="19581"/>
            </a:xfrm>
            <a:custGeom>
              <a:avLst/>
              <a:gdLst/>
              <a:ahLst/>
              <a:cxnLst/>
              <a:rect l="l" t="t" r="r" b="b"/>
              <a:pathLst>
                <a:path w="544" h="1721" extrusionOk="0">
                  <a:moveTo>
                    <a:pt x="0" y="0"/>
                  </a:moveTo>
                  <a:lnTo>
                    <a:pt x="0" y="1720"/>
                  </a:lnTo>
                  <a:lnTo>
                    <a:pt x="543" y="1720"/>
                  </a:lnTo>
                  <a:lnTo>
                    <a:pt x="543"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26"/>
            <p:cNvSpPr/>
            <p:nvPr/>
          </p:nvSpPr>
          <p:spPr>
            <a:xfrm>
              <a:off x="4863047"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26"/>
            <p:cNvSpPr/>
            <p:nvPr/>
          </p:nvSpPr>
          <p:spPr>
            <a:xfrm>
              <a:off x="4863047"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26"/>
            <p:cNvSpPr/>
            <p:nvPr/>
          </p:nvSpPr>
          <p:spPr>
            <a:xfrm>
              <a:off x="4863047"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26"/>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26"/>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26"/>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26"/>
            <p:cNvSpPr/>
            <p:nvPr/>
          </p:nvSpPr>
          <p:spPr>
            <a:xfrm>
              <a:off x="4869737" y="3247624"/>
              <a:ext cx="6201" cy="19581"/>
            </a:xfrm>
            <a:custGeom>
              <a:avLst/>
              <a:gdLst/>
              <a:ahLst/>
              <a:cxnLst/>
              <a:rect l="l" t="t" r="r" b="b"/>
              <a:pathLst>
                <a:path w="545"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26"/>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26"/>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26"/>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26"/>
            <p:cNvSpPr/>
            <p:nvPr/>
          </p:nvSpPr>
          <p:spPr>
            <a:xfrm>
              <a:off x="4875926"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26"/>
            <p:cNvSpPr/>
            <p:nvPr/>
          </p:nvSpPr>
          <p:spPr>
            <a:xfrm>
              <a:off x="4882616"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26"/>
            <p:cNvSpPr/>
            <p:nvPr/>
          </p:nvSpPr>
          <p:spPr>
            <a:xfrm>
              <a:off x="4882616"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26"/>
            <p:cNvSpPr/>
            <p:nvPr/>
          </p:nvSpPr>
          <p:spPr>
            <a:xfrm>
              <a:off x="4882616" y="3247624"/>
              <a:ext cx="6189" cy="19581"/>
            </a:xfrm>
            <a:custGeom>
              <a:avLst/>
              <a:gdLst/>
              <a:ahLst/>
              <a:cxnLst/>
              <a:rect l="l" t="t" r="r" b="b"/>
              <a:pathLst>
                <a:path w="544"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26"/>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26"/>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26"/>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26"/>
            <p:cNvSpPr/>
            <p:nvPr/>
          </p:nvSpPr>
          <p:spPr>
            <a:xfrm>
              <a:off x="4888794"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26"/>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26"/>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26"/>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26"/>
            <p:cNvSpPr/>
            <p:nvPr/>
          </p:nvSpPr>
          <p:spPr>
            <a:xfrm>
              <a:off x="4895496" y="3247624"/>
              <a:ext cx="6189" cy="19581"/>
            </a:xfrm>
            <a:custGeom>
              <a:avLst/>
              <a:gdLst/>
              <a:ahLst/>
              <a:cxnLst/>
              <a:rect l="l" t="t" r="r" b="b"/>
              <a:pathLst>
                <a:path w="544" h="1721" extrusionOk="0">
                  <a:moveTo>
                    <a:pt x="0" y="0"/>
                  </a:moveTo>
                  <a:lnTo>
                    <a:pt x="0"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26"/>
            <p:cNvSpPr/>
            <p:nvPr/>
          </p:nvSpPr>
          <p:spPr>
            <a:xfrm>
              <a:off x="490167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26"/>
            <p:cNvSpPr/>
            <p:nvPr/>
          </p:nvSpPr>
          <p:spPr>
            <a:xfrm>
              <a:off x="490167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26"/>
            <p:cNvSpPr/>
            <p:nvPr/>
          </p:nvSpPr>
          <p:spPr>
            <a:xfrm>
              <a:off x="4901674"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26"/>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26"/>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26"/>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26"/>
            <p:cNvSpPr/>
            <p:nvPr/>
          </p:nvSpPr>
          <p:spPr>
            <a:xfrm>
              <a:off x="4908375" y="3247624"/>
              <a:ext cx="6189" cy="19581"/>
            </a:xfrm>
            <a:custGeom>
              <a:avLst/>
              <a:gdLst/>
              <a:ahLst/>
              <a:cxnLst/>
              <a:rect l="l" t="t" r="r" b="b"/>
              <a:pathLst>
                <a:path w="544" h="1721" extrusionOk="0">
                  <a:moveTo>
                    <a:pt x="0" y="0"/>
                  </a:moveTo>
                  <a:lnTo>
                    <a:pt x="0" y="1720"/>
                  </a:lnTo>
                  <a:lnTo>
                    <a:pt x="543" y="1720"/>
                  </a:lnTo>
                  <a:lnTo>
                    <a:pt x="543"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26"/>
            <p:cNvSpPr/>
            <p:nvPr/>
          </p:nvSpPr>
          <p:spPr>
            <a:xfrm>
              <a:off x="4914553" y="3247624"/>
              <a:ext cx="11" cy="19581"/>
            </a:xfrm>
            <a:custGeom>
              <a:avLst/>
              <a:gdLst/>
              <a:ahLst/>
              <a:cxnLst/>
              <a:rect l="l" t="t" r="r" b="b"/>
              <a:pathLst>
                <a:path w="1" h="1721" extrusionOk="0">
                  <a:moveTo>
                    <a:pt x="0" y="1720"/>
                  </a:moveTo>
                  <a:lnTo>
                    <a:pt x="0"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26"/>
            <p:cNvSpPr/>
            <p:nvPr/>
          </p:nvSpPr>
          <p:spPr>
            <a:xfrm>
              <a:off x="5140146" y="3099796"/>
              <a:ext cx="392467" cy="38649"/>
            </a:xfrm>
            <a:custGeom>
              <a:avLst/>
              <a:gdLst/>
              <a:ahLst/>
              <a:cxnLst/>
              <a:rect l="l" t="t" r="r" b="b"/>
              <a:pathLst>
                <a:path w="34495" h="3397" extrusionOk="0">
                  <a:moveTo>
                    <a:pt x="2264" y="1"/>
                  </a:moveTo>
                  <a:cubicBezTo>
                    <a:pt x="1132" y="1"/>
                    <a:pt x="0" y="544"/>
                    <a:pt x="0" y="1676"/>
                  </a:cubicBezTo>
                  <a:cubicBezTo>
                    <a:pt x="0" y="2808"/>
                    <a:pt x="1132" y="3396"/>
                    <a:pt x="2264" y="3396"/>
                  </a:cubicBezTo>
                  <a:lnTo>
                    <a:pt x="32820" y="3396"/>
                  </a:lnTo>
                  <a:cubicBezTo>
                    <a:pt x="33952" y="3396"/>
                    <a:pt x="34495" y="2808"/>
                    <a:pt x="34495" y="1676"/>
                  </a:cubicBezTo>
                  <a:cubicBezTo>
                    <a:pt x="34495" y="544"/>
                    <a:pt x="33952" y="1"/>
                    <a:pt x="32820"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26"/>
            <p:cNvSpPr/>
            <p:nvPr/>
          </p:nvSpPr>
          <p:spPr>
            <a:xfrm>
              <a:off x="5577929" y="3099796"/>
              <a:ext cx="193156" cy="38649"/>
            </a:xfrm>
            <a:custGeom>
              <a:avLst/>
              <a:gdLst/>
              <a:ahLst/>
              <a:cxnLst/>
              <a:rect l="l" t="t" r="r" b="b"/>
              <a:pathLst>
                <a:path w="16977" h="3397" extrusionOk="0">
                  <a:moveTo>
                    <a:pt x="2264" y="1"/>
                  </a:moveTo>
                  <a:cubicBezTo>
                    <a:pt x="1132" y="1"/>
                    <a:pt x="1" y="544"/>
                    <a:pt x="1" y="1676"/>
                  </a:cubicBezTo>
                  <a:cubicBezTo>
                    <a:pt x="1" y="2808"/>
                    <a:pt x="1132" y="3396"/>
                    <a:pt x="2264" y="3396"/>
                  </a:cubicBezTo>
                  <a:lnTo>
                    <a:pt x="15256" y="3396"/>
                  </a:lnTo>
                  <a:cubicBezTo>
                    <a:pt x="15845" y="3396"/>
                    <a:pt x="16977" y="2808"/>
                    <a:pt x="16977" y="1676"/>
                  </a:cubicBezTo>
                  <a:cubicBezTo>
                    <a:pt x="16977" y="544"/>
                    <a:pt x="15845" y="1"/>
                    <a:pt x="15256"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26"/>
            <p:cNvSpPr/>
            <p:nvPr/>
          </p:nvSpPr>
          <p:spPr>
            <a:xfrm>
              <a:off x="4953179" y="3251527"/>
              <a:ext cx="882291" cy="446772"/>
            </a:xfrm>
            <a:custGeom>
              <a:avLst/>
              <a:gdLst/>
              <a:ahLst/>
              <a:cxnLst/>
              <a:rect l="l" t="t" r="r" b="b"/>
              <a:pathLst>
                <a:path w="77547" h="39268" extrusionOk="0">
                  <a:moveTo>
                    <a:pt x="74551" y="1"/>
                  </a:moveTo>
                  <a:cubicBezTo>
                    <a:pt x="74231" y="1"/>
                    <a:pt x="73897" y="72"/>
                    <a:pt x="73562" y="246"/>
                  </a:cubicBezTo>
                  <a:lnTo>
                    <a:pt x="58850" y="9843"/>
                  </a:lnTo>
                  <a:lnTo>
                    <a:pt x="48665" y="7036"/>
                  </a:lnTo>
                  <a:cubicBezTo>
                    <a:pt x="48330" y="6862"/>
                    <a:pt x="47996" y="6791"/>
                    <a:pt x="47677" y="6791"/>
                  </a:cubicBezTo>
                  <a:cubicBezTo>
                    <a:pt x="46916" y="6791"/>
                    <a:pt x="46241" y="7196"/>
                    <a:pt x="45858" y="7579"/>
                  </a:cubicBezTo>
                  <a:lnTo>
                    <a:pt x="35084" y="23423"/>
                  </a:lnTo>
                  <a:lnTo>
                    <a:pt x="26030" y="20617"/>
                  </a:lnTo>
                  <a:cubicBezTo>
                    <a:pt x="25696" y="20443"/>
                    <a:pt x="25413" y="20372"/>
                    <a:pt x="25165" y="20372"/>
                  </a:cubicBezTo>
                  <a:cubicBezTo>
                    <a:pt x="24574" y="20372"/>
                    <a:pt x="24181" y="20777"/>
                    <a:pt x="23767" y="21160"/>
                  </a:cubicBezTo>
                  <a:lnTo>
                    <a:pt x="19240" y="27950"/>
                  </a:lnTo>
                  <a:lnTo>
                    <a:pt x="13038" y="24012"/>
                  </a:lnTo>
                  <a:cubicBezTo>
                    <a:pt x="12564" y="23765"/>
                    <a:pt x="12090" y="23622"/>
                    <a:pt x="11655" y="23622"/>
                  </a:cubicBezTo>
                  <a:cubicBezTo>
                    <a:pt x="11053" y="23622"/>
                    <a:pt x="10528" y="23898"/>
                    <a:pt x="10186" y="24555"/>
                  </a:cubicBezTo>
                  <a:lnTo>
                    <a:pt x="1132" y="35872"/>
                  </a:lnTo>
                  <a:cubicBezTo>
                    <a:pt x="0" y="36461"/>
                    <a:pt x="589" y="38136"/>
                    <a:pt x="1132" y="38724"/>
                  </a:cubicBezTo>
                  <a:cubicBezTo>
                    <a:pt x="1721" y="39267"/>
                    <a:pt x="2264" y="39267"/>
                    <a:pt x="2852" y="39267"/>
                  </a:cubicBezTo>
                  <a:cubicBezTo>
                    <a:pt x="3396" y="39267"/>
                    <a:pt x="3984" y="39267"/>
                    <a:pt x="4527" y="38724"/>
                  </a:cubicBezTo>
                  <a:lnTo>
                    <a:pt x="12449" y="29082"/>
                  </a:lnTo>
                  <a:lnTo>
                    <a:pt x="18697" y="32477"/>
                  </a:lnTo>
                  <a:cubicBezTo>
                    <a:pt x="18924" y="32724"/>
                    <a:pt x="19358" y="32867"/>
                    <a:pt x="19826" y="32867"/>
                  </a:cubicBezTo>
                  <a:cubicBezTo>
                    <a:pt x="20475" y="32867"/>
                    <a:pt x="21188" y="32591"/>
                    <a:pt x="21503" y="31934"/>
                  </a:cubicBezTo>
                  <a:lnTo>
                    <a:pt x="26030" y="25144"/>
                  </a:lnTo>
                  <a:lnTo>
                    <a:pt x="35084" y="27950"/>
                  </a:lnTo>
                  <a:cubicBezTo>
                    <a:pt x="35418" y="28124"/>
                    <a:pt x="35705" y="28195"/>
                    <a:pt x="35957" y="28195"/>
                  </a:cubicBezTo>
                  <a:cubicBezTo>
                    <a:pt x="36559" y="28195"/>
                    <a:pt x="36965" y="27790"/>
                    <a:pt x="37347" y="27407"/>
                  </a:cubicBezTo>
                  <a:lnTo>
                    <a:pt x="48665" y="11563"/>
                  </a:lnTo>
                  <a:lnTo>
                    <a:pt x="58850" y="14370"/>
                  </a:lnTo>
                  <a:cubicBezTo>
                    <a:pt x="59046" y="14566"/>
                    <a:pt x="59237" y="14631"/>
                    <a:pt x="59427" y="14631"/>
                  </a:cubicBezTo>
                  <a:cubicBezTo>
                    <a:pt x="59806" y="14631"/>
                    <a:pt x="60178" y="14370"/>
                    <a:pt x="60570" y="14370"/>
                  </a:cubicBezTo>
                  <a:lnTo>
                    <a:pt x="75826" y="4184"/>
                  </a:lnTo>
                  <a:cubicBezTo>
                    <a:pt x="76958" y="3641"/>
                    <a:pt x="77546" y="1921"/>
                    <a:pt x="76414" y="789"/>
                  </a:cubicBezTo>
                  <a:cubicBezTo>
                    <a:pt x="76000" y="406"/>
                    <a:pt x="75315" y="1"/>
                    <a:pt x="74551"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26"/>
            <p:cNvSpPr/>
            <p:nvPr/>
          </p:nvSpPr>
          <p:spPr>
            <a:xfrm>
              <a:off x="5738625" y="3202808"/>
              <a:ext cx="128771" cy="128771"/>
            </a:xfrm>
            <a:custGeom>
              <a:avLst/>
              <a:gdLst/>
              <a:ahLst/>
              <a:cxnLst/>
              <a:rect l="l" t="t" r="r" b="b"/>
              <a:pathLst>
                <a:path w="11318" h="11318" extrusionOk="0">
                  <a:moveTo>
                    <a:pt x="5659" y="1"/>
                  </a:moveTo>
                  <a:cubicBezTo>
                    <a:pt x="2264" y="1"/>
                    <a:pt x="1" y="2264"/>
                    <a:pt x="1" y="5659"/>
                  </a:cubicBezTo>
                  <a:cubicBezTo>
                    <a:pt x="1" y="9055"/>
                    <a:pt x="2264" y="11318"/>
                    <a:pt x="5659" y="11318"/>
                  </a:cubicBezTo>
                  <a:cubicBezTo>
                    <a:pt x="9054" y="11318"/>
                    <a:pt x="11318" y="9055"/>
                    <a:pt x="11318" y="5659"/>
                  </a:cubicBezTo>
                  <a:cubicBezTo>
                    <a:pt x="11318" y="2264"/>
                    <a:pt x="9054" y="1"/>
                    <a:pt x="565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26"/>
            <p:cNvSpPr/>
            <p:nvPr/>
          </p:nvSpPr>
          <p:spPr>
            <a:xfrm>
              <a:off x="5777252" y="3241435"/>
              <a:ext cx="51517" cy="51517"/>
            </a:xfrm>
            <a:custGeom>
              <a:avLst/>
              <a:gdLst/>
              <a:ahLst/>
              <a:cxnLst/>
              <a:rect l="l" t="t" r="r" b="b"/>
              <a:pathLst>
                <a:path w="4528" h="4528" extrusionOk="0">
                  <a:moveTo>
                    <a:pt x="2264" y="1"/>
                  </a:moveTo>
                  <a:cubicBezTo>
                    <a:pt x="1132" y="1"/>
                    <a:pt x="1" y="1133"/>
                    <a:pt x="1" y="2264"/>
                  </a:cubicBezTo>
                  <a:cubicBezTo>
                    <a:pt x="1" y="3396"/>
                    <a:pt x="1132" y="4528"/>
                    <a:pt x="2264" y="4528"/>
                  </a:cubicBezTo>
                  <a:cubicBezTo>
                    <a:pt x="3396" y="4528"/>
                    <a:pt x="4528" y="3396"/>
                    <a:pt x="4528" y="2264"/>
                  </a:cubicBezTo>
                  <a:cubicBezTo>
                    <a:pt x="4528" y="1133"/>
                    <a:pt x="3396" y="1"/>
                    <a:pt x="2264" y="1"/>
                  </a:cubicBezTo>
                  <a:close/>
                </a:path>
              </a:pathLst>
            </a:custGeom>
            <a:solidFill>
              <a:schemeClr val="l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26"/>
            <p:cNvSpPr/>
            <p:nvPr/>
          </p:nvSpPr>
          <p:spPr>
            <a:xfrm>
              <a:off x="4921243" y="3608154"/>
              <a:ext cx="128782" cy="128771"/>
            </a:xfrm>
            <a:custGeom>
              <a:avLst/>
              <a:gdLst/>
              <a:ahLst/>
              <a:cxnLst/>
              <a:rect l="l" t="t" r="r" b="b"/>
              <a:pathLst>
                <a:path w="11319" h="11318" extrusionOk="0">
                  <a:moveTo>
                    <a:pt x="5659" y="0"/>
                  </a:moveTo>
                  <a:cubicBezTo>
                    <a:pt x="2264" y="0"/>
                    <a:pt x="1" y="2264"/>
                    <a:pt x="1" y="5659"/>
                  </a:cubicBezTo>
                  <a:cubicBezTo>
                    <a:pt x="1" y="9054"/>
                    <a:pt x="2264" y="11318"/>
                    <a:pt x="5659" y="11318"/>
                  </a:cubicBezTo>
                  <a:cubicBezTo>
                    <a:pt x="9055" y="11318"/>
                    <a:pt x="11318" y="9054"/>
                    <a:pt x="11318" y="5659"/>
                  </a:cubicBezTo>
                  <a:cubicBezTo>
                    <a:pt x="11318" y="2264"/>
                    <a:pt x="9055" y="0"/>
                    <a:pt x="5659"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26"/>
            <p:cNvSpPr/>
            <p:nvPr/>
          </p:nvSpPr>
          <p:spPr>
            <a:xfrm>
              <a:off x="4959869" y="3646781"/>
              <a:ext cx="51517" cy="51517"/>
            </a:xfrm>
            <a:custGeom>
              <a:avLst/>
              <a:gdLst/>
              <a:ahLst/>
              <a:cxnLst/>
              <a:rect l="l" t="t" r="r" b="b"/>
              <a:pathLst>
                <a:path w="4528" h="4528" extrusionOk="0">
                  <a:moveTo>
                    <a:pt x="2264" y="1"/>
                  </a:moveTo>
                  <a:cubicBezTo>
                    <a:pt x="1133" y="1"/>
                    <a:pt x="1" y="1132"/>
                    <a:pt x="1" y="2264"/>
                  </a:cubicBezTo>
                  <a:cubicBezTo>
                    <a:pt x="1" y="3396"/>
                    <a:pt x="1133" y="4527"/>
                    <a:pt x="2264" y="4527"/>
                  </a:cubicBezTo>
                  <a:cubicBezTo>
                    <a:pt x="3396" y="4527"/>
                    <a:pt x="4528" y="3396"/>
                    <a:pt x="4528" y="2264"/>
                  </a:cubicBezTo>
                  <a:cubicBezTo>
                    <a:pt x="4528" y="1132"/>
                    <a:pt x="3396" y="1"/>
                    <a:pt x="2264" y="1"/>
                  </a:cubicBezTo>
                  <a:close/>
                </a:path>
              </a:pathLst>
            </a:custGeom>
            <a:solidFill>
              <a:schemeClr val="l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26"/>
            <p:cNvSpPr/>
            <p:nvPr/>
          </p:nvSpPr>
          <p:spPr>
            <a:xfrm>
              <a:off x="3845830" y="2455989"/>
              <a:ext cx="1184614" cy="881779"/>
            </a:xfrm>
            <a:custGeom>
              <a:avLst/>
              <a:gdLst/>
              <a:ahLst/>
              <a:cxnLst/>
              <a:rect l="l" t="t" r="r" b="b"/>
              <a:pathLst>
                <a:path w="104119" h="77502" extrusionOk="0">
                  <a:moveTo>
                    <a:pt x="6247" y="1"/>
                  </a:moveTo>
                  <a:cubicBezTo>
                    <a:pt x="2852" y="1"/>
                    <a:pt x="0" y="2807"/>
                    <a:pt x="0" y="6203"/>
                  </a:cubicBezTo>
                  <a:lnTo>
                    <a:pt x="0" y="71299"/>
                  </a:lnTo>
                  <a:cubicBezTo>
                    <a:pt x="0" y="74695"/>
                    <a:pt x="2852" y="77501"/>
                    <a:pt x="6247" y="77501"/>
                  </a:cubicBezTo>
                  <a:lnTo>
                    <a:pt x="97917" y="77501"/>
                  </a:lnTo>
                  <a:cubicBezTo>
                    <a:pt x="101312" y="77501"/>
                    <a:pt x="104119" y="74695"/>
                    <a:pt x="104119" y="71299"/>
                  </a:cubicBezTo>
                  <a:lnTo>
                    <a:pt x="104119" y="6203"/>
                  </a:lnTo>
                  <a:cubicBezTo>
                    <a:pt x="104119" y="2807"/>
                    <a:pt x="101312" y="1"/>
                    <a:pt x="97917"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26"/>
            <p:cNvSpPr/>
            <p:nvPr/>
          </p:nvSpPr>
          <p:spPr>
            <a:xfrm>
              <a:off x="4110050" y="3208986"/>
              <a:ext cx="817394" cy="6713"/>
            </a:xfrm>
            <a:custGeom>
              <a:avLst/>
              <a:gdLst/>
              <a:ahLst/>
              <a:cxnLst/>
              <a:rect l="l" t="t" r="r" b="b"/>
              <a:pathLst>
                <a:path w="71843" h="590" extrusionOk="0">
                  <a:moveTo>
                    <a:pt x="0" y="1"/>
                  </a:moveTo>
                  <a:lnTo>
                    <a:pt x="0" y="589"/>
                  </a:lnTo>
                  <a:lnTo>
                    <a:pt x="71842" y="589"/>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26"/>
            <p:cNvSpPr/>
            <p:nvPr/>
          </p:nvSpPr>
          <p:spPr>
            <a:xfrm>
              <a:off x="4110050" y="3118854"/>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26"/>
            <p:cNvSpPr/>
            <p:nvPr/>
          </p:nvSpPr>
          <p:spPr>
            <a:xfrm>
              <a:off x="4110050" y="3022543"/>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26"/>
            <p:cNvSpPr/>
            <p:nvPr/>
          </p:nvSpPr>
          <p:spPr>
            <a:xfrm>
              <a:off x="4110050" y="2925721"/>
              <a:ext cx="817394" cy="11"/>
            </a:xfrm>
            <a:custGeom>
              <a:avLst/>
              <a:gdLst/>
              <a:ahLst/>
              <a:cxnLst/>
              <a:rect l="l" t="t" r="r" b="b"/>
              <a:pathLst>
                <a:path w="71843" h="1" extrusionOk="0">
                  <a:moveTo>
                    <a:pt x="71842" y="0"/>
                  </a:moveTo>
                  <a:lnTo>
                    <a:pt x="0" y="0"/>
                  </a:ln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26"/>
            <p:cNvSpPr/>
            <p:nvPr/>
          </p:nvSpPr>
          <p:spPr>
            <a:xfrm>
              <a:off x="4110050" y="2829399"/>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26"/>
            <p:cNvSpPr/>
            <p:nvPr/>
          </p:nvSpPr>
          <p:spPr>
            <a:xfrm>
              <a:off x="4110050" y="2732576"/>
              <a:ext cx="817394" cy="11"/>
            </a:xfrm>
            <a:custGeom>
              <a:avLst/>
              <a:gdLst/>
              <a:ahLst/>
              <a:cxnLst/>
              <a:rect l="l" t="t" r="r" b="b"/>
              <a:pathLst>
                <a:path w="71843" h="1" extrusionOk="0">
                  <a:moveTo>
                    <a:pt x="71842" y="0"/>
                  </a:moveTo>
                  <a:lnTo>
                    <a:pt x="0" y="0"/>
                  </a:ln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26"/>
            <p:cNvSpPr/>
            <p:nvPr/>
          </p:nvSpPr>
          <p:spPr>
            <a:xfrm>
              <a:off x="3955532" y="3215688"/>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26"/>
            <p:cNvSpPr/>
            <p:nvPr/>
          </p:nvSpPr>
          <p:spPr>
            <a:xfrm>
              <a:off x="3948842" y="3202808"/>
              <a:ext cx="90144" cy="19069"/>
            </a:xfrm>
            <a:custGeom>
              <a:avLst/>
              <a:gdLst/>
              <a:ahLst/>
              <a:cxnLst/>
              <a:rect l="l" t="t" r="r" b="b"/>
              <a:pathLst>
                <a:path w="7923" h="1676" extrusionOk="0">
                  <a:moveTo>
                    <a:pt x="589" y="1"/>
                  </a:moveTo>
                  <a:cubicBezTo>
                    <a:pt x="589" y="1"/>
                    <a:pt x="0" y="544"/>
                    <a:pt x="0" y="1132"/>
                  </a:cubicBezTo>
                  <a:lnTo>
                    <a:pt x="589" y="1676"/>
                  </a:lnTo>
                  <a:lnTo>
                    <a:pt x="7379" y="1676"/>
                  </a:lnTo>
                  <a:lnTo>
                    <a:pt x="7922" y="1132"/>
                  </a:lnTo>
                  <a:cubicBezTo>
                    <a:pt x="7922" y="544"/>
                    <a:pt x="7379" y="1"/>
                    <a:pt x="7379"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26"/>
            <p:cNvSpPr/>
            <p:nvPr/>
          </p:nvSpPr>
          <p:spPr>
            <a:xfrm>
              <a:off x="3955532" y="3118854"/>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26"/>
            <p:cNvSpPr/>
            <p:nvPr/>
          </p:nvSpPr>
          <p:spPr>
            <a:xfrm>
              <a:off x="3948842" y="3105986"/>
              <a:ext cx="90144" cy="19581"/>
            </a:xfrm>
            <a:custGeom>
              <a:avLst/>
              <a:gdLst/>
              <a:ahLst/>
              <a:cxnLst/>
              <a:rect l="l" t="t" r="r" b="b"/>
              <a:pathLst>
                <a:path w="7923" h="1721" extrusionOk="0">
                  <a:moveTo>
                    <a:pt x="589" y="0"/>
                  </a:moveTo>
                  <a:cubicBezTo>
                    <a:pt x="589" y="0"/>
                    <a:pt x="0" y="589"/>
                    <a:pt x="0" y="1132"/>
                  </a:cubicBezTo>
                  <a:cubicBezTo>
                    <a:pt x="0" y="1720"/>
                    <a:pt x="589" y="1720"/>
                    <a:pt x="589" y="1720"/>
                  </a:cubicBezTo>
                  <a:lnTo>
                    <a:pt x="7379" y="1720"/>
                  </a:lnTo>
                  <a:cubicBezTo>
                    <a:pt x="7379" y="1720"/>
                    <a:pt x="7922" y="1720"/>
                    <a:pt x="7922" y="1132"/>
                  </a:cubicBezTo>
                  <a:cubicBezTo>
                    <a:pt x="7922" y="589"/>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26"/>
            <p:cNvSpPr/>
            <p:nvPr/>
          </p:nvSpPr>
          <p:spPr>
            <a:xfrm>
              <a:off x="3955532" y="3022543"/>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26"/>
            <p:cNvSpPr/>
            <p:nvPr/>
          </p:nvSpPr>
          <p:spPr>
            <a:xfrm>
              <a:off x="3948842" y="3015853"/>
              <a:ext cx="90144" cy="12879"/>
            </a:xfrm>
            <a:custGeom>
              <a:avLst/>
              <a:gdLst/>
              <a:ahLst/>
              <a:cxnLst/>
              <a:rect l="l" t="t" r="r" b="b"/>
              <a:pathLst>
                <a:path w="7923" h="1132" extrusionOk="0">
                  <a:moveTo>
                    <a:pt x="589" y="0"/>
                  </a:moveTo>
                  <a:cubicBezTo>
                    <a:pt x="589" y="0"/>
                    <a:pt x="0" y="0"/>
                    <a:pt x="0" y="589"/>
                  </a:cubicBezTo>
                  <a:cubicBezTo>
                    <a:pt x="0" y="1132"/>
                    <a:pt x="589" y="1132"/>
                    <a:pt x="589" y="1132"/>
                  </a:cubicBezTo>
                  <a:lnTo>
                    <a:pt x="7379" y="1132"/>
                  </a:lnTo>
                  <a:cubicBezTo>
                    <a:pt x="7379" y="1132"/>
                    <a:pt x="7922" y="1132"/>
                    <a:pt x="7922" y="589"/>
                  </a:cubicBezTo>
                  <a:cubicBezTo>
                    <a:pt x="7922" y="0"/>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26"/>
            <p:cNvSpPr/>
            <p:nvPr/>
          </p:nvSpPr>
          <p:spPr>
            <a:xfrm>
              <a:off x="3955532" y="2925721"/>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26"/>
            <p:cNvSpPr/>
            <p:nvPr/>
          </p:nvSpPr>
          <p:spPr>
            <a:xfrm>
              <a:off x="3948842" y="2919531"/>
              <a:ext cx="90144" cy="12891"/>
            </a:xfrm>
            <a:custGeom>
              <a:avLst/>
              <a:gdLst/>
              <a:ahLst/>
              <a:cxnLst/>
              <a:rect l="l" t="t" r="r" b="b"/>
              <a:pathLst>
                <a:path w="7923" h="1133" extrusionOk="0">
                  <a:moveTo>
                    <a:pt x="589" y="1"/>
                  </a:moveTo>
                  <a:cubicBezTo>
                    <a:pt x="589" y="1"/>
                    <a:pt x="0" y="1"/>
                    <a:pt x="0" y="544"/>
                  </a:cubicBezTo>
                  <a:cubicBezTo>
                    <a:pt x="0" y="1133"/>
                    <a:pt x="589" y="1133"/>
                    <a:pt x="589" y="1133"/>
                  </a:cubicBezTo>
                  <a:lnTo>
                    <a:pt x="7379" y="1133"/>
                  </a:lnTo>
                  <a:cubicBezTo>
                    <a:pt x="7379" y="1133"/>
                    <a:pt x="7922" y="1133"/>
                    <a:pt x="7922" y="544"/>
                  </a:cubicBezTo>
                  <a:cubicBezTo>
                    <a:pt x="7922" y="1"/>
                    <a:pt x="7379" y="1"/>
                    <a:pt x="7379"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26"/>
            <p:cNvSpPr/>
            <p:nvPr/>
          </p:nvSpPr>
          <p:spPr>
            <a:xfrm>
              <a:off x="3955532" y="2829399"/>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26"/>
            <p:cNvSpPr/>
            <p:nvPr/>
          </p:nvSpPr>
          <p:spPr>
            <a:xfrm>
              <a:off x="3948842" y="2822709"/>
              <a:ext cx="90144" cy="19581"/>
            </a:xfrm>
            <a:custGeom>
              <a:avLst/>
              <a:gdLst/>
              <a:ahLst/>
              <a:cxnLst/>
              <a:rect l="l" t="t" r="r" b="b"/>
              <a:pathLst>
                <a:path w="7923" h="1721" extrusionOk="0">
                  <a:moveTo>
                    <a:pt x="589" y="0"/>
                  </a:moveTo>
                  <a:cubicBezTo>
                    <a:pt x="589" y="0"/>
                    <a:pt x="0" y="0"/>
                    <a:pt x="0" y="589"/>
                  </a:cubicBezTo>
                  <a:cubicBezTo>
                    <a:pt x="0" y="1132"/>
                    <a:pt x="589" y="1720"/>
                    <a:pt x="589" y="1720"/>
                  </a:cubicBezTo>
                  <a:lnTo>
                    <a:pt x="7379" y="1720"/>
                  </a:lnTo>
                  <a:cubicBezTo>
                    <a:pt x="7379" y="1720"/>
                    <a:pt x="7922" y="1132"/>
                    <a:pt x="7922" y="589"/>
                  </a:cubicBezTo>
                  <a:cubicBezTo>
                    <a:pt x="7922" y="0"/>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26"/>
            <p:cNvSpPr/>
            <p:nvPr/>
          </p:nvSpPr>
          <p:spPr>
            <a:xfrm>
              <a:off x="3955532" y="2732576"/>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26"/>
            <p:cNvSpPr/>
            <p:nvPr/>
          </p:nvSpPr>
          <p:spPr>
            <a:xfrm>
              <a:off x="3948842" y="2726387"/>
              <a:ext cx="90144" cy="19069"/>
            </a:xfrm>
            <a:custGeom>
              <a:avLst/>
              <a:gdLst/>
              <a:ahLst/>
              <a:cxnLst/>
              <a:rect l="l" t="t" r="r" b="b"/>
              <a:pathLst>
                <a:path w="7923" h="1676" extrusionOk="0">
                  <a:moveTo>
                    <a:pt x="589" y="1"/>
                  </a:moveTo>
                  <a:lnTo>
                    <a:pt x="0" y="544"/>
                  </a:lnTo>
                  <a:cubicBezTo>
                    <a:pt x="0" y="1133"/>
                    <a:pt x="589" y="1676"/>
                    <a:pt x="589" y="1676"/>
                  </a:cubicBezTo>
                  <a:lnTo>
                    <a:pt x="7379" y="1676"/>
                  </a:lnTo>
                  <a:cubicBezTo>
                    <a:pt x="7379" y="1676"/>
                    <a:pt x="7922" y="1133"/>
                    <a:pt x="7922" y="544"/>
                  </a:cubicBezTo>
                  <a:lnTo>
                    <a:pt x="7379"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26"/>
            <p:cNvSpPr/>
            <p:nvPr/>
          </p:nvSpPr>
          <p:spPr>
            <a:xfrm>
              <a:off x="4110050" y="3022543"/>
              <a:ext cx="96322" cy="193156"/>
            </a:xfrm>
            <a:custGeom>
              <a:avLst/>
              <a:gdLst/>
              <a:ahLst/>
              <a:cxnLst/>
              <a:rect l="l" t="t" r="r" b="b"/>
              <a:pathLst>
                <a:path w="8466" h="16977" extrusionOk="0">
                  <a:moveTo>
                    <a:pt x="3939" y="1"/>
                  </a:moveTo>
                  <a:cubicBezTo>
                    <a:pt x="1675" y="1"/>
                    <a:pt x="0" y="1676"/>
                    <a:pt x="0" y="3939"/>
                  </a:cubicBezTo>
                  <a:lnTo>
                    <a:pt x="0" y="12450"/>
                  </a:lnTo>
                  <a:cubicBezTo>
                    <a:pt x="0" y="14713"/>
                    <a:pt x="1675" y="16976"/>
                    <a:pt x="3939" y="16976"/>
                  </a:cubicBezTo>
                  <a:cubicBezTo>
                    <a:pt x="6202" y="16976"/>
                    <a:pt x="8466" y="14713"/>
                    <a:pt x="8466" y="12450"/>
                  </a:cubicBezTo>
                  <a:lnTo>
                    <a:pt x="8466" y="3939"/>
                  </a:lnTo>
                  <a:cubicBezTo>
                    <a:pt x="8466" y="1676"/>
                    <a:pt x="6202" y="1"/>
                    <a:pt x="3939"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26"/>
            <p:cNvSpPr/>
            <p:nvPr/>
          </p:nvSpPr>
          <p:spPr>
            <a:xfrm>
              <a:off x="4831110" y="3080227"/>
              <a:ext cx="96333" cy="135472"/>
            </a:xfrm>
            <a:custGeom>
              <a:avLst/>
              <a:gdLst/>
              <a:ahLst/>
              <a:cxnLst/>
              <a:rect l="l" t="t" r="r" b="b"/>
              <a:pathLst>
                <a:path w="8467" h="11907" extrusionOk="0">
                  <a:moveTo>
                    <a:pt x="4528" y="1"/>
                  </a:moveTo>
                  <a:cubicBezTo>
                    <a:pt x="2264" y="1"/>
                    <a:pt x="1" y="1721"/>
                    <a:pt x="1" y="3984"/>
                  </a:cubicBezTo>
                  <a:lnTo>
                    <a:pt x="1" y="7380"/>
                  </a:lnTo>
                  <a:cubicBezTo>
                    <a:pt x="1" y="9643"/>
                    <a:pt x="2264" y="11906"/>
                    <a:pt x="4528" y="11906"/>
                  </a:cubicBezTo>
                  <a:cubicBezTo>
                    <a:pt x="6791" y="11906"/>
                    <a:pt x="8466" y="9643"/>
                    <a:pt x="8466" y="7380"/>
                  </a:cubicBezTo>
                  <a:lnTo>
                    <a:pt x="8466" y="3984"/>
                  </a:lnTo>
                  <a:cubicBezTo>
                    <a:pt x="8466" y="1721"/>
                    <a:pt x="6791" y="1"/>
                    <a:pt x="4528"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26"/>
            <p:cNvSpPr/>
            <p:nvPr/>
          </p:nvSpPr>
          <p:spPr>
            <a:xfrm>
              <a:off x="4290315" y="2945290"/>
              <a:ext cx="96322" cy="270409"/>
            </a:xfrm>
            <a:custGeom>
              <a:avLst/>
              <a:gdLst/>
              <a:ahLst/>
              <a:cxnLst/>
              <a:rect l="l" t="t" r="r" b="b"/>
              <a:pathLst>
                <a:path w="8466" h="23767" extrusionOk="0">
                  <a:moveTo>
                    <a:pt x="4527" y="0"/>
                  </a:moveTo>
                  <a:cubicBezTo>
                    <a:pt x="1675" y="0"/>
                    <a:pt x="0" y="2264"/>
                    <a:pt x="0" y="4527"/>
                  </a:cubicBezTo>
                  <a:lnTo>
                    <a:pt x="0" y="19240"/>
                  </a:lnTo>
                  <a:cubicBezTo>
                    <a:pt x="0" y="21503"/>
                    <a:pt x="1675" y="23766"/>
                    <a:pt x="4527" y="23766"/>
                  </a:cubicBezTo>
                  <a:cubicBezTo>
                    <a:pt x="6791" y="23766"/>
                    <a:pt x="8466" y="21503"/>
                    <a:pt x="8466" y="19240"/>
                  </a:cubicBezTo>
                  <a:lnTo>
                    <a:pt x="8466" y="4527"/>
                  </a:lnTo>
                  <a:cubicBezTo>
                    <a:pt x="8466" y="2264"/>
                    <a:pt x="6791" y="0"/>
                    <a:pt x="4527"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26"/>
            <p:cNvSpPr/>
            <p:nvPr/>
          </p:nvSpPr>
          <p:spPr>
            <a:xfrm>
              <a:off x="4650845" y="2880905"/>
              <a:ext cx="96322" cy="334794"/>
            </a:xfrm>
            <a:custGeom>
              <a:avLst/>
              <a:gdLst/>
              <a:ahLst/>
              <a:cxnLst/>
              <a:rect l="l" t="t" r="r" b="b"/>
              <a:pathLst>
                <a:path w="8466" h="29426" extrusionOk="0">
                  <a:moveTo>
                    <a:pt x="4528" y="1"/>
                  </a:moveTo>
                  <a:cubicBezTo>
                    <a:pt x="2264" y="1"/>
                    <a:pt x="1" y="1676"/>
                    <a:pt x="1" y="3939"/>
                  </a:cubicBezTo>
                  <a:lnTo>
                    <a:pt x="1" y="24899"/>
                  </a:lnTo>
                  <a:cubicBezTo>
                    <a:pt x="1" y="27162"/>
                    <a:pt x="2264" y="29425"/>
                    <a:pt x="4528" y="29425"/>
                  </a:cubicBezTo>
                  <a:cubicBezTo>
                    <a:pt x="6791" y="29425"/>
                    <a:pt x="8466" y="27162"/>
                    <a:pt x="8466" y="24899"/>
                  </a:cubicBezTo>
                  <a:lnTo>
                    <a:pt x="8466" y="3939"/>
                  </a:lnTo>
                  <a:cubicBezTo>
                    <a:pt x="8466" y="1676"/>
                    <a:pt x="6791" y="1"/>
                    <a:pt x="4528"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26"/>
            <p:cNvSpPr/>
            <p:nvPr/>
          </p:nvSpPr>
          <p:spPr>
            <a:xfrm>
              <a:off x="4470580" y="2765025"/>
              <a:ext cx="96322" cy="450674"/>
            </a:xfrm>
            <a:custGeom>
              <a:avLst/>
              <a:gdLst/>
              <a:ahLst/>
              <a:cxnLst/>
              <a:rect l="l" t="t" r="r" b="b"/>
              <a:pathLst>
                <a:path w="8466" h="39611" extrusionOk="0">
                  <a:moveTo>
                    <a:pt x="4527" y="0"/>
                  </a:moveTo>
                  <a:cubicBezTo>
                    <a:pt x="2264" y="0"/>
                    <a:pt x="0" y="2264"/>
                    <a:pt x="0" y="4527"/>
                  </a:cubicBezTo>
                  <a:lnTo>
                    <a:pt x="0" y="35084"/>
                  </a:lnTo>
                  <a:cubicBezTo>
                    <a:pt x="0" y="37347"/>
                    <a:pt x="2264" y="39610"/>
                    <a:pt x="4527" y="39610"/>
                  </a:cubicBezTo>
                  <a:cubicBezTo>
                    <a:pt x="6791" y="39610"/>
                    <a:pt x="8466" y="37347"/>
                    <a:pt x="8466" y="35084"/>
                  </a:cubicBezTo>
                  <a:lnTo>
                    <a:pt x="8466" y="4527"/>
                  </a:lnTo>
                  <a:cubicBezTo>
                    <a:pt x="8466" y="2264"/>
                    <a:pt x="6791" y="0"/>
                    <a:pt x="4527"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26"/>
            <p:cNvSpPr/>
            <p:nvPr/>
          </p:nvSpPr>
          <p:spPr>
            <a:xfrm>
              <a:off x="4180613" y="2571880"/>
              <a:ext cx="476421" cy="44816"/>
            </a:xfrm>
            <a:custGeom>
              <a:avLst/>
              <a:gdLst/>
              <a:ahLst/>
              <a:cxnLst/>
              <a:rect l="l" t="t" r="r" b="b"/>
              <a:pathLst>
                <a:path w="41874" h="3939" extrusionOk="0">
                  <a:moveTo>
                    <a:pt x="1720" y="0"/>
                  </a:moveTo>
                  <a:cubicBezTo>
                    <a:pt x="1132" y="0"/>
                    <a:pt x="0" y="1132"/>
                    <a:pt x="0" y="1675"/>
                  </a:cubicBezTo>
                  <a:cubicBezTo>
                    <a:pt x="0" y="2807"/>
                    <a:pt x="1132" y="3939"/>
                    <a:pt x="1720" y="3939"/>
                  </a:cubicBezTo>
                  <a:lnTo>
                    <a:pt x="40199" y="3939"/>
                  </a:lnTo>
                  <a:cubicBezTo>
                    <a:pt x="41331" y="3939"/>
                    <a:pt x="41874" y="2807"/>
                    <a:pt x="41874" y="1675"/>
                  </a:cubicBezTo>
                  <a:cubicBezTo>
                    <a:pt x="41874" y="1132"/>
                    <a:pt x="41331" y="0"/>
                    <a:pt x="40199"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26"/>
            <p:cNvSpPr/>
            <p:nvPr/>
          </p:nvSpPr>
          <p:spPr>
            <a:xfrm>
              <a:off x="4708529" y="2571880"/>
              <a:ext cx="186978" cy="44816"/>
            </a:xfrm>
            <a:custGeom>
              <a:avLst/>
              <a:gdLst/>
              <a:ahLst/>
              <a:cxnLst/>
              <a:rect l="l" t="t" r="r" b="b"/>
              <a:pathLst>
                <a:path w="16434" h="3939" extrusionOk="0">
                  <a:moveTo>
                    <a:pt x="1721" y="0"/>
                  </a:moveTo>
                  <a:cubicBezTo>
                    <a:pt x="589" y="0"/>
                    <a:pt x="1" y="1132"/>
                    <a:pt x="1" y="1675"/>
                  </a:cubicBezTo>
                  <a:cubicBezTo>
                    <a:pt x="1" y="2807"/>
                    <a:pt x="589" y="3939"/>
                    <a:pt x="1721" y="3939"/>
                  </a:cubicBezTo>
                  <a:lnTo>
                    <a:pt x="14713" y="3939"/>
                  </a:lnTo>
                  <a:cubicBezTo>
                    <a:pt x="15845" y="3939"/>
                    <a:pt x="16433" y="2807"/>
                    <a:pt x="16433" y="1675"/>
                  </a:cubicBezTo>
                  <a:cubicBezTo>
                    <a:pt x="16433" y="1132"/>
                    <a:pt x="15845" y="0"/>
                    <a:pt x="14713"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26"/>
            <p:cNvSpPr/>
            <p:nvPr/>
          </p:nvSpPr>
          <p:spPr>
            <a:xfrm>
              <a:off x="3935963" y="2533254"/>
              <a:ext cx="115891" cy="122069"/>
            </a:xfrm>
            <a:custGeom>
              <a:avLst/>
              <a:gdLst/>
              <a:ahLst/>
              <a:cxnLst/>
              <a:rect l="l" t="t" r="r" b="b"/>
              <a:pathLst>
                <a:path w="10186" h="10729" extrusionOk="0">
                  <a:moveTo>
                    <a:pt x="5116" y="0"/>
                  </a:moveTo>
                  <a:cubicBezTo>
                    <a:pt x="2264" y="0"/>
                    <a:pt x="0" y="2264"/>
                    <a:pt x="0" y="5070"/>
                  </a:cubicBezTo>
                  <a:cubicBezTo>
                    <a:pt x="0" y="8465"/>
                    <a:pt x="2264" y="10729"/>
                    <a:pt x="5116" y="10729"/>
                  </a:cubicBezTo>
                  <a:cubicBezTo>
                    <a:pt x="7922" y="10729"/>
                    <a:pt x="10186" y="8465"/>
                    <a:pt x="10186" y="5070"/>
                  </a:cubicBezTo>
                  <a:cubicBezTo>
                    <a:pt x="10186" y="2264"/>
                    <a:pt x="7922" y="0"/>
                    <a:pt x="5116"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26"/>
            <p:cNvSpPr/>
            <p:nvPr/>
          </p:nvSpPr>
          <p:spPr>
            <a:xfrm>
              <a:off x="5165893" y="2088769"/>
              <a:ext cx="733951" cy="733951"/>
            </a:xfrm>
            <a:custGeom>
              <a:avLst/>
              <a:gdLst/>
              <a:ahLst/>
              <a:cxnLst/>
              <a:rect l="l" t="t" r="r" b="b"/>
              <a:pathLst>
                <a:path w="64509" h="64509" extrusionOk="0">
                  <a:moveTo>
                    <a:pt x="32232" y="7922"/>
                  </a:moveTo>
                  <a:cubicBezTo>
                    <a:pt x="45813" y="7922"/>
                    <a:pt x="56587" y="18696"/>
                    <a:pt x="56587" y="32277"/>
                  </a:cubicBezTo>
                  <a:cubicBezTo>
                    <a:pt x="56587" y="45857"/>
                    <a:pt x="45813" y="56586"/>
                    <a:pt x="32232" y="56586"/>
                  </a:cubicBezTo>
                  <a:cubicBezTo>
                    <a:pt x="18651" y="56586"/>
                    <a:pt x="7923" y="45857"/>
                    <a:pt x="7923" y="32277"/>
                  </a:cubicBezTo>
                  <a:cubicBezTo>
                    <a:pt x="7923" y="18696"/>
                    <a:pt x="18651" y="7922"/>
                    <a:pt x="32232" y="7922"/>
                  </a:cubicBezTo>
                  <a:close/>
                  <a:moveTo>
                    <a:pt x="32232" y="0"/>
                  </a:moveTo>
                  <a:cubicBezTo>
                    <a:pt x="14713" y="0"/>
                    <a:pt x="1" y="14712"/>
                    <a:pt x="1" y="32277"/>
                  </a:cubicBezTo>
                  <a:cubicBezTo>
                    <a:pt x="1" y="49796"/>
                    <a:pt x="14713" y="64508"/>
                    <a:pt x="32232" y="64508"/>
                  </a:cubicBezTo>
                  <a:cubicBezTo>
                    <a:pt x="49796" y="64508"/>
                    <a:pt x="64509" y="49796"/>
                    <a:pt x="64509" y="32277"/>
                  </a:cubicBezTo>
                  <a:cubicBezTo>
                    <a:pt x="64509" y="14712"/>
                    <a:pt x="49796" y="0"/>
                    <a:pt x="32232"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26"/>
            <p:cNvSpPr/>
            <p:nvPr/>
          </p:nvSpPr>
          <p:spPr>
            <a:xfrm>
              <a:off x="5165893" y="2183794"/>
              <a:ext cx="412048" cy="638926"/>
            </a:xfrm>
            <a:custGeom>
              <a:avLst/>
              <a:gdLst/>
              <a:ahLst/>
              <a:cxnLst/>
              <a:rect l="l" t="t" r="r" b="b"/>
              <a:pathLst>
                <a:path w="36216" h="56157" extrusionOk="0">
                  <a:moveTo>
                    <a:pt x="11935" y="0"/>
                  </a:moveTo>
                  <a:cubicBezTo>
                    <a:pt x="11012" y="0"/>
                    <a:pt x="10163" y="430"/>
                    <a:pt x="9598" y="1290"/>
                  </a:cubicBezTo>
                  <a:cubicBezTo>
                    <a:pt x="3396" y="7492"/>
                    <a:pt x="1" y="15414"/>
                    <a:pt x="1" y="23925"/>
                  </a:cubicBezTo>
                  <a:cubicBezTo>
                    <a:pt x="1" y="41444"/>
                    <a:pt x="14713" y="56156"/>
                    <a:pt x="32232" y="56156"/>
                  </a:cubicBezTo>
                  <a:cubicBezTo>
                    <a:pt x="34495" y="56156"/>
                    <a:pt x="36216" y="54481"/>
                    <a:pt x="36216" y="52218"/>
                  </a:cubicBezTo>
                  <a:cubicBezTo>
                    <a:pt x="36216" y="49954"/>
                    <a:pt x="34495" y="48234"/>
                    <a:pt x="32232" y="48234"/>
                  </a:cubicBezTo>
                  <a:cubicBezTo>
                    <a:pt x="18651" y="48234"/>
                    <a:pt x="7923" y="37505"/>
                    <a:pt x="7923" y="23925"/>
                  </a:cubicBezTo>
                  <a:cubicBezTo>
                    <a:pt x="7923" y="17134"/>
                    <a:pt x="10186" y="11476"/>
                    <a:pt x="14713" y="6360"/>
                  </a:cubicBezTo>
                  <a:cubicBezTo>
                    <a:pt x="16388" y="5229"/>
                    <a:pt x="16388" y="2965"/>
                    <a:pt x="14713" y="1290"/>
                  </a:cubicBezTo>
                  <a:cubicBezTo>
                    <a:pt x="13853" y="430"/>
                    <a:pt x="12857" y="0"/>
                    <a:pt x="1193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26"/>
            <p:cNvSpPr/>
            <p:nvPr/>
          </p:nvSpPr>
          <p:spPr>
            <a:xfrm>
              <a:off x="5346158" y="2269034"/>
              <a:ext cx="373421" cy="373421"/>
            </a:xfrm>
            <a:custGeom>
              <a:avLst/>
              <a:gdLst/>
              <a:ahLst/>
              <a:cxnLst/>
              <a:rect l="l" t="t" r="r" b="b"/>
              <a:pathLst>
                <a:path w="32821" h="32821" extrusionOk="0">
                  <a:moveTo>
                    <a:pt x="16388" y="0"/>
                  </a:moveTo>
                  <a:cubicBezTo>
                    <a:pt x="7334" y="0"/>
                    <a:pt x="1" y="7379"/>
                    <a:pt x="1" y="16433"/>
                  </a:cubicBezTo>
                  <a:cubicBezTo>
                    <a:pt x="1" y="25487"/>
                    <a:pt x="7334" y="32820"/>
                    <a:pt x="16388" y="32820"/>
                  </a:cubicBezTo>
                  <a:cubicBezTo>
                    <a:pt x="25442" y="32820"/>
                    <a:pt x="32821" y="25487"/>
                    <a:pt x="32821" y="16433"/>
                  </a:cubicBezTo>
                  <a:cubicBezTo>
                    <a:pt x="32821" y="7379"/>
                    <a:pt x="25442" y="0"/>
                    <a:pt x="16388"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26"/>
            <p:cNvSpPr/>
            <p:nvPr/>
          </p:nvSpPr>
          <p:spPr>
            <a:xfrm>
              <a:off x="3626938" y="3427889"/>
              <a:ext cx="998171" cy="573255"/>
            </a:xfrm>
            <a:custGeom>
              <a:avLst/>
              <a:gdLst/>
              <a:ahLst/>
              <a:cxnLst/>
              <a:rect l="l" t="t" r="r" b="b"/>
              <a:pathLst>
                <a:path w="87732" h="50385" extrusionOk="0">
                  <a:moveTo>
                    <a:pt x="5659" y="0"/>
                  </a:moveTo>
                  <a:cubicBezTo>
                    <a:pt x="2852" y="0"/>
                    <a:pt x="0" y="2264"/>
                    <a:pt x="0" y="5116"/>
                  </a:cubicBezTo>
                  <a:lnTo>
                    <a:pt x="0" y="45269"/>
                  </a:lnTo>
                  <a:cubicBezTo>
                    <a:pt x="0" y="48121"/>
                    <a:pt x="2852" y="50385"/>
                    <a:pt x="5659" y="50385"/>
                  </a:cubicBezTo>
                  <a:lnTo>
                    <a:pt x="82616" y="50385"/>
                  </a:lnTo>
                  <a:cubicBezTo>
                    <a:pt x="85468" y="50385"/>
                    <a:pt x="87731" y="48121"/>
                    <a:pt x="87731" y="45269"/>
                  </a:cubicBezTo>
                  <a:lnTo>
                    <a:pt x="87731" y="5116"/>
                  </a:lnTo>
                  <a:cubicBezTo>
                    <a:pt x="87731" y="2264"/>
                    <a:pt x="85468" y="0"/>
                    <a:pt x="82616"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26"/>
            <p:cNvSpPr/>
            <p:nvPr/>
          </p:nvSpPr>
          <p:spPr>
            <a:xfrm>
              <a:off x="3710882" y="3518022"/>
              <a:ext cx="173587" cy="174099"/>
            </a:xfrm>
            <a:custGeom>
              <a:avLst/>
              <a:gdLst/>
              <a:ahLst/>
              <a:cxnLst/>
              <a:rect l="l" t="t" r="r" b="b"/>
              <a:pathLst>
                <a:path w="15257" h="15302" extrusionOk="0">
                  <a:moveTo>
                    <a:pt x="7334" y="0"/>
                  </a:moveTo>
                  <a:cubicBezTo>
                    <a:pt x="3396" y="0"/>
                    <a:pt x="1" y="3396"/>
                    <a:pt x="1" y="7379"/>
                  </a:cubicBezTo>
                  <a:cubicBezTo>
                    <a:pt x="1" y="11906"/>
                    <a:pt x="3396" y="15301"/>
                    <a:pt x="7334" y="15301"/>
                  </a:cubicBezTo>
                  <a:cubicBezTo>
                    <a:pt x="11861" y="15301"/>
                    <a:pt x="15256" y="11906"/>
                    <a:pt x="15256" y="7379"/>
                  </a:cubicBezTo>
                  <a:cubicBezTo>
                    <a:pt x="15256" y="3396"/>
                    <a:pt x="11861" y="0"/>
                    <a:pt x="733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26"/>
            <p:cNvSpPr/>
            <p:nvPr/>
          </p:nvSpPr>
          <p:spPr>
            <a:xfrm>
              <a:off x="3755698" y="3566979"/>
              <a:ext cx="83966" cy="73635"/>
            </a:xfrm>
            <a:custGeom>
              <a:avLst/>
              <a:gdLst/>
              <a:ahLst/>
              <a:cxnLst/>
              <a:rect l="l" t="t" r="r" b="b"/>
              <a:pathLst>
                <a:path w="7380" h="6472" extrusionOk="0">
                  <a:moveTo>
                    <a:pt x="5031" y="0"/>
                  </a:moveTo>
                  <a:cubicBezTo>
                    <a:pt x="4865" y="0"/>
                    <a:pt x="4698" y="66"/>
                    <a:pt x="4527" y="224"/>
                  </a:cubicBezTo>
                  <a:cubicBezTo>
                    <a:pt x="3984" y="813"/>
                    <a:pt x="3395" y="1356"/>
                    <a:pt x="3395" y="1944"/>
                  </a:cubicBezTo>
                  <a:cubicBezTo>
                    <a:pt x="2264" y="1944"/>
                    <a:pt x="1132" y="1356"/>
                    <a:pt x="589" y="224"/>
                  </a:cubicBezTo>
                  <a:cubicBezTo>
                    <a:pt x="0" y="813"/>
                    <a:pt x="0" y="813"/>
                    <a:pt x="0" y="1356"/>
                  </a:cubicBezTo>
                  <a:cubicBezTo>
                    <a:pt x="0" y="1944"/>
                    <a:pt x="589" y="1944"/>
                    <a:pt x="589" y="2488"/>
                  </a:cubicBezTo>
                  <a:lnTo>
                    <a:pt x="0" y="2488"/>
                  </a:lnTo>
                  <a:cubicBezTo>
                    <a:pt x="0" y="3076"/>
                    <a:pt x="589" y="3619"/>
                    <a:pt x="1132" y="3619"/>
                  </a:cubicBezTo>
                  <a:lnTo>
                    <a:pt x="589" y="3619"/>
                  </a:lnTo>
                  <a:cubicBezTo>
                    <a:pt x="589" y="4751"/>
                    <a:pt x="1132" y="4751"/>
                    <a:pt x="2264" y="4751"/>
                  </a:cubicBezTo>
                  <a:cubicBezTo>
                    <a:pt x="1720" y="5340"/>
                    <a:pt x="589" y="5883"/>
                    <a:pt x="0" y="5883"/>
                  </a:cubicBezTo>
                  <a:cubicBezTo>
                    <a:pt x="589" y="5883"/>
                    <a:pt x="1132" y="6471"/>
                    <a:pt x="2264" y="6471"/>
                  </a:cubicBezTo>
                  <a:cubicBezTo>
                    <a:pt x="3395" y="6471"/>
                    <a:pt x="4527" y="5883"/>
                    <a:pt x="5116" y="4751"/>
                  </a:cubicBezTo>
                  <a:cubicBezTo>
                    <a:pt x="6247" y="4208"/>
                    <a:pt x="6791" y="3076"/>
                    <a:pt x="6791" y="1944"/>
                  </a:cubicBezTo>
                  <a:lnTo>
                    <a:pt x="6791" y="1356"/>
                  </a:lnTo>
                  <a:cubicBezTo>
                    <a:pt x="6791" y="1356"/>
                    <a:pt x="7379" y="1356"/>
                    <a:pt x="7379" y="813"/>
                  </a:cubicBezTo>
                  <a:lnTo>
                    <a:pt x="6791" y="813"/>
                  </a:lnTo>
                  <a:cubicBezTo>
                    <a:pt x="6791" y="813"/>
                    <a:pt x="7379" y="813"/>
                    <a:pt x="7379" y="224"/>
                  </a:cubicBezTo>
                  <a:cubicBezTo>
                    <a:pt x="6791" y="224"/>
                    <a:pt x="6791" y="813"/>
                    <a:pt x="6247" y="813"/>
                  </a:cubicBezTo>
                  <a:cubicBezTo>
                    <a:pt x="5830" y="395"/>
                    <a:pt x="5435" y="0"/>
                    <a:pt x="5031"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26"/>
            <p:cNvSpPr/>
            <p:nvPr/>
          </p:nvSpPr>
          <p:spPr>
            <a:xfrm>
              <a:off x="3710882" y="3736914"/>
              <a:ext cx="173587" cy="174099"/>
            </a:xfrm>
            <a:custGeom>
              <a:avLst/>
              <a:gdLst/>
              <a:ahLst/>
              <a:cxnLst/>
              <a:rect l="l" t="t" r="r" b="b"/>
              <a:pathLst>
                <a:path w="15257" h="15302" extrusionOk="0">
                  <a:moveTo>
                    <a:pt x="7334" y="1"/>
                  </a:moveTo>
                  <a:cubicBezTo>
                    <a:pt x="3396" y="1"/>
                    <a:pt x="1" y="3396"/>
                    <a:pt x="1" y="7923"/>
                  </a:cubicBezTo>
                  <a:cubicBezTo>
                    <a:pt x="1" y="11906"/>
                    <a:pt x="3396" y="15302"/>
                    <a:pt x="7334" y="15302"/>
                  </a:cubicBezTo>
                  <a:cubicBezTo>
                    <a:pt x="11861" y="15302"/>
                    <a:pt x="15256" y="11906"/>
                    <a:pt x="15256" y="7923"/>
                  </a:cubicBezTo>
                  <a:cubicBezTo>
                    <a:pt x="15256" y="3396"/>
                    <a:pt x="11861" y="1"/>
                    <a:pt x="7334"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26"/>
            <p:cNvSpPr/>
            <p:nvPr/>
          </p:nvSpPr>
          <p:spPr>
            <a:xfrm>
              <a:off x="3762388" y="3788420"/>
              <a:ext cx="70575" cy="71087"/>
            </a:xfrm>
            <a:custGeom>
              <a:avLst/>
              <a:gdLst/>
              <a:ahLst/>
              <a:cxnLst/>
              <a:rect l="l" t="t" r="r" b="b"/>
              <a:pathLst>
                <a:path w="6203" h="6248" extrusionOk="0">
                  <a:moveTo>
                    <a:pt x="1676" y="1"/>
                  </a:moveTo>
                  <a:cubicBezTo>
                    <a:pt x="1676" y="1"/>
                    <a:pt x="1132" y="1"/>
                    <a:pt x="1132" y="589"/>
                  </a:cubicBezTo>
                  <a:lnTo>
                    <a:pt x="5071" y="589"/>
                  </a:lnTo>
                  <a:cubicBezTo>
                    <a:pt x="5071" y="1"/>
                    <a:pt x="4528" y="1"/>
                    <a:pt x="4528" y="1"/>
                  </a:cubicBezTo>
                  <a:close/>
                  <a:moveTo>
                    <a:pt x="4528" y="1132"/>
                  </a:moveTo>
                  <a:lnTo>
                    <a:pt x="4528" y="1721"/>
                  </a:lnTo>
                  <a:lnTo>
                    <a:pt x="4528" y="2264"/>
                  </a:lnTo>
                  <a:cubicBezTo>
                    <a:pt x="5071" y="2264"/>
                    <a:pt x="5071" y="1721"/>
                    <a:pt x="5071" y="1721"/>
                  </a:cubicBezTo>
                  <a:cubicBezTo>
                    <a:pt x="5071" y="1132"/>
                    <a:pt x="5071" y="1132"/>
                    <a:pt x="4528" y="1132"/>
                  </a:cubicBezTo>
                  <a:close/>
                  <a:moveTo>
                    <a:pt x="2807" y="2264"/>
                  </a:moveTo>
                  <a:cubicBezTo>
                    <a:pt x="3396" y="2264"/>
                    <a:pt x="3939" y="2853"/>
                    <a:pt x="3939" y="3396"/>
                  </a:cubicBezTo>
                  <a:cubicBezTo>
                    <a:pt x="3939" y="3984"/>
                    <a:pt x="3396" y="4527"/>
                    <a:pt x="2807" y="4527"/>
                  </a:cubicBezTo>
                  <a:cubicBezTo>
                    <a:pt x="2264" y="4527"/>
                    <a:pt x="1676" y="3984"/>
                    <a:pt x="1676" y="3396"/>
                  </a:cubicBezTo>
                  <a:cubicBezTo>
                    <a:pt x="1676" y="2853"/>
                    <a:pt x="2264" y="2264"/>
                    <a:pt x="2807" y="2264"/>
                  </a:cubicBezTo>
                  <a:close/>
                  <a:moveTo>
                    <a:pt x="2807" y="1721"/>
                  </a:moveTo>
                  <a:cubicBezTo>
                    <a:pt x="2264" y="1721"/>
                    <a:pt x="1132" y="2264"/>
                    <a:pt x="1132" y="3396"/>
                  </a:cubicBezTo>
                  <a:cubicBezTo>
                    <a:pt x="1132" y="3984"/>
                    <a:pt x="2264" y="5116"/>
                    <a:pt x="2807" y="5116"/>
                  </a:cubicBezTo>
                  <a:cubicBezTo>
                    <a:pt x="3939" y="5116"/>
                    <a:pt x="4528" y="3984"/>
                    <a:pt x="4528" y="3396"/>
                  </a:cubicBezTo>
                  <a:cubicBezTo>
                    <a:pt x="4528" y="2853"/>
                    <a:pt x="4528" y="2264"/>
                    <a:pt x="3939" y="2264"/>
                  </a:cubicBezTo>
                  <a:cubicBezTo>
                    <a:pt x="3939" y="1721"/>
                    <a:pt x="3396" y="1721"/>
                    <a:pt x="2807" y="1721"/>
                  </a:cubicBezTo>
                  <a:close/>
                  <a:moveTo>
                    <a:pt x="544" y="589"/>
                  </a:moveTo>
                  <a:cubicBezTo>
                    <a:pt x="1" y="589"/>
                    <a:pt x="1" y="1132"/>
                    <a:pt x="1" y="1132"/>
                  </a:cubicBezTo>
                  <a:lnTo>
                    <a:pt x="1" y="2264"/>
                  </a:lnTo>
                  <a:lnTo>
                    <a:pt x="1" y="3396"/>
                  </a:lnTo>
                  <a:lnTo>
                    <a:pt x="1" y="4527"/>
                  </a:lnTo>
                  <a:lnTo>
                    <a:pt x="1" y="5659"/>
                  </a:lnTo>
                  <a:lnTo>
                    <a:pt x="544" y="6248"/>
                  </a:lnTo>
                  <a:lnTo>
                    <a:pt x="5659" y="6248"/>
                  </a:lnTo>
                  <a:cubicBezTo>
                    <a:pt x="5659" y="5659"/>
                    <a:pt x="6203" y="5659"/>
                    <a:pt x="6203" y="5659"/>
                  </a:cubicBezTo>
                  <a:lnTo>
                    <a:pt x="6203" y="4527"/>
                  </a:lnTo>
                  <a:lnTo>
                    <a:pt x="6203" y="3396"/>
                  </a:lnTo>
                  <a:lnTo>
                    <a:pt x="6203" y="2264"/>
                  </a:lnTo>
                  <a:lnTo>
                    <a:pt x="6203" y="1132"/>
                  </a:lnTo>
                  <a:lnTo>
                    <a:pt x="5659" y="589"/>
                  </a:lnTo>
                  <a:lnTo>
                    <a:pt x="5071" y="589"/>
                  </a:lnTo>
                  <a:lnTo>
                    <a:pt x="5071" y="1132"/>
                  </a:lnTo>
                  <a:cubicBezTo>
                    <a:pt x="5071" y="1132"/>
                    <a:pt x="5659" y="1132"/>
                    <a:pt x="5659" y="1721"/>
                  </a:cubicBezTo>
                  <a:lnTo>
                    <a:pt x="5659" y="2264"/>
                  </a:lnTo>
                  <a:lnTo>
                    <a:pt x="5659" y="3396"/>
                  </a:lnTo>
                  <a:lnTo>
                    <a:pt x="5659" y="4527"/>
                  </a:lnTo>
                  <a:lnTo>
                    <a:pt x="5659" y="5116"/>
                  </a:lnTo>
                  <a:lnTo>
                    <a:pt x="5071" y="5659"/>
                  </a:lnTo>
                  <a:lnTo>
                    <a:pt x="544" y="5659"/>
                  </a:lnTo>
                  <a:lnTo>
                    <a:pt x="544" y="5116"/>
                  </a:lnTo>
                  <a:lnTo>
                    <a:pt x="544" y="4527"/>
                  </a:lnTo>
                  <a:lnTo>
                    <a:pt x="544" y="3396"/>
                  </a:lnTo>
                  <a:lnTo>
                    <a:pt x="544" y="2264"/>
                  </a:lnTo>
                  <a:lnTo>
                    <a:pt x="544" y="1721"/>
                  </a:lnTo>
                  <a:lnTo>
                    <a:pt x="544" y="1132"/>
                  </a:lnTo>
                  <a:cubicBezTo>
                    <a:pt x="1132" y="1132"/>
                    <a:pt x="1132" y="1132"/>
                    <a:pt x="1132" y="589"/>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26"/>
            <p:cNvSpPr/>
            <p:nvPr/>
          </p:nvSpPr>
          <p:spPr>
            <a:xfrm>
              <a:off x="3968411" y="3505143"/>
              <a:ext cx="11" cy="354364"/>
            </a:xfrm>
            <a:custGeom>
              <a:avLst/>
              <a:gdLst/>
              <a:ahLst/>
              <a:cxnLst/>
              <a:rect l="l" t="t" r="r" b="b"/>
              <a:pathLst>
                <a:path w="1" h="31146" extrusionOk="0">
                  <a:moveTo>
                    <a:pt x="0" y="1"/>
                  </a:moveTo>
                  <a:lnTo>
                    <a:pt x="0" y="1"/>
                  </a:lnTo>
                  <a:lnTo>
                    <a:pt x="0" y="31146"/>
                  </a:lnTo>
                  <a:lnTo>
                    <a:pt x="0" y="31146"/>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26"/>
            <p:cNvSpPr/>
            <p:nvPr/>
          </p:nvSpPr>
          <p:spPr>
            <a:xfrm>
              <a:off x="4058544" y="3505143"/>
              <a:ext cx="6189" cy="354364"/>
            </a:xfrm>
            <a:custGeom>
              <a:avLst/>
              <a:gdLst/>
              <a:ahLst/>
              <a:cxnLst/>
              <a:rect l="l" t="t" r="r" b="b"/>
              <a:pathLst>
                <a:path w="544" h="31146" extrusionOk="0">
                  <a:moveTo>
                    <a:pt x="0" y="1"/>
                  </a:moveTo>
                  <a:lnTo>
                    <a:pt x="0" y="31146"/>
                  </a:lnTo>
                  <a:lnTo>
                    <a:pt x="544" y="3114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26"/>
            <p:cNvSpPr/>
            <p:nvPr/>
          </p:nvSpPr>
          <p:spPr>
            <a:xfrm>
              <a:off x="4154854" y="3505143"/>
              <a:ext cx="6713" cy="354364"/>
            </a:xfrm>
            <a:custGeom>
              <a:avLst/>
              <a:gdLst/>
              <a:ahLst/>
              <a:cxnLst/>
              <a:rect l="l" t="t" r="r" b="b"/>
              <a:pathLst>
                <a:path w="590" h="31146" extrusionOk="0">
                  <a:moveTo>
                    <a:pt x="1" y="1"/>
                  </a:moveTo>
                  <a:lnTo>
                    <a:pt x="1" y="31146"/>
                  </a:lnTo>
                  <a:lnTo>
                    <a:pt x="589" y="3114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26"/>
            <p:cNvSpPr/>
            <p:nvPr/>
          </p:nvSpPr>
          <p:spPr>
            <a:xfrm>
              <a:off x="4251688"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26"/>
            <p:cNvSpPr/>
            <p:nvPr/>
          </p:nvSpPr>
          <p:spPr>
            <a:xfrm>
              <a:off x="4347999"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26"/>
            <p:cNvSpPr/>
            <p:nvPr/>
          </p:nvSpPr>
          <p:spPr>
            <a:xfrm>
              <a:off x="4438131" y="3505143"/>
              <a:ext cx="11" cy="354364"/>
            </a:xfrm>
            <a:custGeom>
              <a:avLst/>
              <a:gdLst/>
              <a:ahLst/>
              <a:cxnLst/>
              <a:rect l="l" t="t" r="r" b="b"/>
              <a:pathLst>
                <a:path w="1" h="31146" extrusionOk="0">
                  <a:moveTo>
                    <a:pt x="1" y="1"/>
                  </a:moveTo>
                  <a:lnTo>
                    <a:pt x="1" y="1"/>
                  </a:lnTo>
                  <a:lnTo>
                    <a:pt x="1" y="31146"/>
                  </a:lnTo>
                  <a:lnTo>
                    <a:pt x="1"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26"/>
            <p:cNvSpPr/>
            <p:nvPr/>
          </p:nvSpPr>
          <p:spPr>
            <a:xfrm>
              <a:off x="4534965"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26"/>
            <p:cNvSpPr/>
            <p:nvPr/>
          </p:nvSpPr>
          <p:spPr>
            <a:xfrm>
              <a:off x="3935963" y="3495483"/>
              <a:ext cx="611882" cy="357333"/>
            </a:xfrm>
            <a:custGeom>
              <a:avLst/>
              <a:gdLst/>
              <a:ahLst/>
              <a:cxnLst/>
              <a:rect l="l" t="t" r="r" b="b"/>
              <a:pathLst>
                <a:path w="53780" h="31407" extrusionOk="0">
                  <a:moveTo>
                    <a:pt x="51222" y="1"/>
                  </a:moveTo>
                  <a:cubicBezTo>
                    <a:pt x="50656" y="1"/>
                    <a:pt x="50090" y="284"/>
                    <a:pt x="49796" y="850"/>
                  </a:cubicBezTo>
                  <a:lnTo>
                    <a:pt x="40199" y="11624"/>
                  </a:lnTo>
                  <a:lnTo>
                    <a:pt x="29425" y="12755"/>
                  </a:lnTo>
                  <a:cubicBezTo>
                    <a:pt x="28882" y="12755"/>
                    <a:pt x="28882" y="13299"/>
                    <a:pt x="28293" y="13299"/>
                  </a:cubicBezTo>
                  <a:lnTo>
                    <a:pt x="21503" y="18957"/>
                  </a:lnTo>
                  <a:lnTo>
                    <a:pt x="14713" y="15562"/>
                  </a:lnTo>
                  <a:cubicBezTo>
                    <a:pt x="14490" y="15340"/>
                    <a:pt x="14170" y="15208"/>
                    <a:pt x="13790" y="15208"/>
                  </a:cubicBezTo>
                  <a:cubicBezTo>
                    <a:pt x="13243" y="15208"/>
                    <a:pt x="12575" y="15482"/>
                    <a:pt x="11906" y="16151"/>
                  </a:cubicBezTo>
                  <a:lnTo>
                    <a:pt x="1132" y="27468"/>
                  </a:lnTo>
                  <a:cubicBezTo>
                    <a:pt x="0" y="28600"/>
                    <a:pt x="0" y="29731"/>
                    <a:pt x="1132" y="30863"/>
                  </a:cubicBezTo>
                  <a:cubicBezTo>
                    <a:pt x="1721" y="30863"/>
                    <a:pt x="2264" y="31406"/>
                    <a:pt x="2852" y="31406"/>
                  </a:cubicBezTo>
                  <a:cubicBezTo>
                    <a:pt x="3396" y="31406"/>
                    <a:pt x="3984" y="30863"/>
                    <a:pt x="4527" y="30863"/>
                  </a:cubicBezTo>
                  <a:lnTo>
                    <a:pt x="14170" y="20089"/>
                  </a:lnTo>
                  <a:lnTo>
                    <a:pt x="20371" y="24073"/>
                  </a:lnTo>
                  <a:cubicBezTo>
                    <a:pt x="20700" y="24230"/>
                    <a:pt x="21029" y="24297"/>
                    <a:pt x="21344" y="24297"/>
                  </a:cubicBezTo>
                  <a:cubicBezTo>
                    <a:pt x="22115" y="24297"/>
                    <a:pt x="22806" y="23902"/>
                    <a:pt x="23223" y="23484"/>
                  </a:cubicBezTo>
                  <a:lnTo>
                    <a:pt x="30557" y="17282"/>
                  </a:lnTo>
                  <a:lnTo>
                    <a:pt x="41331" y="15562"/>
                  </a:lnTo>
                  <a:cubicBezTo>
                    <a:pt x="41874" y="15562"/>
                    <a:pt x="42463" y="15562"/>
                    <a:pt x="43006" y="15019"/>
                  </a:cubicBezTo>
                  <a:lnTo>
                    <a:pt x="53191" y="4245"/>
                  </a:lnTo>
                  <a:cubicBezTo>
                    <a:pt x="53780" y="3113"/>
                    <a:pt x="53780" y="1438"/>
                    <a:pt x="52648" y="850"/>
                  </a:cubicBezTo>
                  <a:cubicBezTo>
                    <a:pt x="52354" y="284"/>
                    <a:pt x="51788" y="1"/>
                    <a:pt x="51222"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26"/>
            <p:cNvSpPr/>
            <p:nvPr/>
          </p:nvSpPr>
          <p:spPr>
            <a:xfrm>
              <a:off x="3935963" y="3917179"/>
              <a:ext cx="58207" cy="12891"/>
            </a:xfrm>
            <a:custGeom>
              <a:avLst/>
              <a:gdLst/>
              <a:ahLst/>
              <a:cxnLst/>
              <a:rect l="l" t="t" r="r" b="b"/>
              <a:pathLst>
                <a:path w="5116" h="1133" extrusionOk="0">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26"/>
            <p:cNvSpPr/>
            <p:nvPr/>
          </p:nvSpPr>
          <p:spPr>
            <a:xfrm>
              <a:off x="4032785" y="3917179"/>
              <a:ext cx="57707" cy="12891"/>
            </a:xfrm>
            <a:custGeom>
              <a:avLst/>
              <a:gdLst/>
              <a:ahLst/>
              <a:cxnLst/>
              <a:rect l="l" t="t" r="r" b="b"/>
              <a:pathLst>
                <a:path w="5072" h="1133" extrusionOk="0">
                  <a:moveTo>
                    <a:pt x="1133" y="1"/>
                  </a:moveTo>
                  <a:cubicBezTo>
                    <a:pt x="544" y="1"/>
                    <a:pt x="1" y="1"/>
                    <a:pt x="1" y="589"/>
                  </a:cubicBezTo>
                  <a:cubicBezTo>
                    <a:pt x="1" y="1133"/>
                    <a:pt x="544" y="1133"/>
                    <a:pt x="1133" y="1133"/>
                  </a:cubicBezTo>
                  <a:lnTo>
                    <a:pt x="3939" y="1133"/>
                  </a:lnTo>
                  <a:cubicBezTo>
                    <a:pt x="4528" y="1133"/>
                    <a:pt x="5071" y="1133"/>
                    <a:pt x="5071" y="589"/>
                  </a:cubicBezTo>
                  <a:cubicBezTo>
                    <a:pt x="5071"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26"/>
            <p:cNvSpPr/>
            <p:nvPr/>
          </p:nvSpPr>
          <p:spPr>
            <a:xfrm>
              <a:off x="4129107" y="3917179"/>
              <a:ext cx="58207" cy="12891"/>
            </a:xfrm>
            <a:custGeom>
              <a:avLst/>
              <a:gdLst/>
              <a:ahLst/>
              <a:cxnLst/>
              <a:rect l="l" t="t" r="r" b="b"/>
              <a:pathLst>
                <a:path w="5116" h="1133" extrusionOk="0">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26"/>
            <p:cNvSpPr/>
            <p:nvPr/>
          </p:nvSpPr>
          <p:spPr>
            <a:xfrm>
              <a:off x="4225930" y="3917179"/>
              <a:ext cx="51517" cy="12891"/>
            </a:xfrm>
            <a:custGeom>
              <a:avLst/>
              <a:gdLst/>
              <a:ahLst/>
              <a:cxnLst/>
              <a:rect l="l" t="t" r="r" b="b"/>
              <a:pathLst>
                <a:path w="4528" h="1133" extrusionOk="0">
                  <a:moveTo>
                    <a:pt x="1132" y="1"/>
                  </a:moveTo>
                  <a:cubicBezTo>
                    <a:pt x="544" y="1"/>
                    <a:pt x="1" y="1"/>
                    <a:pt x="1" y="589"/>
                  </a:cubicBezTo>
                  <a:cubicBezTo>
                    <a:pt x="1" y="1133"/>
                    <a:pt x="544" y="1133"/>
                    <a:pt x="1132"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26"/>
            <p:cNvSpPr/>
            <p:nvPr/>
          </p:nvSpPr>
          <p:spPr>
            <a:xfrm>
              <a:off x="4322252" y="3917179"/>
              <a:ext cx="51506" cy="12891"/>
            </a:xfrm>
            <a:custGeom>
              <a:avLst/>
              <a:gdLst/>
              <a:ahLst/>
              <a:cxnLst/>
              <a:rect l="l" t="t" r="r" b="b"/>
              <a:pathLst>
                <a:path w="4527" h="1133" extrusionOk="0">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26"/>
            <p:cNvSpPr/>
            <p:nvPr/>
          </p:nvSpPr>
          <p:spPr>
            <a:xfrm>
              <a:off x="4412384" y="3917179"/>
              <a:ext cx="51506" cy="12891"/>
            </a:xfrm>
            <a:custGeom>
              <a:avLst/>
              <a:gdLst/>
              <a:ahLst/>
              <a:cxnLst/>
              <a:rect l="l" t="t" r="r" b="b"/>
              <a:pathLst>
                <a:path w="4527" h="1133" extrusionOk="0">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26"/>
            <p:cNvSpPr/>
            <p:nvPr/>
          </p:nvSpPr>
          <p:spPr>
            <a:xfrm>
              <a:off x="4509207" y="3917179"/>
              <a:ext cx="51517" cy="12891"/>
            </a:xfrm>
            <a:custGeom>
              <a:avLst/>
              <a:gdLst/>
              <a:ahLst/>
              <a:cxnLst/>
              <a:rect l="l" t="t" r="r" b="b"/>
              <a:pathLst>
                <a:path w="4528" h="1133" extrusionOk="0">
                  <a:moveTo>
                    <a:pt x="544" y="1"/>
                  </a:moveTo>
                  <a:cubicBezTo>
                    <a:pt x="1" y="1"/>
                    <a:pt x="1" y="1"/>
                    <a:pt x="1" y="589"/>
                  </a:cubicBezTo>
                  <a:cubicBezTo>
                    <a:pt x="1" y="1133"/>
                    <a:pt x="1" y="1133"/>
                    <a:pt x="544"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26"/>
            <p:cNvSpPr/>
            <p:nvPr/>
          </p:nvSpPr>
          <p:spPr>
            <a:xfrm>
              <a:off x="4650845" y="3975386"/>
              <a:ext cx="489312" cy="489301"/>
            </a:xfrm>
            <a:custGeom>
              <a:avLst/>
              <a:gdLst/>
              <a:ahLst/>
              <a:cxnLst/>
              <a:rect l="l" t="t" r="r" b="b"/>
              <a:pathLst>
                <a:path w="43007" h="43006" extrusionOk="0">
                  <a:moveTo>
                    <a:pt x="21503" y="5070"/>
                  </a:moveTo>
                  <a:cubicBezTo>
                    <a:pt x="30557" y="5070"/>
                    <a:pt x="37891" y="12449"/>
                    <a:pt x="37891" y="21503"/>
                  </a:cubicBezTo>
                  <a:cubicBezTo>
                    <a:pt x="37891" y="30557"/>
                    <a:pt x="30557" y="37890"/>
                    <a:pt x="21503" y="37890"/>
                  </a:cubicBezTo>
                  <a:cubicBezTo>
                    <a:pt x="12450" y="37890"/>
                    <a:pt x="5071" y="30557"/>
                    <a:pt x="5071" y="21503"/>
                  </a:cubicBezTo>
                  <a:cubicBezTo>
                    <a:pt x="5071" y="12449"/>
                    <a:pt x="12450" y="5070"/>
                    <a:pt x="21503" y="5070"/>
                  </a:cubicBezTo>
                  <a:close/>
                  <a:moveTo>
                    <a:pt x="21503" y="0"/>
                  </a:moveTo>
                  <a:cubicBezTo>
                    <a:pt x="9598" y="0"/>
                    <a:pt x="1" y="9597"/>
                    <a:pt x="1" y="21503"/>
                  </a:cubicBezTo>
                  <a:cubicBezTo>
                    <a:pt x="1" y="33363"/>
                    <a:pt x="9598" y="43006"/>
                    <a:pt x="21503" y="43006"/>
                  </a:cubicBezTo>
                  <a:cubicBezTo>
                    <a:pt x="33364" y="43006"/>
                    <a:pt x="43006" y="33363"/>
                    <a:pt x="43006" y="21503"/>
                  </a:cubicBezTo>
                  <a:cubicBezTo>
                    <a:pt x="43006" y="9597"/>
                    <a:pt x="33364" y="0"/>
                    <a:pt x="21503"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26"/>
            <p:cNvSpPr/>
            <p:nvPr/>
          </p:nvSpPr>
          <p:spPr>
            <a:xfrm>
              <a:off x="4650845" y="4187588"/>
              <a:ext cx="276598" cy="277099"/>
            </a:xfrm>
            <a:custGeom>
              <a:avLst/>
              <a:gdLst/>
              <a:ahLst/>
              <a:cxnLst/>
              <a:rect l="l" t="t" r="r" b="b"/>
              <a:pathLst>
                <a:path w="24311" h="24355" extrusionOk="0">
                  <a:moveTo>
                    <a:pt x="2807" y="0"/>
                  </a:moveTo>
                  <a:cubicBezTo>
                    <a:pt x="1132" y="0"/>
                    <a:pt x="1" y="1132"/>
                    <a:pt x="1" y="2852"/>
                  </a:cubicBezTo>
                  <a:cubicBezTo>
                    <a:pt x="1" y="14712"/>
                    <a:pt x="9598" y="24355"/>
                    <a:pt x="21503" y="24355"/>
                  </a:cubicBezTo>
                  <a:cubicBezTo>
                    <a:pt x="23178" y="24355"/>
                    <a:pt x="24310" y="23223"/>
                    <a:pt x="24310" y="21503"/>
                  </a:cubicBezTo>
                  <a:cubicBezTo>
                    <a:pt x="24310" y="20371"/>
                    <a:pt x="23178" y="19239"/>
                    <a:pt x="21503" y="19239"/>
                  </a:cubicBezTo>
                  <a:cubicBezTo>
                    <a:pt x="12450" y="19239"/>
                    <a:pt x="5071" y="11906"/>
                    <a:pt x="5071" y="2852"/>
                  </a:cubicBezTo>
                  <a:cubicBezTo>
                    <a:pt x="5071" y="1132"/>
                    <a:pt x="3939" y="0"/>
                    <a:pt x="2807"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26"/>
            <p:cNvSpPr/>
            <p:nvPr/>
          </p:nvSpPr>
          <p:spPr>
            <a:xfrm>
              <a:off x="4766736" y="4091266"/>
              <a:ext cx="250840" cy="250840"/>
            </a:xfrm>
            <a:custGeom>
              <a:avLst/>
              <a:gdLst/>
              <a:ahLst/>
              <a:cxnLst/>
              <a:rect l="l" t="t" r="r" b="b"/>
              <a:pathLst>
                <a:path w="22047" h="22047" extrusionOk="0">
                  <a:moveTo>
                    <a:pt x="11317" y="1"/>
                  </a:moveTo>
                  <a:cubicBezTo>
                    <a:pt x="5070" y="1"/>
                    <a:pt x="0" y="5071"/>
                    <a:pt x="0" y="11318"/>
                  </a:cubicBezTo>
                  <a:cubicBezTo>
                    <a:pt x="0" y="17520"/>
                    <a:pt x="5070" y="22047"/>
                    <a:pt x="11317" y="22047"/>
                  </a:cubicBezTo>
                  <a:cubicBezTo>
                    <a:pt x="17519" y="22047"/>
                    <a:pt x="22046" y="17520"/>
                    <a:pt x="22046" y="11318"/>
                  </a:cubicBezTo>
                  <a:cubicBezTo>
                    <a:pt x="22046" y="5071"/>
                    <a:pt x="17519" y="1"/>
                    <a:pt x="11317"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126"/>
          <p:cNvGrpSpPr/>
          <p:nvPr/>
        </p:nvGrpSpPr>
        <p:grpSpPr>
          <a:xfrm>
            <a:off x="5998056" y="2482458"/>
            <a:ext cx="2425950" cy="1810915"/>
            <a:chOff x="6324931" y="2482458"/>
            <a:chExt cx="2425950" cy="1810915"/>
          </a:xfrm>
        </p:grpSpPr>
        <p:sp>
          <p:nvSpPr>
            <p:cNvPr id="5391" name="Google Shape;5391;p126"/>
            <p:cNvSpPr/>
            <p:nvPr/>
          </p:nvSpPr>
          <p:spPr>
            <a:xfrm>
              <a:off x="8052939" y="2578951"/>
              <a:ext cx="380538" cy="209883"/>
            </a:xfrm>
            <a:custGeom>
              <a:avLst/>
              <a:gdLst/>
              <a:ahLst/>
              <a:cxnLst/>
              <a:rect l="l" t="t" r="r" b="b"/>
              <a:pathLst>
                <a:path w="44031" h="24285" extrusionOk="0">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26"/>
            <p:cNvSpPr/>
            <p:nvPr/>
          </p:nvSpPr>
          <p:spPr>
            <a:xfrm>
              <a:off x="8052939" y="2578951"/>
              <a:ext cx="380538" cy="209883"/>
            </a:xfrm>
            <a:custGeom>
              <a:avLst/>
              <a:gdLst/>
              <a:ahLst/>
              <a:cxnLst/>
              <a:rect l="l" t="t" r="r" b="b"/>
              <a:pathLst>
                <a:path w="44031" h="24285" extrusionOk="0">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26"/>
            <p:cNvSpPr/>
            <p:nvPr/>
          </p:nvSpPr>
          <p:spPr>
            <a:xfrm>
              <a:off x="8164185" y="2654686"/>
              <a:ext cx="58415" cy="58423"/>
            </a:xfrm>
            <a:custGeom>
              <a:avLst/>
              <a:gdLst/>
              <a:ahLst/>
              <a:cxnLst/>
              <a:rect l="l" t="t" r="r" b="b"/>
              <a:pathLst>
                <a:path w="6759" h="6760" extrusionOk="0">
                  <a:moveTo>
                    <a:pt x="3380" y="1"/>
                  </a:moveTo>
                  <a:cubicBezTo>
                    <a:pt x="1507" y="1"/>
                    <a:pt x="0" y="1508"/>
                    <a:pt x="0" y="3380"/>
                  </a:cubicBezTo>
                  <a:cubicBezTo>
                    <a:pt x="0" y="5251"/>
                    <a:pt x="1507" y="6759"/>
                    <a:pt x="3380" y="6759"/>
                  </a:cubicBezTo>
                  <a:cubicBezTo>
                    <a:pt x="5235" y="6759"/>
                    <a:pt x="6759" y="5251"/>
                    <a:pt x="6759" y="3380"/>
                  </a:cubicBezTo>
                  <a:cubicBezTo>
                    <a:pt x="6759" y="1508"/>
                    <a:pt x="5235" y="1"/>
                    <a:pt x="3380"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26"/>
            <p:cNvSpPr/>
            <p:nvPr/>
          </p:nvSpPr>
          <p:spPr>
            <a:xfrm>
              <a:off x="8263824" y="2654686"/>
              <a:ext cx="58562" cy="58423"/>
            </a:xfrm>
            <a:custGeom>
              <a:avLst/>
              <a:gdLst/>
              <a:ahLst/>
              <a:cxnLst/>
              <a:rect l="l" t="t" r="r" b="b"/>
              <a:pathLst>
                <a:path w="6776" h="6760" extrusionOk="0">
                  <a:moveTo>
                    <a:pt x="3396" y="1"/>
                  </a:moveTo>
                  <a:cubicBezTo>
                    <a:pt x="1525" y="1"/>
                    <a:pt x="1" y="1508"/>
                    <a:pt x="1" y="3380"/>
                  </a:cubicBezTo>
                  <a:cubicBezTo>
                    <a:pt x="1" y="5251"/>
                    <a:pt x="1525" y="6759"/>
                    <a:pt x="3396" y="6759"/>
                  </a:cubicBezTo>
                  <a:cubicBezTo>
                    <a:pt x="5251" y="6759"/>
                    <a:pt x="6775" y="5251"/>
                    <a:pt x="6775" y="3380"/>
                  </a:cubicBezTo>
                  <a:cubicBezTo>
                    <a:pt x="6775" y="1508"/>
                    <a:pt x="5251" y="1"/>
                    <a:pt x="3396"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26"/>
            <p:cNvSpPr/>
            <p:nvPr/>
          </p:nvSpPr>
          <p:spPr>
            <a:xfrm>
              <a:off x="7328956" y="3736165"/>
              <a:ext cx="352329" cy="181830"/>
            </a:xfrm>
            <a:custGeom>
              <a:avLst/>
              <a:gdLst/>
              <a:ahLst/>
              <a:cxnLst/>
              <a:rect l="l" t="t" r="r" b="b"/>
              <a:pathLst>
                <a:path w="40767" h="21039" extrusionOk="0">
                  <a:moveTo>
                    <a:pt x="0" y="0"/>
                  </a:moveTo>
                  <a:lnTo>
                    <a:pt x="0" y="12374"/>
                  </a:lnTo>
                  <a:lnTo>
                    <a:pt x="0" y="17361"/>
                  </a:lnTo>
                  <a:lnTo>
                    <a:pt x="0" y="21038"/>
                  </a:lnTo>
                  <a:lnTo>
                    <a:pt x="40767" y="21038"/>
                  </a:lnTo>
                  <a:lnTo>
                    <a:pt x="40767" y="17361"/>
                  </a:lnTo>
                  <a:lnTo>
                    <a:pt x="40767" y="14229"/>
                  </a:lnTo>
                  <a:lnTo>
                    <a:pt x="40767" y="0"/>
                  </a:ln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26"/>
            <p:cNvSpPr/>
            <p:nvPr/>
          </p:nvSpPr>
          <p:spPr>
            <a:xfrm>
              <a:off x="6848053" y="2863998"/>
              <a:ext cx="1314135" cy="885770"/>
            </a:xfrm>
            <a:custGeom>
              <a:avLst/>
              <a:gdLst/>
              <a:ahLst/>
              <a:cxnLst/>
              <a:rect l="l" t="t" r="r" b="b"/>
              <a:pathLst>
                <a:path w="152055" h="102490" extrusionOk="0">
                  <a:moveTo>
                    <a:pt x="9642" y="0"/>
                  </a:moveTo>
                  <a:cubicBezTo>
                    <a:pt x="4325" y="0"/>
                    <a:pt x="1" y="4307"/>
                    <a:pt x="1" y="9624"/>
                  </a:cubicBezTo>
                  <a:lnTo>
                    <a:pt x="1" y="92865"/>
                  </a:lnTo>
                  <a:cubicBezTo>
                    <a:pt x="1" y="98182"/>
                    <a:pt x="4325" y="102489"/>
                    <a:pt x="9642" y="102489"/>
                  </a:cubicBezTo>
                  <a:lnTo>
                    <a:pt x="142413" y="102489"/>
                  </a:lnTo>
                  <a:cubicBezTo>
                    <a:pt x="147730" y="102489"/>
                    <a:pt x="152054" y="98182"/>
                    <a:pt x="152054" y="92865"/>
                  </a:cubicBezTo>
                  <a:lnTo>
                    <a:pt x="152054" y="9624"/>
                  </a:lnTo>
                  <a:cubicBezTo>
                    <a:pt x="152054" y="4307"/>
                    <a:pt x="147730" y="0"/>
                    <a:pt x="14241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26"/>
            <p:cNvSpPr/>
            <p:nvPr/>
          </p:nvSpPr>
          <p:spPr>
            <a:xfrm>
              <a:off x="6903607" y="2919544"/>
              <a:ext cx="1203036" cy="774826"/>
            </a:xfrm>
            <a:custGeom>
              <a:avLst/>
              <a:gdLst/>
              <a:ahLst/>
              <a:cxnLst/>
              <a:rect l="l" t="t" r="r" b="b"/>
              <a:pathLst>
                <a:path w="139200" h="89653" extrusionOk="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26"/>
            <p:cNvSpPr/>
            <p:nvPr/>
          </p:nvSpPr>
          <p:spPr>
            <a:xfrm>
              <a:off x="6903607" y="2919544"/>
              <a:ext cx="1203036" cy="774826"/>
            </a:xfrm>
            <a:custGeom>
              <a:avLst/>
              <a:gdLst/>
              <a:ahLst/>
              <a:cxnLst/>
              <a:rect l="l" t="t" r="r" b="b"/>
              <a:pathLst>
                <a:path w="139200" h="89653" extrusionOk="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26"/>
            <p:cNvSpPr/>
            <p:nvPr/>
          </p:nvSpPr>
          <p:spPr>
            <a:xfrm>
              <a:off x="6324931" y="2868008"/>
              <a:ext cx="358353" cy="358344"/>
            </a:xfrm>
            <a:custGeom>
              <a:avLst/>
              <a:gdLst/>
              <a:ahLst/>
              <a:cxnLst/>
              <a:rect l="l" t="t" r="r" b="b"/>
              <a:pathLst>
                <a:path w="41464" h="41463" extrusionOk="0">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26"/>
            <p:cNvSpPr/>
            <p:nvPr/>
          </p:nvSpPr>
          <p:spPr>
            <a:xfrm>
              <a:off x="6324931" y="2868008"/>
              <a:ext cx="358353" cy="358344"/>
            </a:xfrm>
            <a:custGeom>
              <a:avLst/>
              <a:gdLst/>
              <a:ahLst/>
              <a:cxnLst/>
              <a:rect l="l" t="t" r="r" b="b"/>
              <a:pathLst>
                <a:path w="41464" h="41463" extrusionOk="0">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26"/>
            <p:cNvSpPr/>
            <p:nvPr/>
          </p:nvSpPr>
          <p:spPr>
            <a:xfrm>
              <a:off x="6390208" y="3047098"/>
              <a:ext cx="293076" cy="179254"/>
            </a:xfrm>
            <a:custGeom>
              <a:avLst/>
              <a:gdLst/>
              <a:ahLst/>
              <a:cxnLst/>
              <a:rect l="l" t="t" r="r" b="b"/>
              <a:pathLst>
                <a:path w="33911" h="20741" extrusionOk="0">
                  <a:moveTo>
                    <a:pt x="13485" y="1"/>
                  </a:moveTo>
                  <a:lnTo>
                    <a:pt x="1" y="16020"/>
                  </a:lnTo>
                  <a:cubicBezTo>
                    <a:pt x="3579" y="18969"/>
                    <a:pt x="8168" y="20740"/>
                    <a:pt x="13187" y="20740"/>
                  </a:cubicBezTo>
                  <a:cubicBezTo>
                    <a:pt x="24634" y="20740"/>
                    <a:pt x="33911" y="11464"/>
                    <a:pt x="33911"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26"/>
            <p:cNvSpPr/>
            <p:nvPr/>
          </p:nvSpPr>
          <p:spPr>
            <a:xfrm>
              <a:off x="6390208" y="3047098"/>
              <a:ext cx="293076" cy="179254"/>
            </a:xfrm>
            <a:custGeom>
              <a:avLst/>
              <a:gdLst/>
              <a:ahLst/>
              <a:cxnLst/>
              <a:rect l="l" t="t" r="r" b="b"/>
              <a:pathLst>
                <a:path w="33911" h="20741" extrusionOk="0">
                  <a:moveTo>
                    <a:pt x="13485" y="1"/>
                  </a:moveTo>
                  <a:lnTo>
                    <a:pt x="1" y="16020"/>
                  </a:lnTo>
                  <a:cubicBezTo>
                    <a:pt x="3579" y="18969"/>
                    <a:pt x="8168" y="20740"/>
                    <a:pt x="13187" y="20740"/>
                  </a:cubicBezTo>
                  <a:cubicBezTo>
                    <a:pt x="24634" y="20740"/>
                    <a:pt x="33911" y="11464"/>
                    <a:pt x="33911"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26"/>
            <p:cNvSpPr/>
            <p:nvPr/>
          </p:nvSpPr>
          <p:spPr>
            <a:xfrm>
              <a:off x="6506744" y="2868008"/>
              <a:ext cx="176540" cy="179099"/>
            </a:xfrm>
            <a:custGeom>
              <a:avLst/>
              <a:gdLst/>
              <a:ahLst/>
              <a:cxnLst/>
              <a:rect l="l" t="t" r="r" b="b"/>
              <a:pathLst>
                <a:path w="20427" h="20723" extrusionOk="0">
                  <a:moveTo>
                    <a:pt x="1" y="0"/>
                  </a:moveTo>
                  <a:lnTo>
                    <a:pt x="1" y="20723"/>
                  </a:lnTo>
                  <a:lnTo>
                    <a:pt x="20427" y="20723"/>
                  </a:lnTo>
                  <a:cubicBezTo>
                    <a:pt x="20427" y="9376"/>
                    <a:pt x="11316" y="166"/>
                    <a:pt x="1"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26"/>
            <p:cNvSpPr/>
            <p:nvPr/>
          </p:nvSpPr>
          <p:spPr>
            <a:xfrm>
              <a:off x="6506744" y="2868008"/>
              <a:ext cx="176540" cy="179099"/>
            </a:xfrm>
            <a:custGeom>
              <a:avLst/>
              <a:gdLst/>
              <a:ahLst/>
              <a:cxnLst/>
              <a:rect l="l" t="t" r="r" b="b"/>
              <a:pathLst>
                <a:path w="20427" h="20723" extrusionOk="0">
                  <a:moveTo>
                    <a:pt x="1" y="0"/>
                  </a:moveTo>
                  <a:lnTo>
                    <a:pt x="1" y="20723"/>
                  </a:lnTo>
                  <a:lnTo>
                    <a:pt x="20427" y="20723"/>
                  </a:lnTo>
                  <a:cubicBezTo>
                    <a:pt x="20427" y="9376"/>
                    <a:pt x="11316" y="166"/>
                    <a:pt x="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26"/>
            <p:cNvSpPr/>
            <p:nvPr/>
          </p:nvSpPr>
          <p:spPr>
            <a:xfrm>
              <a:off x="8434764" y="3173521"/>
              <a:ext cx="316117" cy="316117"/>
            </a:xfrm>
            <a:custGeom>
              <a:avLst/>
              <a:gdLst/>
              <a:ahLst/>
              <a:cxnLst/>
              <a:rect l="l" t="t" r="r" b="b"/>
              <a:pathLst>
                <a:path w="36577" h="36577" extrusionOk="0">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26"/>
            <p:cNvSpPr/>
            <p:nvPr/>
          </p:nvSpPr>
          <p:spPr>
            <a:xfrm>
              <a:off x="8434764" y="3173521"/>
              <a:ext cx="316117" cy="316117"/>
            </a:xfrm>
            <a:custGeom>
              <a:avLst/>
              <a:gdLst/>
              <a:ahLst/>
              <a:cxnLst/>
              <a:rect l="l" t="t" r="r" b="b"/>
              <a:pathLst>
                <a:path w="36577" h="36577" extrusionOk="0">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26"/>
            <p:cNvSpPr/>
            <p:nvPr/>
          </p:nvSpPr>
          <p:spPr>
            <a:xfrm>
              <a:off x="8595109" y="3173659"/>
              <a:ext cx="155772" cy="157924"/>
            </a:xfrm>
            <a:custGeom>
              <a:avLst/>
              <a:gdLst/>
              <a:ahLst/>
              <a:cxnLst/>
              <a:rect l="l" t="t" r="r" b="b"/>
              <a:pathLst>
                <a:path w="18024" h="18273" extrusionOk="0">
                  <a:moveTo>
                    <a:pt x="1" y="0"/>
                  </a:moveTo>
                  <a:lnTo>
                    <a:pt x="1" y="18273"/>
                  </a:lnTo>
                  <a:lnTo>
                    <a:pt x="18024" y="18273"/>
                  </a:lnTo>
                  <a:cubicBezTo>
                    <a:pt x="18024" y="8267"/>
                    <a:pt x="9973" y="133"/>
                    <a:pt x="1"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26"/>
            <p:cNvSpPr/>
            <p:nvPr/>
          </p:nvSpPr>
          <p:spPr>
            <a:xfrm>
              <a:off x="8595109" y="3173659"/>
              <a:ext cx="155772" cy="157924"/>
            </a:xfrm>
            <a:custGeom>
              <a:avLst/>
              <a:gdLst/>
              <a:ahLst/>
              <a:cxnLst/>
              <a:rect l="l" t="t" r="r" b="b"/>
              <a:pathLst>
                <a:path w="18024" h="18273" extrusionOk="0">
                  <a:moveTo>
                    <a:pt x="1" y="0"/>
                  </a:moveTo>
                  <a:lnTo>
                    <a:pt x="1" y="18273"/>
                  </a:lnTo>
                  <a:lnTo>
                    <a:pt x="18024" y="18273"/>
                  </a:lnTo>
                  <a:cubicBezTo>
                    <a:pt x="18024" y="8267"/>
                    <a:pt x="9973" y="133"/>
                    <a:pt x="1"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26"/>
            <p:cNvSpPr/>
            <p:nvPr/>
          </p:nvSpPr>
          <p:spPr>
            <a:xfrm>
              <a:off x="7778349" y="3169165"/>
              <a:ext cx="326427" cy="109163"/>
            </a:xfrm>
            <a:custGeom>
              <a:avLst/>
              <a:gdLst/>
              <a:ahLst/>
              <a:cxnLst/>
              <a:rect l="l" t="t" r="r" b="b"/>
              <a:pathLst>
                <a:path w="37770" h="12631" extrusionOk="0">
                  <a:moveTo>
                    <a:pt x="17490" y="1"/>
                  </a:moveTo>
                  <a:cubicBezTo>
                    <a:pt x="17443" y="1"/>
                    <a:pt x="17397" y="16"/>
                    <a:pt x="17361" y="41"/>
                  </a:cubicBezTo>
                  <a:lnTo>
                    <a:pt x="99" y="12282"/>
                  </a:lnTo>
                  <a:cubicBezTo>
                    <a:pt x="17" y="12348"/>
                    <a:pt x="0" y="12465"/>
                    <a:pt x="50" y="12547"/>
                  </a:cubicBezTo>
                  <a:cubicBezTo>
                    <a:pt x="99" y="12597"/>
                    <a:pt x="150" y="12630"/>
                    <a:pt x="216" y="12630"/>
                  </a:cubicBezTo>
                  <a:cubicBezTo>
                    <a:pt x="249" y="12630"/>
                    <a:pt x="282" y="12613"/>
                    <a:pt x="315" y="12597"/>
                  </a:cubicBezTo>
                  <a:lnTo>
                    <a:pt x="17510" y="405"/>
                  </a:lnTo>
                  <a:lnTo>
                    <a:pt x="37504" y="7230"/>
                  </a:lnTo>
                  <a:cubicBezTo>
                    <a:pt x="37525" y="7237"/>
                    <a:pt x="37545" y="7240"/>
                    <a:pt x="37565" y="7240"/>
                  </a:cubicBezTo>
                  <a:cubicBezTo>
                    <a:pt x="37642" y="7240"/>
                    <a:pt x="37710" y="7192"/>
                    <a:pt x="37736" y="7113"/>
                  </a:cubicBezTo>
                  <a:cubicBezTo>
                    <a:pt x="37769" y="7014"/>
                    <a:pt x="37720" y="6899"/>
                    <a:pt x="37621" y="6866"/>
                  </a:cubicBezTo>
                  <a:lnTo>
                    <a:pt x="17543" y="8"/>
                  </a:lnTo>
                  <a:cubicBezTo>
                    <a:pt x="17526" y="3"/>
                    <a:pt x="17508" y="1"/>
                    <a:pt x="17490"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26"/>
            <p:cNvSpPr/>
            <p:nvPr/>
          </p:nvSpPr>
          <p:spPr>
            <a:xfrm>
              <a:off x="7777770" y="2972963"/>
              <a:ext cx="681055" cy="305789"/>
            </a:xfrm>
            <a:custGeom>
              <a:avLst/>
              <a:gdLst/>
              <a:ahLst/>
              <a:cxnLst/>
              <a:rect l="l" t="t" r="r" b="b"/>
              <a:pathLst>
                <a:path w="78803" h="35382" extrusionOk="0">
                  <a:moveTo>
                    <a:pt x="78538" y="1"/>
                  </a:moveTo>
                  <a:cubicBezTo>
                    <a:pt x="78464" y="1"/>
                    <a:pt x="78389" y="37"/>
                    <a:pt x="78339" y="97"/>
                  </a:cubicBezTo>
                  <a:lnTo>
                    <a:pt x="67041" y="14427"/>
                  </a:lnTo>
                  <a:lnTo>
                    <a:pt x="50028" y="11511"/>
                  </a:lnTo>
                  <a:cubicBezTo>
                    <a:pt x="50017" y="11509"/>
                    <a:pt x="50006" y="11508"/>
                    <a:pt x="49994" y="11508"/>
                  </a:cubicBezTo>
                  <a:cubicBezTo>
                    <a:pt x="49920" y="11508"/>
                    <a:pt x="49840" y="11553"/>
                    <a:pt x="49796" y="11611"/>
                  </a:cubicBezTo>
                  <a:lnTo>
                    <a:pt x="37538" y="29468"/>
                  </a:lnTo>
                  <a:lnTo>
                    <a:pt x="17626" y="22676"/>
                  </a:lnTo>
                  <a:cubicBezTo>
                    <a:pt x="17595" y="22664"/>
                    <a:pt x="17563" y="22658"/>
                    <a:pt x="17533" y="22658"/>
                  </a:cubicBezTo>
                  <a:cubicBezTo>
                    <a:pt x="17485" y="22658"/>
                    <a:pt x="17442" y="22672"/>
                    <a:pt x="17412" y="22692"/>
                  </a:cubicBezTo>
                  <a:lnTo>
                    <a:pt x="133" y="34951"/>
                  </a:lnTo>
                  <a:cubicBezTo>
                    <a:pt x="34" y="35017"/>
                    <a:pt x="1" y="35167"/>
                    <a:pt x="84" y="35282"/>
                  </a:cubicBezTo>
                  <a:cubicBezTo>
                    <a:pt x="133" y="35348"/>
                    <a:pt x="200" y="35381"/>
                    <a:pt x="283" y="35381"/>
                  </a:cubicBezTo>
                  <a:cubicBezTo>
                    <a:pt x="332" y="35381"/>
                    <a:pt x="382" y="35365"/>
                    <a:pt x="416" y="35332"/>
                  </a:cubicBezTo>
                  <a:lnTo>
                    <a:pt x="17577" y="23156"/>
                  </a:lnTo>
                  <a:lnTo>
                    <a:pt x="37555" y="29981"/>
                  </a:lnTo>
                  <a:cubicBezTo>
                    <a:pt x="37580" y="29989"/>
                    <a:pt x="37606" y="29993"/>
                    <a:pt x="37631" y="29993"/>
                  </a:cubicBezTo>
                  <a:cubicBezTo>
                    <a:pt x="37708" y="29993"/>
                    <a:pt x="37782" y="29956"/>
                    <a:pt x="37820" y="29882"/>
                  </a:cubicBezTo>
                  <a:lnTo>
                    <a:pt x="50112" y="12008"/>
                  </a:lnTo>
                  <a:lnTo>
                    <a:pt x="67090" y="14924"/>
                  </a:lnTo>
                  <a:cubicBezTo>
                    <a:pt x="67107" y="14926"/>
                    <a:pt x="67123" y="14928"/>
                    <a:pt x="67139" y="14928"/>
                  </a:cubicBezTo>
                  <a:cubicBezTo>
                    <a:pt x="67217" y="14928"/>
                    <a:pt x="67281" y="14896"/>
                    <a:pt x="67322" y="14840"/>
                  </a:cubicBezTo>
                  <a:lnTo>
                    <a:pt x="78719" y="395"/>
                  </a:lnTo>
                  <a:cubicBezTo>
                    <a:pt x="78803" y="280"/>
                    <a:pt x="78770" y="130"/>
                    <a:pt x="78670" y="48"/>
                  </a:cubicBezTo>
                  <a:cubicBezTo>
                    <a:pt x="78631" y="16"/>
                    <a:pt x="78585" y="1"/>
                    <a:pt x="78538" y="1"/>
                  </a:cubicBezTo>
                  <a:close/>
                </a:path>
              </a:pathLst>
            </a:custGeom>
            <a:solidFill>
              <a:schemeClr val="accent4"/>
            </a:solidFill>
            <a:ln w="28575" cap="flat" cmpd="sng">
              <a:solidFill>
                <a:schemeClr val="accent4"/>
              </a:solidFill>
              <a:prstDash val="solid"/>
              <a:round/>
              <a:headEnd type="none" w="sm" len="sm"/>
              <a:tailEnd type="none" w="sm" len="sm"/>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26"/>
            <p:cNvSpPr/>
            <p:nvPr/>
          </p:nvSpPr>
          <p:spPr>
            <a:xfrm>
              <a:off x="6958582" y="3124915"/>
              <a:ext cx="357212" cy="258350"/>
            </a:xfrm>
            <a:custGeom>
              <a:avLst/>
              <a:gdLst/>
              <a:ahLst/>
              <a:cxnLst/>
              <a:rect l="l" t="t" r="r" b="b"/>
              <a:pathLst>
                <a:path w="41332" h="29893" extrusionOk="0">
                  <a:moveTo>
                    <a:pt x="41117" y="1"/>
                  </a:moveTo>
                  <a:cubicBezTo>
                    <a:pt x="41061" y="1"/>
                    <a:pt x="41005" y="26"/>
                    <a:pt x="40967" y="74"/>
                  </a:cubicBezTo>
                  <a:lnTo>
                    <a:pt x="29652" y="14437"/>
                  </a:lnTo>
                  <a:lnTo>
                    <a:pt x="12623" y="11522"/>
                  </a:lnTo>
                  <a:cubicBezTo>
                    <a:pt x="12608" y="11519"/>
                    <a:pt x="12594" y="11517"/>
                    <a:pt x="12581" y="11517"/>
                  </a:cubicBezTo>
                  <a:cubicBezTo>
                    <a:pt x="12518" y="11517"/>
                    <a:pt x="12466" y="11549"/>
                    <a:pt x="12424" y="11604"/>
                  </a:cubicBezTo>
                  <a:lnTo>
                    <a:pt x="66" y="29594"/>
                  </a:lnTo>
                  <a:cubicBezTo>
                    <a:pt x="0" y="29693"/>
                    <a:pt x="17" y="29810"/>
                    <a:pt x="117" y="29859"/>
                  </a:cubicBezTo>
                  <a:cubicBezTo>
                    <a:pt x="150" y="29892"/>
                    <a:pt x="183" y="29892"/>
                    <a:pt x="216" y="29892"/>
                  </a:cubicBezTo>
                  <a:cubicBezTo>
                    <a:pt x="282" y="29892"/>
                    <a:pt x="349" y="29876"/>
                    <a:pt x="382" y="29810"/>
                  </a:cubicBezTo>
                  <a:lnTo>
                    <a:pt x="12673" y="11919"/>
                  </a:lnTo>
                  <a:lnTo>
                    <a:pt x="29702" y="14835"/>
                  </a:lnTo>
                  <a:cubicBezTo>
                    <a:pt x="29714" y="14838"/>
                    <a:pt x="29725" y="14839"/>
                    <a:pt x="29737" y="14839"/>
                  </a:cubicBezTo>
                  <a:cubicBezTo>
                    <a:pt x="29791" y="14839"/>
                    <a:pt x="29843" y="14809"/>
                    <a:pt x="29884" y="14769"/>
                  </a:cubicBezTo>
                  <a:lnTo>
                    <a:pt x="41265" y="324"/>
                  </a:lnTo>
                  <a:cubicBezTo>
                    <a:pt x="41331" y="240"/>
                    <a:pt x="41314" y="108"/>
                    <a:pt x="41232" y="41"/>
                  </a:cubicBezTo>
                  <a:cubicBezTo>
                    <a:pt x="41197" y="14"/>
                    <a:pt x="41157" y="1"/>
                    <a:pt x="41117"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26"/>
            <p:cNvSpPr/>
            <p:nvPr/>
          </p:nvSpPr>
          <p:spPr>
            <a:xfrm>
              <a:off x="6635309" y="3124526"/>
              <a:ext cx="681055" cy="305841"/>
            </a:xfrm>
            <a:custGeom>
              <a:avLst/>
              <a:gdLst/>
              <a:ahLst/>
              <a:cxnLst/>
              <a:rect l="l" t="t" r="r" b="b"/>
              <a:pathLst>
                <a:path w="78803" h="35388" extrusionOk="0">
                  <a:moveTo>
                    <a:pt x="78522" y="0"/>
                  </a:moveTo>
                  <a:cubicBezTo>
                    <a:pt x="78454" y="0"/>
                    <a:pt x="78385" y="30"/>
                    <a:pt x="78339" y="86"/>
                  </a:cubicBezTo>
                  <a:lnTo>
                    <a:pt x="67041" y="14432"/>
                  </a:lnTo>
                  <a:lnTo>
                    <a:pt x="50028" y="11516"/>
                  </a:lnTo>
                  <a:cubicBezTo>
                    <a:pt x="50015" y="11514"/>
                    <a:pt x="50001" y="11513"/>
                    <a:pt x="49987" y="11513"/>
                  </a:cubicBezTo>
                  <a:cubicBezTo>
                    <a:pt x="49915" y="11513"/>
                    <a:pt x="49838" y="11547"/>
                    <a:pt x="49796" y="11616"/>
                  </a:cubicBezTo>
                  <a:lnTo>
                    <a:pt x="37538" y="29473"/>
                  </a:lnTo>
                  <a:lnTo>
                    <a:pt x="17626" y="22665"/>
                  </a:lnTo>
                  <a:cubicBezTo>
                    <a:pt x="17596" y="22659"/>
                    <a:pt x="17565" y="22655"/>
                    <a:pt x="17536" y="22655"/>
                  </a:cubicBezTo>
                  <a:cubicBezTo>
                    <a:pt x="17487" y="22655"/>
                    <a:pt x="17442" y="22667"/>
                    <a:pt x="17411" y="22699"/>
                  </a:cubicBezTo>
                  <a:lnTo>
                    <a:pt x="133" y="34940"/>
                  </a:lnTo>
                  <a:cubicBezTo>
                    <a:pt x="34" y="35023"/>
                    <a:pt x="1" y="35172"/>
                    <a:pt x="84" y="35271"/>
                  </a:cubicBezTo>
                  <a:cubicBezTo>
                    <a:pt x="133" y="35337"/>
                    <a:pt x="199" y="35388"/>
                    <a:pt x="283" y="35388"/>
                  </a:cubicBezTo>
                  <a:cubicBezTo>
                    <a:pt x="332" y="35388"/>
                    <a:pt x="382" y="35370"/>
                    <a:pt x="415" y="35337"/>
                  </a:cubicBezTo>
                  <a:lnTo>
                    <a:pt x="17577" y="23162"/>
                  </a:lnTo>
                  <a:lnTo>
                    <a:pt x="37555" y="29987"/>
                  </a:lnTo>
                  <a:cubicBezTo>
                    <a:pt x="37576" y="29994"/>
                    <a:pt x="37598" y="29998"/>
                    <a:pt x="37620" y="29998"/>
                  </a:cubicBezTo>
                  <a:cubicBezTo>
                    <a:pt x="37700" y="29998"/>
                    <a:pt x="37780" y="29953"/>
                    <a:pt x="37820" y="29888"/>
                  </a:cubicBezTo>
                  <a:lnTo>
                    <a:pt x="50111" y="12013"/>
                  </a:lnTo>
                  <a:lnTo>
                    <a:pt x="67090" y="14929"/>
                  </a:lnTo>
                  <a:cubicBezTo>
                    <a:pt x="67108" y="14932"/>
                    <a:pt x="67125" y="14933"/>
                    <a:pt x="67141" y="14933"/>
                  </a:cubicBezTo>
                  <a:cubicBezTo>
                    <a:pt x="67218" y="14933"/>
                    <a:pt x="67282" y="14901"/>
                    <a:pt x="67322" y="14847"/>
                  </a:cubicBezTo>
                  <a:lnTo>
                    <a:pt x="78719" y="384"/>
                  </a:lnTo>
                  <a:cubicBezTo>
                    <a:pt x="78802" y="285"/>
                    <a:pt x="78769" y="137"/>
                    <a:pt x="78670" y="53"/>
                  </a:cubicBezTo>
                  <a:cubicBezTo>
                    <a:pt x="78627" y="18"/>
                    <a:pt x="78574" y="0"/>
                    <a:pt x="78522" y="0"/>
                  </a:cubicBezTo>
                  <a:close/>
                </a:path>
              </a:pathLst>
            </a:custGeom>
            <a:solidFill>
              <a:schemeClr val="accent4"/>
            </a:solidFill>
            <a:ln w="28575" cap="flat" cmpd="sng">
              <a:solidFill>
                <a:schemeClr val="accent4"/>
              </a:solidFill>
              <a:prstDash val="solid"/>
              <a:round/>
              <a:headEnd type="none" w="sm" len="sm"/>
              <a:tailEnd type="none" w="sm" len="sm"/>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26"/>
            <p:cNvSpPr/>
            <p:nvPr/>
          </p:nvSpPr>
          <p:spPr>
            <a:xfrm>
              <a:off x="7062232" y="2482458"/>
              <a:ext cx="885778" cy="1105963"/>
            </a:xfrm>
            <a:custGeom>
              <a:avLst/>
              <a:gdLst/>
              <a:ahLst/>
              <a:cxnLst/>
              <a:rect l="l" t="t" r="r" b="b"/>
              <a:pathLst>
                <a:path w="102491" h="127968" extrusionOk="0">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26"/>
            <p:cNvSpPr/>
            <p:nvPr/>
          </p:nvSpPr>
          <p:spPr>
            <a:xfrm>
              <a:off x="7062232" y="2482458"/>
              <a:ext cx="885778" cy="1105963"/>
            </a:xfrm>
            <a:custGeom>
              <a:avLst/>
              <a:gdLst/>
              <a:ahLst/>
              <a:cxnLst/>
              <a:rect l="l" t="t" r="r" b="b"/>
              <a:pathLst>
                <a:path w="102491" h="127968" extrusionOk="0">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26"/>
            <p:cNvSpPr/>
            <p:nvPr/>
          </p:nvSpPr>
          <p:spPr>
            <a:xfrm>
              <a:off x="7160022" y="2847241"/>
              <a:ext cx="324707" cy="324569"/>
            </a:xfrm>
            <a:custGeom>
              <a:avLst/>
              <a:gdLst/>
              <a:ahLst/>
              <a:cxnLst/>
              <a:rect l="l" t="t" r="r" b="b"/>
              <a:pathLst>
                <a:path w="37571" h="37555" extrusionOk="0">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26"/>
            <p:cNvSpPr/>
            <p:nvPr/>
          </p:nvSpPr>
          <p:spPr>
            <a:xfrm>
              <a:off x="7160022" y="2847241"/>
              <a:ext cx="324707" cy="324569"/>
            </a:xfrm>
            <a:custGeom>
              <a:avLst/>
              <a:gdLst/>
              <a:ahLst/>
              <a:cxnLst/>
              <a:rect l="l" t="t" r="r" b="b"/>
              <a:pathLst>
                <a:path w="37571" h="37555" extrusionOk="0">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26"/>
            <p:cNvSpPr/>
            <p:nvPr/>
          </p:nvSpPr>
          <p:spPr>
            <a:xfrm>
              <a:off x="7160022" y="2549601"/>
              <a:ext cx="44811" cy="44682"/>
            </a:xfrm>
            <a:custGeom>
              <a:avLst/>
              <a:gdLst/>
              <a:ahLst/>
              <a:cxnLst/>
              <a:rect l="l" t="t" r="r" b="b"/>
              <a:pathLst>
                <a:path w="5185" h="5170" extrusionOk="0">
                  <a:moveTo>
                    <a:pt x="2600" y="1"/>
                  </a:moveTo>
                  <a:cubicBezTo>
                    <a:pt x="1160" y="1"/>
                    <a:pt x="0" y="1160"/>
                    <a:pt x="0" y="2585"/>
                  </a:cubicBezTo>
                  <a:cubicBezTo>
                    <a:pt x="0" y="4010"/>
                    <a:pt x="1160" y="5169"/>
                    <a:pt x="2600" y="5169"/>
                  </a:cubicBezTo>
                  <a:cubicBezTo>
                    <a:pt x="4025" y="5169"/>
                    <a:pt x="5184" y="4010"/>
                    <a:pt x="5184" y="2585"/>
                  </a:cubicBezTo>
                  <a:cubicBezTo>
                    <a:pt x="5184" y="1160"/>
                    <a:pt x="4025" y="1"/>
                    <a:pt x="2600"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26"/>
            <p:cNvSpPr/>
            <p:nvPr/>
          </p:nvSpPr>
          <p:spPr>
            <a:xfrm>
              <a:off x="7225877" y="2549601"/>
              <a:ext cx="44673" cy="44682"/>
            </a:xfrm>
            <a:custGeom>
              <a:avLst/>
              <a:gdLst/>
              <a:ahLst/>
              <a:cxnLst/>
              <a:rect l="l" t="t" r="r" b="b"/>
              <a:pathLst>
                <a:path w="5169" h="5170" extrusionOk="0">
                  <a:moveTo>
                    <a:pt x="2584" y="1"/>
                  </a:moveTo>
                  <a:cubicBezTo>
                    <a:pt x="1160" y="1"/>
                    <a:pt x="0" y="1160"/>
                    <a:pt x="0" y="2585"/>
                  </a:cubicBezTo>
                  <a:cubicBezTo>
                    <a:pt x="0" y="4010"/>
                    <a:pt x="1160" y="5169"/>
                    <a:pt x="2584" y="5169"/>
                  </a:cubicBezTo>
                  <a:cubicBezTo>
                    <a:pt x="4009" y="5169"/>
                    <a:pt x="5169" y="4010"/>
                    <a:pt x="5169" y="2585"/>
                  </a:cubicBezTo>
                  <a:cubicBezTo>
                    <a:pt x="5169" y="1160"/>
                    <a:pt x="4009" y="1"/>
                    <a:pt x="25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26"/>
            <p:cNvSpPr/>
            <p:nvPr/>
          </p:nvSpPr>
          <p:spPr>
            <a:xfrm>
              <a:off x="7291586" y="2549601"/>
              <a:ext cx="44673" cy="44682"/>
            </a:xfrm>
            <a:custGeom>
              <a:avLst/>
              <a:gdLst/>
              <a:ahLst/>
              <a:cxnLst/>
              <a:rect l="l" t="t" r="r" b="b"/>
              <a:pathLst>
                <a:path w="5169" h="5170" extrusionOk="0">
                  <a:moveTo>
                    <a:pt x="2584" y="1"/>
                  </a:moveTo>
                  <a:cubicBezTo>
                    <a:pt x="1160" y="1"/>
                    <a:pt x="0" y="1160"/>
                    <a:pt x="0" y="2585"/>
                  </a:cubicBezTo>
                  <a:cubicBezTo>
                    <a:pt x="0" y="4010"/>
                    <a:pt x="1160" y="5169"/>
                    <a:pt x="2584" y="5169"/>
                  </a:cubicBezTo>
                  <a:cubicBezTo>
                    <a:pt x="4026" y="5169"/>
                    <a:pt x="5168" y="4010"/>
                    <a:pt x="5168" y="2585"/>
                  </a:cubicBezTo>
                  <a:cubicBezTo>
                    <a:pt x="5168" y="1160"/>
                    <a:pt x="4026" y="1"/>
                    <a:pt x="25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26"/>
            <p:cNvSpPr/>
            <p:nvPr/>
          </p:nvSpPr>
          <p:spPr>
            <a:xfrm>
              <a:off x="7287291" y="2966118"/>
              <a:ext cx="78171" cy="86814"/>
            </a:xfrm>
            <a:custGeom>
              <a:avLst/>
              <a:gdLst/>
              <a:ahLst/>
              <a:cxnLst/>
              <a:rect l="l" t="t" r="r" b="b"/>
              <a:pathLst>
                <a:path w="9045" h="10045" extrusionOk="0">
                  <a:moveTo>
                    <a:pt x="811" y="1"/>
                  </a:moveTo>
                  <a:cubicBezTo>
                    <a:pt x="391" y="1"/>
                    <a:pt x="0" y="342"/>
                    <a:pt x="0" y="807"/>
                  </a:cubicBezTo>
                  <a:lnTo>
                    <a:pt x="0" y="9238"/>
                  </a:lnTo>
                  <a:cubicBezTo>
                    <a:pt x="0" y="9704"/>
                    <a:pt x="391" y="10045"/>
                    <a:pt x="811" y="10045"/>
                  </a:cubicBezTo>
                  <a:cubicBezTo>
                    <a:pt x="945" y="10045"/>
                    <a:pt x="1082" y="10010"/>
                    <a:pt x="1210" y="9934"/>
                  </a:cubicBezTo>
                  <a:lnTo>
                    <a:pt x="8515" y="5710"/>
                  </a:lnTo>
                  <a:cubicBezTo>
                    <a:pt x="9045" y="5412"/>
                    <a:pt x="9045" y="4633"/>
                    <a:pt x="8515" y="4319"/>
                  </a:cubicBezTo>
                  <a:lnTo>
                    <a:pt x="1210" y="111"/>
                  </a:lnTo>
                  <a:cubicBezTo>
                    <a:pt x="1082" y="35"/>
                    <a:pt x="945" y="1"/>
                    <a:pt x="811"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26"/>
            <p:cNvSpPr/>
            <p:nvPr/>
          </p:nvSpPr>
          <p:spPr>
            <a:xfrm>
              <a:off x="7567757" y="2866003"/>
              <a:ext cx="282463" cy="63289"/>
            </a:xfrm>
            <a:custGeom>
              <a:avLst/>
              <a:gdLst/>
              <a:ahLst/>
              <a:cxnLst/>
              <a:rect l="l" t="t" r="r" b="b"/>
              <a:pathLst>
                <a:path w="32683" h="7323" extrusionOk="0">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26"/>
            <p:cNvSpPr/>
            <p:nvPr/>
          </p:nvSpPr>
          <p:spPr>
            <a:xfrm>
              <a:off x="7567757" y="2977958"/>
              <a:ext cx="282463" cy="63133"/>
            </a:xfrm>
            <a:custGeom>
              <a:avLst/>
              <a:gdLst/>
              <a:ahLst/>
              <a:cxnLst/>
              <a:rect l="l" t="t" r="r" b="b"/>
              <a:pathLst>
                <a:path w="32683" h="7305" extrusionOk="0">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26"/>
            <p:cNvSpPr/>
            <p:nvPr/>
          </p:nvSpPr>
          <p:spPr>
            <a:xfrm>
              <a:off x="7567757" y="3089766"/>
              <a:ext cx="282463" cy="63151"/>
            </a:xfrm>
            <a:custGeom>
              <a:avLst/>
              <a:gdLst/>
              <a:ahLst/>
              <a:cxnLst/>
              <a:rect l="l" t="t" r="r" b="b"/>
              <a:pathLst>
                <a:path w="32683" h="7307" extrusionOk="0">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26"/>
            <p:cNvSpPr/>
            <p:nvPr/>
          </p:nvSpPr>
          <p:spPr>
            <a:xfrm>
              <a:off x="7567757" y="2866003"/>
              <a:ext cx="282463" cy="63289"/>
            </a:xfrm>
            <a:custGeom>
              <a:avLst/>
              <a:gdLst/>
              <a:ahLst/>
              <a:cxnLst/>
              <a:rect l="l" t="t" r="r" b="b"/>
              <a:pathLst>
                <a:path w="32683" h="7323" extrusionOk="0">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26"/>
            <p:cNvSpPr/>
            <p:nvPr/>
          </p:nvSpPr>
          <p:spPr>
            <a:xfrm>
              <a:off x="7567757" y="2977958"/>
              <a:ext cx="282463" cy="63133"/>
            </a:xfrm>
            <a:custGeom>
              <a:avLst/>
              <a:gdLst/>
              <a:ahLst/>
              <a:cxnLst/>
              <a:rect l="l" t="t" r="r" b="b"/>
              <a:pathLst>
                <a:path w="32683" h="7305" extrusionOk="0">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26"/>
            <p:cNvSpPr/>
            <p:nvPr/>
          </p:nvSpPr>
          <p:spPr>
            <a:xfrm>
              <a:off x="7567757" y="3089766"/>
              <a:ext cx="282463" cy="63151"/>
            </a:xfrm>
            <a:custGeom>
              <a:avLst/>
              <a:gdLst/>
              <a:ahLst/>
              <a:cxnLst/>
              <a:rect l="l" t="t" r="r" b="b"/>
              <a:pathLst>
                <a:path w="32683" h="7307" extrusionOk="0">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26"/>
            <p:cNvSpPr/>
            <p:nvPr/>
          </p:nvSpPr>
          <p:spPr>
            <a:xfrm>
              <a:off x="7160022" y="2654400"/>
              <a:ext cx="690199" cy="97652"/>
            </a:xfrm>
            <a:custGeom>
              <a:avLst/>
              <a:gdLst/>
              <a:ahLst/>
              <a:cxnLst/>
              <a:rect l="l" t="t" r="r" b="b"/>
              <a:pathLst>
                <a:path w="79861" h="11299" extrusionOk="0">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26"/>
            <p:cNvSpPr/>
            <p:nvPr/>
          </p:nvSpPr>
          <p:spPr>
            <a:xfrm>
              <a:off x="7160022" y="2654400"/>
              <a:ext cx="690199" cy="97652"/>
            </a:xfrm>
            <a:custGeom>
              <a:avLst/>
              <a:gdLst/>
              <a:ahLst/>
              <a:cxnLst/>
              <a:rect l="l" t="t" r="r" b="b"/>
              <a:pathLst>
                <a:path w="79861" h="11299" extrusionOk="0">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26"/>
            <p:cNvSpPr/>
            <p:nvPr/>
          </p:nvSpPr>
          <p:spPr>
            <a:xfrm>
              <a:off x="7160022" y="3361072"/>
              <a:ext cx="63289" cy="132291"/>
            </a:xfrm>
            <a:custGeom>
              <a:avLst/>
              <a:gdLst/>
              <a:ahLst/>
              <a:cxnLst/>
              <a:rect l="l" t="t" r="r" b="b"/>
              <a:pathLst>
                <a:path w="7323" h="15307" extrusionOk="0">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26"/>
            <p:cNvSpPr/>
            <p:nvPr/>
          </p:nvSpPr>
          <p:spPr>
            <a:xfrm>
              <a:off x="7285433" y="3263144"/>
              <a:ext cx="63289" cy="230219"/>
            </a:xfrm>
            <a:custGeom>
              <a:avLst/>
              <a:gdLst/>
              <a:ahLst/>
              <a:cxnLst/>
              <a:rect l="l" t="t" r="r" b="b"/>
              <a:pathLst>
                <a:path w="7323" h="26638" extrusionOk="0">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26"/>
            <p:cNvSpPr/>
            <p:nvPr/>
          </p:nvSpPr>
          <p:spPr>
            <a:xfrm>
              <a:off x="7410844" y="3306952"/>
              <a:ext cx="63142" cy="186410"/>
            </a:xfrm>
            <a:custGeom>
              <a:avLst/>
              <a:gdLst/>
              <a:ahLst/>
              <a:cxnLst/>
              <a:rect l="l" t="t" r="r" b="b"/>
              <a:pathLst>
                <a:path w="7306" h="21569" extrusionOk="0">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26"/>
            <p:cNvSpPr/>
            <p:nvPr/>
          </p:nvSpPr>
          <p:spPr>
            <a:xfrm>
              <a:off x="7536255" y="3407456"/>
              <a:ext cx="63142" cy="85906"/>
            </a:xfrm>
            <a:custGeom>
              <a:avLst/>
              <a:gdLst/>
              <a:ahLst/>
              <a:cxnLst/>
              <a:rect l="l" t="t" r="r" b="b"/>
              <a:pathLst>
                <a:path w="7306" h="9940" extrusionOk="0">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26"/>
            <p:cNvSpPr/>
            <p:nvPr/>
          </p:nvSpPr>
          <p:spPr>
            <a:xfrm>
              <a:off x="7661520" y="3256411"/>
              <a:ext cx="63289" cy="236951"/>
            </a:xfrm>
            <a:custGeom>
              <a:avLst/>
              <a:gdLst/>
              <a:ahLst/>
              <a:cxnLst/>
              <a:rect l="l" t="t" r="r" b="b"/>
              <a:pathLst>
                <a:path w="7323" h="27417" extrusionOk="0">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26"/>
            <p:cNvSpPr/>
            <p:nvPr/>
          </p:nvSpPr>
          <p:spPr>
            <a:xfrm>
              <a:off x="7786940" y="3315543"/>
              <a:ext cx="63280" cy="177819"/>
            </a:xfrm>
            <a:custGeom>
              <a:avLst/>
              <a:gdLst/>
              <a:ahLst/>
              <a:cxnLst/>
              <a:rect l="l" t="t" r="r" b="b"/>
              <a:pathLst>
                <a:path w="7322" h="20575" extrusionOk="0">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26"/>
            <p:cNvSpPr/>
            <p:nvPr/>
          </p:nvSpPr>
          <p:spPr>
            <a:xfrm>
              <a:off x="7160022" y="3361072"/>
              <a:ext cx="63289" cy="132291"/>
            </a:xfrm>
            <a:custGeom>
              <a:avLst/>
              <a:gdLst/>
              <a:ahLst/>
              <a:cxnLst/>
              <a:rect l="l" t="t" r="r" b="b"/>
              <a:pathLst>
                <a:path w="7323" h="15307" extrusionOk="0">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26"/>
            <p:cNvSpPr/>
            <p:nvPr/>
          </p:nvSpPr>
          <p:spPr>
            <a:xfrm>
              <a:off x="7285433" y="3263144"/>
              <a:ext cx="63289" cy="230219"/>
            </a:xfrm>
            <a:custGeom>
              <a:avLst/>
              <a:gdLst/>
              <a:ahLst/>
              <a:cxnLst/>
              <a:rect l="l" t="t" r="r" b="b"/>
              <a:pathLst>
                <a:path w="7323" h="26638" extrusionOk="0">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26"/>
            <p:cNvSpPr/>
            <p:nvPr/>
          </p:nvSpPr>
          <p:spPr>
            <a:xfrm>
              <a:off x="7410844" y="3306952"/>
              <a:ext cx="63142" cy="186410"/>
            </a:xfrm>
            <a:custGeom>
              <a:avLst/>
              <a:gdLst/>
              <a:ahLst/>
              <a:cxnLst/>
              <a:rect l="l" t="t" r="r" b="b"/>
              <a:pathLst>
                <a:path w="7306" h="21569" extrusionOk="0">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26"/>
            <p:cNvSpPr/>
            <p:nvPr/>
          </p:nvSpPr>
          <p:spPr>
            <a:xfrm>
              <a:off x="7536255" y="3407456"/>
              <a:ext cx="63142" cy="85906"/>
            </a:xfrm>
            <a:custGeom>
              <a:avLst/>
              <a:gdLst/>
              <a:ahLst/>
              <a:cxnLst/>
              <a:rect l="l" t="t" r="r" b="b"/>
              <a:pathLst>
                <a:path w="7306" h="9940" extrusionOk="0">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26"/>
            <p:cNvSpPr/>
            <p:nvPr/>
          </p:nvSpPr>
          <p:spPr>
            <a:xfrm>
              <a:off x="7661520" y="3256411"/>
              <a:ext cx="63289" cy="236951"/>
            </a:xfrm>
            <a:custGeom>
              <a:avLst/>
              <a:gdLst/>
              <a:ahLst/>
              <a:cxnLst/>
              <a:rect l="l" t="t" r="r" b="b"/>
              <a:pathLst>
                <a:path w="7323" h="27417" extrusionOk="0">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26"/>
            <p:cNvSpPr/>
            <p:nvPr/>
          </p:nvSpPr>
          <p:spPr>
            <a:xfrm>
              <a:off x="7786940" y="3315543"/>
              <a:ext cx="63280" cy="177819"/>
            </a:xfrm>
            <a:custGeom>
              <a:avLst/>
              <a:gdLst/>
              <a:ahLst/>
              <a:cxnLst/>
              <a:rect l="l" t="t" r="r" b="b"/>
              <a:pathLst>
                <a:path w="7322" h="20575" extrusionOk="0">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26"/>
            <p:cNvSpPr/>
            <p:nvPr/>
          </p:nvSpPr>
          <p:spPr>
            <a:xfrm>
              <a:off x="6726514" y="2512663"/>
              <a:ext cx="149325" cy="149481"/>
            </a:xfrm>
            <a:custGeom>
              <a:avLst/>
              <a:gdLst/>
              <a:ahLst/>
              <a:cxnLst/>
              <a:rect l="l" t="t" r="r" b="b"/>
              <a:pathLst>
                <a:path w="17278" h="17296" extrusionOk="0">
                  <a:moveTo>
                    <a:pt x="8647" y="1"/>
                  </a:moveTo>
                  <a:cubicBezTo>
                    <a:pt x="3859" y="1"/>
                    <a:pt x="0" y="3877"/>
                    <a:pt x="0" y="8648"/>
                  </a:cubicBezTo>
                  <a:cubicBezTo>
                    <a:pt x="0" y="13419"/>
                    <a:pt x="3859" y="17295"/>
                    <a:pt x="8647" y="17295"/>
                  </a:cubicBezTo>
                  <a:cubicBezTo>
                    <a:pt x="13418" y="17295"/>
                    <a:pt x="17277" y="13419"/>
                    <a:pt x="17277" y="8648"/>
                  </a:cubicBezTo>
                  <a:cubicBezTo>
                    <a:pt x="17277" y="3877"/>
                    <a:pt x="13418" y="1"/>
                    <a:pt x="8647"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26"/>
            <p:cNvSpPr/>
            <p:nvPr/>
          </p:nvSpPr>
          <p:spPr>
            <a:xfrm>
              <a:off x="6766027" y="2575088"/>
              <a:ext cx="12748" cy="38511"/>
            </a:xfrm>
            <a:custGeom>
              <a:avLst/>
              <a:gdLst/>
              <a:ahLst/>
              <a:cxnLst/>
              <a:rect l="l" t="t" r="r" b="b"/>
              <a:pathLst>
                <a:path w="1475" h="4456" extrusionOk="0">
                  <a:moveTo>
                    <a:pt x="0" y="0"/>
                  </a:moveTo>
                  <a:lnTo>
                    <a:pt x="0" y="4456"/>
                  </a:lnTo>
                  <a:lnTo>
                    <a:pt x="1474" y="4456"/>
                  </a:lnTo>
                  <a:lnTo>
                    <a:pt x="1474" y="0"/>
                  </a:ln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26"/>
            <p:cNvSpPr/>
            <p:nvPr/>
          </p:nvSpPr>
          <p:spPr>
            <a:xfrm>
              <a:off x="6785214" y="2549455"/>
              <a:ext cx="51259" cy="64145"/>
            </a:xfrm>
            <a:custGeom>
              <a:avLst/>
              <a:gdLst/>
              <a:ahLst/>
              <a:cxnLst/>
              <a:rect l="l" t="t" r="r" b="b"/>
              <a:pathLst>
                <a:path w="5931" h="7422" extrusionOk="0">
                  <a:moveTo>
                    <a:pt x="2651" y="1"/>
                  </a:moveTo>
                  <a:lnTo>
                    <a:pt x="215" y="2452"/>
                  </a:lnTo>
                  <a:cubicBezTo>
                    <a:pt x="82" y="2585"/>
                    <a:pt x="0" y="2768"/>
                    <a:pt x="0" y="2966"/>
                  </a:cubicBezTo>
                  <a:lnTo>
                    <a:pt x="0" y="6677"/>
                  </a:lnTo>
                  <a:cubicBezTo>
                    <a:pt x="0" y="7091"/>
                    <a:pt x="331" y="7422"/>
                    <a:pt x="729" y="7422"/>
                  </a:cubicBezTo>
                  <a:lnTo>
                    <a:pt x="4075" y="7422"/>
                  </a:lnTo>
                  <a:cubicBezTo>
                    <a:pt x="4373" y="7422"/>
                    <a:pt x="4638" y="7223"/>
                    <a:pt x="4754" y="6958"/>
                  </a:cubicBezTo>
                  <a:lnTo>
                    <a:pt x="5864" y="4358"/>
                  </a:lnTo>
                  <a:cubicBezTo>
                    <a:pt x="5897" y="4259"/>
                    <a:pt x="5931" y="4175"/>
                    <a:pt x="5931" y="4076"/>
                  </a:cubicBezTo>
                  <a:lnTo>
                    <a:pt x="5931" y="3364"/>
                  </a:lnTo>
                  <a:lnTo>
                    <a:pt x="5913" y="3364"/>
                  </a:lnTo>
                  <a:lnTo>
                    <a:pt x="5931" y="3347"/>
                  </a:lnTo>
                  <a:cubicBezTo>
                    <a:pt x="5931" y="2933"/>
                    <a:pt x="5599" y="2602"/>
                    <a:pt x="5184" y="2602"/>
                  </a:cubicBezTo>
                  <a:lnTo>
                    <a:pt x="2849" y="2602"/>
                  </a:lnTo>
                  <a:lnTo>
                    <a:pt x="3197" y="912"/>
                  </a:lnTo>
                  <a:cubicBezTo>
                    <a:pt x="3197" y="862"/>
                    <a:pt x="3214" y="829"/>
                    <a:pt x="3214" y="796"/>
                  </a:cubicBezTo>
                  <a:cubicBezTo>
                    <a:pt x="3214" y="630"/>
                    <a:pt x="3148" y="498"/>
                    <a:pt x="3048" y="398"/>
                  </a:cubicBezTo>
                  <a:lnTo>
                    <a:pt x="2651"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26"/>
            <p:cNvSpPr/>
            <p:nvPr/>
          </p:nvSpPr>
          <p:spPr>
            <a:xfrm>
              <a:off x="7489439" y="4083481"/>
              <a:ext cx="470740" cy="209892"/>
            </a:xfrm>
            <a:custGeom>
              <a:avLst/>
              <a:gdLst/>
              <a:ahLst/>
              <a:cxnLst/>
              <a:rect l="l" t="t" r="r" b="b"/>
              <a:pathLst>
                <a:path w="54468" h="24286" extrusionOk="0">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26"/>
            <p:cNvSpPr/>
            <p:nvPr/>
          </p:nvSpPr>
          <p:spPr>
            <a:xfrm>
              <a:off x="7489439" y="4083481"/>
              <a:ext cx="470740" cy="209892"/>
            </a:xfrm>
            <a:custGeom>
              <a:avLst/>
              <a:gdLst/>
              <a:ahLst/>
              <a:cxnLst/>
              <a:rect l="l" t="t" r="r" b="b"/>
              <a:pathLst>
                <a:path w="54468" h="24286" extrusionOk="0">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26"/>
            <p:cNvSpPr/>
            <p:nvPr/>
          </p:nvSpPr>
          <p:spPr>
            <a:xfrm>
              <a:off x="7595811" y="4159215"/>
              <a:ext cx="58423" cy="58415"/>
            </a:xfrm>
            <a:custGeom>
              <a:avLst/>
              <a:gdLst/>
              <a:ahLst/>
              <a:cxnLst/>
              <a:rect l="l" t="t" r="r" b="b"/>
              <a:pathLst>
                <a:path w="6760" h="6759" extrusionOk="0">
                  <a:moveTo>
                    <a:pt x="3380" y="0"/>
                  </a:moveTo>
                  <a:cubicBezTo>
                    <a:pt x="1508" y="0"/>
                    <a:pt x="1" y="1508"/>
                    <a:pt x="1" y="3379"/>
                  </a:cubicBezTo>
                  <a:cubicBezTo>
                    <a:pt x="1" y="5252"/>
                    <a:pt x="1508" y="6759"/>
                    <a:pt x="3380" y="6759"/>
                  </a:cubicBezTo>
                  <a:cubicBezTo>
                    <a:pt x="5252" y="6759"/>
                    <a:pt x="6760" y="5252"/>
                    <a:pt x="6760" y="3379"/>
                  </a:cubicBezTo>
                  <a:cubicBezTo>
                    <a:pt x="6760" y="1508"/>
                    <a:pt x="5252" y="0"/>
                    <a:pt x="3380"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26"/>
            <p:cNvSpPr/>
            <p:nvPr/>
          </p:nvSpPr>
          <p:spPr>
            <a:xfrm>
              <a:off x="7695597" y="4159215"/>
              <a:ext cx="58415" cy="58415"/>
            </a:xfrm>
            <a:custGeom>
              <a:avLst/>
              <a:gdLst/>
              <a:ahLst/>
              <a:cxnLst/>
              <a:rect l="l" t="t" r="r" b="b"/>
              <a:pathLst>
                <a:path w="6759" h="6759" extrusionOk="0">
                  <a:moveTo>
                    <a:pt x="3380" y="0"/>
                  </a:moveTo>
                  <a:cubicBezTo>
                    <a:pt x="1508" y="0"/>
                    <a:pt x="0" y="1508"/>
                    <a:pt x="0" y="3379"/>
                  </a:cubicBezTo>
                  <a:cubicBezTo>
                    <a:pt x="0" y="5252"/>
                    <a:pt x="1508" y="6759"/>
                    <a:pt x="3380" y="6759"/>
                  </a:cubicBezTo>
                  <a:cubicBezTo>
                    <a:pt x="5252" y="6759"/>
                    <a:pt x="6759" y="5252"/>
                    <a:pt x="6759" y="3379"/>
                  </a:cubicBezTo>
                  <a:cubicBezTo>
                    <a:pt x="6759" y="1508"/>
                    <a:pt x="5252" y="0"/>
                    <a:pt x="3380"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26"/>
            <p:cNvSpPr/>
            <p:nvPr/>
          </p:nvSpPr>
          <p:spPr>
            <a:xfrm>
              <a:off x="7795392" y="4159215"/>
              <a:ext cx="58415" cy="58415"/>
            </a:xfrm>
            <a:custGeom>
              <a:avLst/>
              <a:gdLst/>
              <a:ahLst/>
              <a:cxnLst/>
              <a:rect l="l" t="t" r="r" b="b"/>
              <a:pathLst>
                <a:path w="6759" h="6759" extrusionOk="0">
                  <a:moveTo>
                    <a:pt x="3379" y="0"/>
                  </a:moveTo>
                  <a:cubicBezTo>
                    <a:pt x="1507" y="0"/>
                    <a:pt x="0" y="1508"/>
                    <a:pt x="0" y="3379"/>
                  </a:cubicBezTo>
                  <a:cubicBezTo>
                    <a:pt x="0" y="5252"/>
                    <a:pt x="1507" y="6759"/>
                    <a:pt x="3379" y="6759"/>
                  </a:cubicBezTo>
                  <a:cubicBezTo>
                    <a:pt x="5251" y="6759"/>
                    <a:pt x="6759" y="5252"/>
                    <a:pt x="6759" y="3379"/>
                  </a:cubicBezTo>
                  <a:cubicBezTo>
                    <a:pt x="6759" y="1508"/>
                    <a:pt x="5251" y="0"/>
                    <a:pt x="3379"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26"/>
            <p:cNvSpPr/>
            <p:nvPr/>
          </p:nvSpPr>
          <p:spPr>
            <a:xfrm>
              <a:off x="8050648" y="3427213"/>
              <a:ext cx="280613" cy="576239"/>
            </a:xfrm>
            <a:custGeom>
              <a:avLst/>
              <a:gdLst/>
              <a:ahLst/>
              <a:cxnLst/>
              <a:rect l="l" t="t" r="r" b="b"/>
              <a:pathLst>
                <a:path w="32469" h="66675" extrusionOk="0">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26"/>
            <p:cNvSpPr/>
            <p:nvPr/>
          </p:nvSpPr>
          <p:spPr>
            <a:xfrm>
              <a:off x="8176060" y="3481903"/>
              <a:ext cx="29791" cy="466868"/>
            </a:xfrm>
            <a:custGeom>
              <a:avLst/>
              <a:gdLst/>
              <a:ahLst/>
              <a:cxnLst/>
              <a:rect l="l" t="t" r="r" b="b"/>
              <a:pathLst>
                <a:path w="3447" h="54020" extrusionOk="0">
                  <a:moveTo>
                    <a:pt x="1723" y="0"/>
                  </a:moveTo>
                  <a:cubicBezTo>
                    <a:pt x="763" y="0"/>
                    <a:pt x="1" y="762"/>
                    <a:pt x="1" y="1723"/>
                  </a:cubicBezTo>
                  <a:lnTo>
                    <a:pt x="1" y="52296"/>
                  </a:lnTo>
                  <a:cubicBezTo>
                    <a:pt x="1" y="53241"/>
                    <a:pt x="763" y="54019"/>
                    <a:pt x="1723" y="54019"/>
                  </a:cubicBezTo>
                  <a:cubicBezTo>
                    <a:pt x="2668" y="54019"/>
                    <a:pt x="3446" y="53241"/>
                    <a:pt x="3446" y="52296"/>
                  </a:cubicBezTo>
                  <a:lnTo>
                    <a:pt x="3446" y="1723"/>
                  </a:lnTo>
                  <a:cubicBezTo>
                    <a:pt x="3446" y="762"/>
                    <a:pt x="2668" y="0"/>
                    <a:pt x="17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26"/>
            <p:cNvSpPr/>
            <p:nvPr/>
          </p:nvSpPr>
          <p:spPr>
            <a:xfrm>
              <a:off x="8050648" y="3427213"/>
              <a:ext cx="280613" cy="576239"/>
            </a:xfrm>
            <a:custGeom>
              <a:avLst/>
              <a:gdLst/>
              <a:ahLst/>
              <a:cxnLst/>
              <a:rect l="l" t="t" r="r" b="b"/>
              <a:pathLst>
                <a:path w="32469" h="66675" extrusionOk="0">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26"/>
            <p:cNvSpPr/>
            <p:nvPr/>
          </p:nvSpPr>
          <p:spPr>
            <a:xfrm>
              <a:off x="8130972" y="3709382"/>
              <a:ext cx="119975" cy="120131"/>
            </a:xfrm>
            <a:custGeom>
              <a:avLst/>
              <a:gdLst/>
              <a:ahLst/>
              <a:cxnLst/>
              <a:rect l="l" t="t" r="r" b="b"/>
              <a:pathLst>
                <a:path w="13882" h="13900" extrusionOk="0">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26"/>
            <p:cNvSpPr/>
            <p:nvPr/>
          </p:nvSpPr>
          <p:spPr>
            <a:xfrm>
              <a:off x="8130972" y="3709382"/>
              <a:ext cx="119975" cy="120131"/>
            </a:xfrm>
            <a:custGeom>
              <a:avLst/>
              <a:gdLst/>
              <a:ahLst/>
              <a:cxnLst/>
              <a:rect l="l" t="t" r="r" b="b"/>
              <a:pathLst>
                <a:path w="13882" h="13900" extrusionOk="0">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26"/>
            <p:cNvSpPr/>
            <p:nvPr/>
          </p:nvSpPr>
          <p:spPr>
            <a:xfrm>
              <a:off x="8161748" y="3745179"/>
              <a:ext cx="58276" cy="53549"/>
            </a:xfrm>
            <a:custGeom>
              <a:avLst/>
              <a:gdLst/>
              <a:ahLst/>
              <a:cxnLst/>
              <a:rect l="l" t="t" r="r" b="b"/>
              <a:pathLst>
                <a:path w="6743" h="6196" extrusionOk="0">
                  <a:moveTo>
                    <a:pt x="1855" y="0"/>
                  </a:moveTo>
                  <a:cubicBezTo>
                    <a:pt x="828" y="0"/>
                    <a:pt x="0" y="813"/>
                    <a:pt x="0" y="1855"/>
                  </a:cubicBezTo>
                  <a:cubicBezTo>
                    <a:pt x="0" y="3132"/>
                    <a:pt x="1160" y="4175"/>
                    <a:pt x="2882" y="5749"/>
                  </a:cubicBezTo>
                  <a:lnTo>
                    <a:pt x="3379" y="6196"/>
                  </a:lnTo>
                  <a:lnTo>
                    <a:pt x="3860" y="5749"/>
                  </a:lnTo>
                  <a:cubicBezTo>
                    <a:pt x="5599" y="4175"/>
                    <a:pt x="6743" y="3132"/>
                    <a:pt x="6743" y="1855"/>
                  </a:cubicBezTo>
                  <a:cubicBezTo>
                    <a:pt x="6743" y="813"/>
                    <a:pt x="5930" y="0"/>
                    <a:pt x="4887" y="0"/>
                  </a:cubicBezTo>
                  <a:cubicBezTo>
                    <a:pt x="4307" y="0"/>
                    <a:pt x="3744" y="282"/>
                    <a:pt x="3379" y="713"/>
                  </a:cubicBezTo>
                  <a:cubicBezTo>
                    <a:pt x="3015" y="282"/>
                    <a:pt x="2452" y="0"/>
                    <a:pt x="1855"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26"/>
            <p:cNvSpPr/>
            <p:nvPr/>
          </p:nvSpPr>
          <p:spPr>
            <a:xfrm>
              <a:off x="6531660" y="3531571"/>
              <a:ext cx="660002" cy="475752"/>
            </a:xfrm>
            <a:custGeom>
              <a:avLst/>
              <a:gdLst/>
              <a:ahLst/>
              <a:cxnLst/>
              <a:rect l="l" t="t" r="r" b="b"/>
              <a:pathLst>
                <a:path w="76367" h="55048" extrusionOk="0">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26"/>
            <p:cNvSpPr/>
            <p:nvPr/>
          </p:nvSpPr>
          <p:spPr>
            <a:xfrm>
              <a:off x="6531660" y="3531571"/>
              <a:ext cx="660002" cy="475752"/>
            </a:xfrm>
            <a:custGeom>
              <a:avLst/>
              <a:gdLst/>
              <a:ahLst/>
              <a:cxnLst/>
              <a:rect l="l" t="t" r="r" b="b"/>
              <a:pathLst>
                <a:path w="76367" h="55048" extrusionOk="0">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26"/>
            <p:cNvSpPr/>
            <p:nvPr/>
          </p:nvSpPr>
          <p:spPr>
            <a:xfrm>
              <a:off x="6547692" y="3531571"/>
              <a:ext cx="627938" cy="265593"/>
            </a:xfrm>
            <a:custGeom>
              <a:avLst/>
              <a:gdLst/>
              <a:ahLst/>
              <a:cxnLst/>
              <a:rect l="l" t="t" r="r" b="b"/>
              <a:pathLst>
                <a:path w="72657" h="30731" extrusionOk="0">
                  <a:moveTo>
                    <a:pt x="4557" y="1"/>
                  </a:moveTo>
                  <a:cubicBezTo>
                    <a:pt x="2768" y="1"/>
                    <a:pt x="1160" y="730"/>
                    <a:pt x="1" y="1889"/>
                  </a:cubicBezTo>
                  <a:lnTo>
                    <a:pt x="36329" y="30730"/>
                  </a:lnTo>
                  <a:lnTo>
                    <a:pt x="72656" y="1889"/>
                  </a:lnTo>
                  <a:cubicBezTo>
                    <a:pt x="71497" y="730"/>
                    <a:pt x="69873" y="1"/>
                    <a:pt x="68101"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26"/>
            <p:cNvSpPr/>
            <p:nvPr/>
          </p:nvSpPr>
          <p:spPr>
            <a:xfrm>
              <a:off x="6547692" y="3531571"/>
              <a:ext cx="627938" cy="265593"/>
            </a:xfrm>
            <a:custGeom>
              <a:avLst/>
              <a:gdLst/>
              <a:ahLst/>
              <a:cxnLst/>
              <a:rect l="l" t="t" r="r" b="b"/>
              <a:pathLst>
                <a:path w="72657" h="30731" extrusionOk="0">
                  <a:moveTo>
                    <a:pt x="4557" y="1"/>
                  </a:moveTo>
                  <a:cubicBezTo>
                    <a:pt x="2768" y="1"/>
                    <a:pt x="1160" y="730"/>
                    <a:pt x="1" y="1889"/>
                  </a:cubicBezTo>
                  <a:lnTo>
                    <a:pt x="36329" y="30730"/>
                  </a:lnTo>
                  <a:lnTo>
                    <a:pt x="72656" y="1889"/>
                  </a:lnTo>
                  <a:cubicBezTo>
                    <a:pt x="71497" y="730"/>
                    <a:pt x="69873" y="1"/>
                    <a:pt x="6810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26"/>
            <p:cNvSpPr/>
            <p:nvPr/>
          </p:nvSpPr>
          <p:spPr>
            <a:xfrm>
              <a:off x="7087001" y="3895360"/>
              <a:ext cx="177249" cy="177102"/>
            </a:xfrm>
            <a:custGeom>
              <a:avLst/>
              <a:gdLst/>
              <a:ahLst/>
              <a:cxnLst/>
              <a:rect l="l" t="t" r="r" b="b"/>
              <a:pathLst>
                <a:path w="20509" h="20492" extrusionOk="0">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26"/>
            <p:cNvSpPr/>
            <p:nvPr/>
          </p:nvSpPr>
          <p:spPr>
            <a:xfrm>
              <a:off x="7087001" y="3895360"/>
              <a:ext cx="177249" cy="177102"/>
            </a:xfrm>
            <a:custGeom>
              <a:avLst/>
              <a:gdLst/>
              <a:ahLst/>
              <a:cxnLst/>
              <a:rect l="l" t="t" r="r" b="b"/>
              <a:pathLst>
                <a:path w="20509" h="20492" extrusionOk="0">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26"/>
            <p:cNvSpPr/>
            <p:nvPr/>
          </p:nvSpPr>
          <p:spPr>
            <a:xfrm>
              <a:off x="7125797" y="3949937"/>
              <a:ext cx="100227" cy="68405"/>
            </a:xfrm>
            <a:custGeom>
              <a:avLst/>
              <a:gdLst/>
              <a:ahLst/>
              <a:cxnLst/>
              <a:rect l="l" t="t" r="r" b="b"/>
              <a:pathLst>
                <a:path w="11597" h="7915" extrusionOk="0">
                  <a:moveTo>
                    <a:pt x="10439" y="1"/>
                  </a:moveTo>
                  <a:cubicBezTo>
                    <a:pt x="10166" y="1"/>
                    <a:pt x="9895" y="108"/>
                    <a:pt x="9692" y="328"/>
                  </a:cubicBezTo>
                  <a:lnTo>
                    <a:pt x="4755" y="5381"/>
                  </a:lnTo>
                  <a:lnTo>
                    <a:pt x="1889" y="2514"/>
                  </a:lnTo>
                  <a:cubicBezTo>
                    <a:pt x="1682" y="2308"/>
                    <a:pt x="1413" y="2204"/>
                    <a:pt x="1146" y="2204"/>
                  </a:cubicBezTo>
                  <a:cubicBezTo>
                    <a:pt x="879" y="2204"/>
                    <a:pt x="614" y="2308"/>
                    <a:pt x="415" y="2514"/>
                  </a:cubicBezTo>
                  <a:cubicBezTo>
                    <a:pt x="0" y="2929"/>
                    <a:pt x="0" y="3592"/>
                    <a:pt x="415" y="4005"/>
                  </a:cubicBezTo>
                  <a:lnTo>
                    <a:pt x="4026" y="7617"/>
                  </a:lnTo>
                  <a:cubicBezTo>
                    <a:pt x="4208" y="7799"/>
                    <a:pt x="4473" y="7915"/>
                    <a:pt x="4738" y="7915"/>
                  </a:cubicBezTo>
                  <a:lnTo>
                    <a:pt x="4771" y="7915"/>
                  </a:lnTo>
                  <a:cubicBezTo>
                    <a:pt x="5053" y="7915"/>
                    <a:pt x="5319" y="7799"/>
                    <a:pt x="5517" y="7601"/>
                  </a:cubicBezTo>
                  <a:lnTo>
                    <a:pt x="11183" y="1786"/>
                  </a:lnTo>
                  <a:cubicBezTo>
                    <a:pt x="11596" y="1372"/>
                    <a:pt x="11580" y="710"/>
                    <a:pt x="11165" y="295"/>
                  </a:cubicBezTo>
                  <a:cubicBezTo>
                    <a:pt x="10963" y="100"/>
                    <a:pt x="10700" y="1"/>
                    <a:pt x="1043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65"/>
        <p:cNvGrpSpPr/>
        <p:nvPr/>
      </p:nvGrpSpPr>
      <p:grpSpPr>
        <a:xfrm>
          <a:off x="0" y="0"/>
          <a:ext cx="0" cy="0"/>
          <a:chOff x="0" y="0"/>
          <a:chExt cx="0" cy="0"/>
        </a:xfrm>
      </p:grpSpPr>
      <p:sp>
        <p:nvSpPr>
          <p:cNvPr id="5466" name="Google Shape;5466;p1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resources </a:t>
            </a:r>
            <a:endParaRPr/>
          </a:p>
        </p:txBody>
      </p:sp>
      <p:sp>
        <p:nvSpPr>
          <p:cNvPr id="5467" name="Google Shape;5467;p127"/>
          <p:cNvSpPr/>
          <p:nvPr/>
        </p:nvSpPr>
        <p:spPr>
          <a:xfrm>
            <a:off x="1334455" y="1219600"/>
            <a:ext cx="6498900" cy="391800"/>
          </a:xfrm>
          <a:prstGeom prst="roundRect">
            <a:avLst>
              <a:gd name="adj" fmla="val 50000"/>
            </a:avLst>
          </a:prstGeom>
          <a:solidFill>
            <a:schemeClr val="accent6"/>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27"/>
          <p:cNvSpPr txBox="1">
            <a:spLocks noGrp="1"/>
          </p:cNvSpPr>
          <p:nvPr>
            <p:ph type="body" idx="4294967295"/>
          </p:nvPr>
        </p:nvSpPr>
        <p:spPr>
          <a:xfrm>
            <a:off x="720000" y="1205596"/>
            <a:ext cx="7704000" cy="3918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400">
                <a:solidFill>
                  <a:schemeClr val="dk1"/>
                </a:solidFill>
                <a:latin typeface="Darker Grotesque Medium"/>
                <a:ea typeface="Darker Grotesque Medium"/>
                <a:cs typeface="Darker Grotesque Medium"/>
                <a:sym typeface="Darker Grotesque Medium"/>
              </a:rPr>
              <a:t>Here’s an assortment of alternative resources within the same style of this template</a:t>
            </a:r>
            <a:endParaRPr sz="1400">
              <a:solidFill>
                <a:schemeClr val="dk1"/>
              </a:solidFill>
              <a:latin typeface="Darker Grotesque Medium"/>
              <a:ea typeface="Darker Grotesque Medium"/>
              <a:cs typeface="Darker Grotesque Medium"/>
              <a:sym typeface="Darker Grotesque Medium"/>
            </a:endParaRPr>
          </a:p>
        </p:txBody>
      </p:sp>
      <p:grpSp>
        <p:nvGrpSpPr>
          <p:cNvPr id="5469" name="Google Shape;5469;p127"/>
          <p:cNvGrpSpPr/>
          <p:nvPr/>
        </p:nvGrpSpPr>
        <p:grpSpPr>
          <a:xfrm>
            <a:off x="710194" y="2266013"/>
            <a:ext cx="2045673" cy="1762196"/>
            <a:chOff x="542825" y="953000"/>
            <a:chExt cx="1350725" cy="1163550"/>
          </a:xfrm>
        </p:grpSpPr>
        <p:sp>
          <p:nvSpPr>
            <p:cNvPr id="5470" name="Google Shape;5470;p127"/>
            <p:cNvSpPr/>
            <p:nvPr/>
          </p:nvSpPr>
          <p:spPr>
            <a:xfrm>
              <a:off x="785925" y="1175550"/>
              <a:ext cx="1044850" cy="762950"/>
            </a:xfrm>
            <a:custGeom>
              <a:avLst/>
              <a:gdLst/>
              <a:ahLst/>
              <a:cxnLst/>
              <a:rect l="l" t="t" r="r" b="b"/>
              <a:pathLst>
                <a:path w="41794" h="30518" extrusionOk="0">
                  <a:moveTo>
                    <a:pt x="1415" y="1"/>
                  </a:moveTo>
                  <a:cubicBezTo>
                    <a:pt x="639" y="1"/>
                    <a:pt x="0" y="640"/>
                    <a:pt x="0" y="1416"/>
                  </a:cubicBezTo>
                  <a:lnTo>
                    <a:pt x="0" y="30518"/>
                  </a:lnTo>
                  <a:lnTo>
                    <a:pt x="41793" y="30518"/>
                  </a:lnTo>
                  <a:lnTo>
                    <a:pt x="41793" y="1416"/>
                  </a:lnTo>
                  <a:cubicBezTo>
                    <a:pt x="41793" y="640"/>
                    <a:pt x="41177" y="1"/>
                    <a:pt x="40401"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27"/>
            <p:cNvSpPr/>
            <p:nvPr/>
          </p:nvSpPr>
          <p:spPr>
            <a:xfrm>
              <a:off x="723725" y="1923075"/>
              <a:ext cx="1169825" cy="77075"/>
            </a:xfrm>
            <a:custGeom>
              <a:avLst/>
              <a:gdLst/>
              <a:ahLst/>
              <a:cxnLst/>
              <a:rect l="l" t="t" r="r" b="b"/>
              <a:pathLst>
                <a:path w="46793" h="3083" extrusionOk="0">
                  <a:moveTo>
                    <a:pt x="297" y="1"/>
                  </a:moveTo>
                  <a:cubicBezTo>
                    <a:pt x="114" y="1"/>
                    <a:pt x="0" y="138"/>
                    <a:pt x="0" y="297"/>
                  </a:cubicBezTo>
                  <a:lnTo>
                    <a:pt x="0" y="343"/>
                  </a:lnTo>
                  <a:cubicBezTo>
                    <a:pt x="0" y="1849"/>
                    <a:pt x="1210" y="3082"/>
                    <a:pt x="2717" y="3082"/>
                  </a:cubicBezTo>
                  <a:lnTo>
                    <a:pt x="44053" y="3082"/>
                  </a:lnTo>
                  <a:cubicBezTo>
                    <a:pt x="45582" y="3082"/>
                    <a:pt x="46792" y="1849"/>
                    <a:pt x="46792" y="343"/>
                  </a:cubicBezTo>
                  <a:lnTo>
                    <a:pt x="46792" y="297"/>
                  </a:lnTo>
                  <a:cubicBezTo>
                    <a:pt x="46792" y="138"/>
                    <a:pt x="46655" y="1"/>
                    <a:pt x="46495"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27"/>
            <p:cNvSpPr/>
            <p:nvPr/>
          </p:nvSpPr>
          <p:spPr>
            <a:xfrm>
              <a:off x="796200" y="1213775"/>
              <a:ext cx="1024875" cy="709325"/>
            </a:xfrm>
            <a:custGeom>
              <a:avLst/>
              <a:gdLst/>
              <a:ahLst/>
              <a:cxnLst/>
              <a:rect l="l" t="t" r="r" b="b"/>
              <a:pathLst>
                <a:path w="40995" h="28373" extrusionOk="0">
                  <a:moveTo>
                    <a:pt x="2716" y="1"/>
                  </a:moveTo>
                  <a:cubicBezTo>
                    <a:pt x="1210" y="1"/>
                    <a:pt x="0" y="1211"/>
                    <a:pt x="0" y="2717"/>
                  </a:cubicBezTo>
                  <a:lnTo>
                    <a:pt x="0" y="28373"/>
                  </a:lnTo>
                  <a:lnTo>
                    <a:pt x="40994" y="28373"/>
                  </a:lnTo>
                  <a:lnTo>
                    <a:pt x="40994" y="2717"/>
                  </a:lnTo>
                  <a:cubicBezTo>
                    <a:pt x="40994" y="1211"/>
                    <a:pt x="39762" y="1"/>
                    <a:pt x="38255"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27"/>
            <p:cNvSpPr/>
            <p:nvPr/>
          </p:nvSpPr>
          <p:spPr>
            <a:xfrm>
              <a:off x="1217900" y="1190950"/>
              <a:ext cx="181475" cy="9175"/>
            </a:xfrm>
            <a:custGeom>
              <a:avLst/>
              <a:gdLst/>
              <a:ahLst/>
              <a:cxnLst/>
              <a:rect l="l" t="t" r="r" b="b"/>
              <a:pathLst>
                <a:path w="7259" h="367" extrusionOk="0">
                  <a:moveTo>
                    <a:pt x="183" y="1"/>
                  </a:moveTo>
                  <a:cubicBezTo>
                    <a:pt x="91" y="1"/>
                    <a:pt x="0" y="69"/>
                    <a:pt x="0" y="183"/>
                  </a:cubicBezTo>
                  <a:cubicBezTo>
                    <a:pt x="0" y="275"/>
                    <a:pt x="91" y="366"/>
                    <a:pt x="183" y="366"/>
                  </a:cubicBezTo>
                  <a:lnTo>
                    <a:pt x="7076" y="366"/>
                  </a:lnTo>
                  <a:cubicBezTo>
                    <a:pt x="7167" y="366"/>
                    <a:pt x="7258" y="275"/>
                    <a:pt x="7258" y="183"/>
                  </a:cubicBezTo>
                  <a:cubicBezTo>
                    <a:pt x="7258" y="69"/>
                    <a:pt x="7167" y="1"/>
                    <a:pt x="7076"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27"/>
            <p:cNvSpPr/>
            <p:nvPr/>
          </p:nvSpPr>
          <p:spPr>
            <a:xfrm>
              <a:off x="867525" y="1313650"/>
              <a:ext cx="868525" cy="538700"/>
            </a:xfrm>
            <a:custGeom>
              <a:avLst/>
              <a:gdLst/>
              <a:ahLst/>
              <a:cxnLst/>
              <a:rect l="l" t="t" r="r" b="b"/>
              <a:pathLst>
                <a:path w="34741" h="21548" extrusionOk="0">
                  <a:moveTo>
                    <a:pt x="0" y="0"/>
                  </a:moveTo>
                  <a:lnTo>
                    <a:pt x="0" y="21547"/>
                  </a:lnTo>
                  <a:lnTo>
                    <a:pt x="34740" y="21547"/>
                  </a:lnTo>
                  <a:lnTo>
                    <a:pt x="34740" y="0"/>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27"/>
            <p:cNvSpPr/>
            <p:nvPr/>
          </p:nvSpPr>
          <p:spPr>
            <a:xfrm>
              <a:off x="1117450" y="1723925"/>
              <a:ext cx="381775" cy="83900"/>
            </a:xfrm>
            <a:custGeom>
              <a:avLst/>
              <a:gdLst/>
              <a:ahLst/>
              <a:cxnLst/>
              <a:rect l="l" t="t" r="r" b="b"/>
              <a:pathLst>
                <a:path w="15271" h="3356" extrusionOk="0">
                  <a:moveTo>
                    <a:pt x="1690" y="1"/>
                  </a:moveTo>
                  <a:cubicBezTo>
                    <a:pt x="754" y="1"/>
                    <a:pt x="1" y="754"/>
                    <a:pt x="1" y="1667"/>
                  </a:cubicBezTo>
                  <a:cubicBezTo>
                    <a:pt x="1" y="2603"/>
                    <a:pt x="754" y="3356"/>
                    <a:pt x="1690" y="3356"/>
                  </a:cubicBezTo>
                  <a:lnTo>
                    <a:pt x="13605" y="3356"/>
                  </a:lnTo>
                  <a:cubicBezTo>
                    <a:pt x="14541" y="3356"/>
                    <a:pt x="15271" y="2603"/>
                    <a:pt x="15271" y="1667"/>
                  </a:cubicBezTo>
                  <a:cubicBezTo>
                    <a:pt x="15271" y="754"/>
                    <a:pt x="14541" y="1"/>
                    <a:pt x="13605"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27"/>
            <p:cNvSpPr/>
            <p:nvPr/>
          </p:nvSpPr>
          <p:spPr>
            <a:xfrm>
              <a:off x="958250" y="1416350"/>
              <a:ext cx="687075" cy="121000"/>
            </a:xfrm>
            <a:custGeom>
              <a:avLst/>
              <a:gdLst/>
              <a:ahLst/>
              <a:cxnLst/>
              <a:rect l="l" t="t" r="r" b="b"/>
              <a:pathLst>
                <a:path w="27483" h="4840" extrusionOk="0">
                  <a:moveTo>
                    <a:pt x="2420" y="1"/>
                  </a:moveTo>
                  <a:cubicBezTo>
                    <a:pt x="1096" y="1"/>
                    <a:pt x="1" y="1074"/>
                    <a:pt x="1" y="2420"/>
                  </a:cubicBezTo>
                  <a:cubicBezTo>
                    <a:pt x="1" y="3744"/>
                    <a:pt x="1096" y="4840"/>
                    <a:pt x="2420" y="4840"/>
                  </a:cubicBezTo>
                  <a:lnTo>
                    <a:pt x="25063" y="4840"/>
                  </a:lnTo>
                  <a:cubicBezTo>
                    <a:pt x="26387" y="4840"/>
                    <a:pt x="27482" y="3744"/>
                    <a:pt x="27482" y="2420"/>
                  </a:cubicBezTo>
                  <a:cubicBezTo>
                    <a:pt x="27482" y="1074"/>
                    <a:pt x="26387" y="1"/>
                    <a:pt x="25063" y="1"/>
                  </a:cubicBezTo>
                  <a:close/>
                </a:path>
              </a:pathLst>
            </a:custGeom>
            <a:solidFill>
              <a:schemeClr val="l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27"/>
            <p:cNvSpPr/>
            <p:nvPr/>
          </p:nvSpPr>
          <p:spPr>
            <a:xfrm>
              <a:off x="1013600" y="1460300"/>
              <a:ext cx="18850" cy="18850"/>
            </a:xfrm>
            <a:custGeom>
              <a:avLst/>
              <a:gdLst/>
              <a:ahLst/>
              <a:cxnLst/>
              <a:rect l="l" t="t" r="r" b="b"/>
              <a:pathLst>
                <a:path w="754" h="754" extrusionOk="0">
                  <a:moveTo>
                    <a:pt x="366" y="0"/>
                  </a:moveTo>
                  <a:cubicBezTo>
                    <a:pt x="160" y="0"/>
                    <a:pt x="1" y="183"/>
                    <a:pt x="1" y="388"/>
                  </a:cubicBezTo>
                  <a:cubicBezTo>
                    <a:pt x="1" y="594"/>
                    <a:pt x="160" y="754"/>
                    <a:pt x="366" y="754"/>
                  </a:cubicBezTo>
                  <a:cubicBezTo>
                    <a:pt x="571" y="754"/>
                    <a:pt x="754" y="594"/>
                    <a:pt x="754" y="388"/>
                  </a:cubicBezTo>
                  <a:cubicBezTo>
                    <a:pt x="754" y="183"/>
                    <a:pt x="571" y="0"/>
                    <a:pt x="366"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27"/>
            <p:cNvSpPr/>
            <p:nvPr/>
          </p:nvSpPr>
          <p:spPr>
            <a:xfrm>
              <a:off x="1011325" y="1481975"/>
              <a:ext cx="22850" cy="14875"/>
            </a:xfrm>
            <a:custGeom>
              <a:avLst/>
              <a:gdLst/>
              <a:ahLst/>
              <a:cxnLst/>
              <a:rect l="l" t="t" r="r" b="b"/>
              <a:pathLst>
                <a:path w="914" h="595" extrusionOk="0">
                  <a:moveTo>
                    <a:pt x="457" y="1"/>
                  </a:moveTo>
                  <a:cubicBezTo>
                    <a:pt x="206" y="1"/>
                    <a:pt x="0" y="206"/>
                    <a:pt x="0" y="457"/>
                  </a:cubicBezTo>
                  <a:lnTo>
                    <a:pt x="0" y="594"/>
                  </a:lnTo>
                  <a:lnTo>
                    <a:pt x="913" y="594"/>
                  </a:lnTo>
                  <a:lnTo>
                    <a:pt x="913" y="457"/>
                  </a:lnTo>
                  <a:cubicBezTo>
                    <a:pt x="913" y="206"/>
                    <a:pt x="708" y="1"/>
                    <a:pt x="457"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27"/>
            <p:cNvSpPr/>
            <p:nvPr/>
          </p:nvSpPr>
          <p:spPr>
            <a:xfrm>
              <a:off x="958250" y="1564150"/>
              <a:ext cx="687075" cy="121000"/>
            </a:xfrm>
            <a:custGeom>
              <a:avLst/>
              <a:gdLst/>
              <a:ahLst/>
              <a:cxnLst/>
              <a:rect l="l" t="t" r="r" b="b"/>
              <a:pathLst>
                <a:path w="27483" h="4840" extrusionOk="0">
                  <a:moveTo>
                    <a:pt x="2420" y="1"/>
                  </a:moveTo>
                  <a:cubicBezTo>
                    <a:pt x="1096" y="1"/>
                    <a:pt x="1" y="1096"/>
                    <a:pt x="1" y="2420"/>
                  </a:cubicBezTo>
                  <a:cubicBezTo>
                    <a:pt x="1" y="3767"/>
                    <a:pt x="1096" y="4840"/>
                    <a:pt x="2420" y="4840"/>
                  </a:cubicBezTo>
                  <a:lnTo>
                    <a:pt x="25063" y="4840"/>
                  </a:lnTo>
                  <a:cubicBezTo>
                    <a:pt x="26387" y="4840"/>
                    <a:pt x="27482" y="3767"/>
                    <a:pt x="27482" y="2420"/>
                  </a:cubicBezTo>
                  <a:cubicBezTo>
                    <a:pt x="27482" y="1096"/>
                    <a:pt x="26387" y="1"/>
                    <a:pt x="25063" y="1"/>
                  </a:cubicBezTo>
                  <a:close/>
                </a:path>
              </a:pathLst>
            </a:custGeom>
            <a:solidFill>
              <a:schemeClr val="l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27"/>
            <p:cNvSpPr/>
            <p:nvPr/>
          </p:nvSpPr>
          <p:spPr>
            <a:xfrm>
              <a:off x="1007900" y="1604675"/>
              <a:ext cx="30275" cy="37100"/>
            </a:xfrm>
            <a:custGeom>
              <a:avLst/>
              <a:gdLst/>
              <a:ahLst/>
              <a:cxnLst/>
              <a:rect l="l" t="t" r="r" b="b"/>
              <a:pathLst>
                <a:path w="1211" h="1484" extrusionOk="0">
                  <a:moveTo>
                    <a:pt x="594" y="114"/>
                  </a:moveTo>
                  <a:cubicBezTo>
                    <a:pt x="685" y="114"/>
                    <a:pt x="754" y="183"/>
                    <a:pt x="776" y="274"/>
                  </a:cubicBezTo>
                  <a:lnTo>
                    <a:pt x="434" y="274"/>
                  </a:lnTo>
                  <a:cubicBezTo>
                    <a:pt x="434" y="183"/>
                    <a:pt x="502" y="114"/>
                    <a:pt x="594" y="114"/>
                  </a:cubicBezTo>
                  <a:close/>
                  <a:moveTo>
                    <a:pt x="594" y="708"/>
                  </a:moveTo>
                  <a:cubicBezTo>
                    <a:pt x="685" y="708"/>
                    <a:pt x="754" y="799"/>
                    <a:pt x="754" y="890"/>
                  </a:cubicBezTo>
                  <a:cubicBezTo>
                    <a:pt x="754" y="982"/>
                    <a:pt x="685" y="1050"/>
                    <a:pt x="594" y="1050"/>
                  </a:cubicBezTo>
                  <a:cubicBezTo>
                    <a:pt x="502" y="1050"/>
                    <a:pt x="434" y="982"/>
                    <a:pt x="434" y="890"/>
                  </a:cubicBezTo>
                  <a:cubicBezTo>
                    <a:pt x="434" y="799"/>
                    <a:pt x="502" y="708"/>
                    <a:pt x="594" y="708"/>
                  </a:cubicBezTo>
                  <a:close/>
                  <a:moveTo>
                    <a:pt x="594" y="0"/>
                  </a:moveTo>
                  <a:cubicBezTo>
                    <a:pt x="434" y="0"/>
                    <a:pt x="297" y="114"/>
                    <a:pt x="297" y="274"/>
                  </a:cubicBezTo>
                  <a:lnTo>
                    <a:pt x="160" y="274"/>
                  </a:lnTo>
                  <a:cubicBezTo>
                    <a:pt x="69" y="274"/>
                    <a:pt x="0" y="365"/>
                    <a:pt x="0" y="457"/>
                  </a:cubicBezTo>
                  <a:lnTo>
                    <a:pt x="0" y="1301"/>
                  </a:lnTo>
                  <a:cubicBezTo>
                    <a:pt x="0" y="1415"/>
                    <a:pt x="69" y="1484"/>
                    <a:pt x="160" y="1484"/>
                  </a:cubicBezTo>
                  <a:lnTo>
                    <a:pt x="1027" y="1484"/>
                  </a:lnTo>
                  <a:cubicBezTo>
                    <a:pt x="1119" y="1484"/>
                    <a:pt x="1210" y="1415"/>
                    <a:pt x="1210" y="1301"/>
                  </a:cubicBezTo>
                  <a:lnTo>
                    <a:pt x="1210" y="457"/>
                  </a:lnTo>
                  <a:cubicBezTo>
                    <a:pt x="1210" y="365"/>
                    <a:pt x="1119" y="274"/>
                    <a:pt x="1027" y="274"/>
                  </a:cubicBezTo>
                  <a:lnTo>
                    <a:pt x="913" y="274"/>
                  </a:lnTo>
                  <a:cubicBezTo>
                    <a:pt x="891" y="114"/>
                    <a:pt x="754" y="0"/>
                    <a:pt x="594"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27"/>
            <p:cNvSpPr/>
            <p:nvPr/>
          </p:nvSpPr>
          <p:spPr>
            <a:xfrm>
              <a:off x="1074100" y="1618925"/>
              <a:ext cx="14850" cy="15450"/>
            </a:xfrm>
            <a:custGeom>
              <a:avLst/>
              <a:gdLst/>
              <a:ahLst/>
              <a:cxnLst/>
              <a:rect l="l" t="t" r="r" b="b"/>
              <a:pathLst>
                <a:path w="594" h="618" extrusionOk="0">
                  <a:moveTo>
                    <a:pt x="297" y="1"/>
                  </a:moveTo>
                  <a:cubicBezTo>
                    <a:pt x="137" y="1"/>
                    <a:pt x="0" y="138"/>
                    <a:pt x="0" y="320"/>
                  </a:cubicBezTo>
                  <a:cubicBezTo>
                    <a:pt x="0" y="480"/>
                    <a:pt x="137" y="617"/>
                    <a:pt x="297" y="617"/>
                  </a:cubicBezTo>
                  <a:cubicBezTo>
                    <a:pt x="457" y="617"/>
                    <a:pt x="594" y="480"/>
                    <a:pt x="594" y="320"/>
                  </a:cubicBezTo>
                  <a:cubicBezTo>
                    <a:pt x="594" y="138"/>
                    <a:pt x="457" y="1"/>
                    <a:pt x="297"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27"/>
            <p:cNvSpPr/>
            <p:nvPr/>
          </p:nvSpPr>
          <p:spPr>
            <a:xfrm>
              <a:off x="1108325" y="1618925"/>
              <a:ext cx="15425" cy="15450"/>
            </a:xfrm>
            <a:custGeom>
              <a:avLst/>
              <a:gdLst/>
              <a:ahLst/>
              <a:cxnLst/>
              <a:rect l="l" t="t" r="r" b="b"/>
              <a:pathLst>
                <a:path w="617" h="618" extrusionOk="0">
                  <a:moveTo>
                    <a:pt x="320" y="1"/>
                  </a:moveTo>
                  <a:cubicBezTo>
                    <a:pt x="138" y="1"/>
                    <a:pt x="1" y="138"/>
                    <a:pt x="1" y="320"/>
                  </a:cubicBezTo>
                  <a:cubicBezTo>
                    <a:pt x="1" y="480"/>
                    <a:pt x="138" y="617"/>
                    <a:pt x="320" y="617"/>
                  </a:cubicBezTo>
                  <a:cubicBezTo>
                    <a:pt x="480" y="617"/>
                    <a:pt x="617" y="480"/>
                    <a:pt x="617" y="320"/>
                  </a:cubicBezTo>
                  <a:cubicBezTo>
                    <a:pt x="617" y="138"/>
                    <a:pt x="480" y="1"/>
                    <a:pt x="320"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27"/>
            <p:cNvSpPr/>
            <p:nvPr/>
          </p:nvSpPr>
          <p:spPr>
            <a:xfrm>
              <a:off x="1143125" y="1618925"/>
              <a:ext cx="15450" cy="15450"/>
            </a:xfrm>
            <a:custGeom>
              <a:avLst/>
              <a:gdLst/>
              <a:ahLst/>
              <a:cxnLst/>
              <a:rect l="l" t="t" r="r" b="b"/>
              <a:pathLst>
                <a:path w="618" h="618" extrusionOk="0">
                  <a:moveTo>
                    <a:pt x="298" y="1"/>
                  </a:moveTo>
                  <a:cubicBezTo>
                    <a:pt x="138" y="1"/>
                    <a:pt x="1" y="138"/>
                    <a:pt x="1" y="320"/>
                  </a:cubicBezTo>
                  <a:cubicBezTo>
                    <a:pt x="1" y="480"/>
                    <a:pt x="138" y="617"/>
                    <a:pt x="298" y="617"/>
                  </a:cubicBezTo>
                  <a:cubicBezTo>
                    <a:pt x="480" y="617"/>
                    <a:pt x="617" y="480"/>
                    <a:pt x="617" y="320"/>
                  </a:cubicBezTo>
                  <a:cubicBezTo>
                    <a:pt x="617" y="138"/>
                    <a:pt x="480" y="1"/>
                    <a:pt x="298"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27"/>
            <p:cNvSpPr/>
            <p:nvPr/>
          </p:nvSpPr>
          <p:spPr>
            <a:xfrm>
              <a:off x="1177375" y="1618925"/>
              <a:ext cx="15425" cy="15450"/>
            </a:xfrm>
            <a:custGeom>
              <a:avLst/>
              <a:gdLst/>
              <a:ahLst/>
              <a:cxnLst/>
              <a:rect l="l" t="t" r="r" b="b"/>
              <a:pathLst>
                <a:path w="617" h="618" extrusionOk="0">
                  <a:moveTo>
                    <a:pt x="320" y="1"/>
                  </a:moveTo>
                  <a:cubicBezTo>
                    <a:pt x="137" y="1"/>
                    <a:pt x="0" y="138"/>
                    <a:pt x="0" y="320"/>
                  </a:cubicBezTo>
                  <a:cubicBezTo>
                    <a:pt x="0" y="480"/>
                    <a:pt x="137" y="617"/>
                    <a:pt x="320" y="617"/>
                  </a:cubicBezTo>
                  <a:cubicBezTo>
                    <a:pt x="480" y="617"/>
                    <a:pt x="617" y="480"/>
                    <a:pt x="617" y="320"/>
                  </a:cubicBezTo>
                  <a:cubicBezTo>
                    <a:pt x="617" y="138"/>
                    <a:pt x="480" y="1"/>
                    <a:pt x="320"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27"/>
            <p:cNvSpPr/>
            <p:nvPr/>
          </p:nvSpPr>
          <p:spPr>
            <a:xfrm>
              <a:off x="1212175" y="1618925"/>
              <a:ext cx="15450" cy="15450"/>
            </a:xfrm>
            <a:custGeom>
              <a:avLst/>
              <a:gdLst/>
              <a:ahLst/>
              <a:cxnLst/>
              <a:rect l="l" t="t" r="r" b="b"/>
              <a:pathLst>
                <a:path w="618" h="618" extrusionOk="0">
                  <a:moveTo>
                    <a:pt x="298" y="1"/>
                  </a:moveTo>
                  <a:cubicBezTo>
                    <a:pt x="138" y="1"/>
                    <a:pt x="1" y="138"/>
                    <a:pt x="1" y="320"/>
                  </a:cubicBezTo>
                  <a:cubicBezTo>
                    <a:pt x="1" y="480"/>
                    <a:pt x="138" y="617"/>
                    <a:pt x="298" y="617"/>
                  </a:cubicBezTo>
                  <a:cubicBezTo>
                    <a:pt x="480" y="617"/>
                    <a:pt x="617" y="480"/>
                    <a:pt x="617" y="320"/>
                  </a:cubicBezTo>
                  <a:cubicBezTo>
                    <a:pt x="617" y="138"/>
                    <a:pt x="480" y="1"/>
                    <a:pt x="298"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27"/>
            <p:cNvSpPr/>
            <p:nvPr/>
          </p:nvSpPr>
          <p:spPr>
            <a:xfrm>
              <a:off x="1247000" y="1618925"/>
              <a:ext cx="14850" cy="15450"/>
            </a:xfrm>
            <a:custGeom>
              <a:avLst/>
              <a:gdLst/>
              <a:ahLst/>
              <a:cxnLst/>
              <a:rect l="l" t="t" r="r" b="b"/>
              <a:pathLst>
                <a:path w="594" h="618" extrusionOk="0">
                  <a:moveTo>
                    <a:pt x="297" y="1"/>
                  </a:moveTo>
                  <a:cubicBezTo>
                    <a:pt x="137" y="1"/>
                    <a:pt x="0" y="138"/>
                    <a:pt x="0" y="320"/>
                  </a:cubicBezTo>
                  <a:cubicBezTo>
                    <a:pt x="0" y="480"/>
                    <a:pt x="137" y="617"/>
                    <a:pt x="297" y="617"/>
                  </a:cubicBezTo>
                  <a:cubicBezTo>
                    <a:pt x="457" y="617"/>
                    <a:pt x="594" y="480"/>
                    <a:pt x="594" y="320"/>
                  </a:cubicBezTo>
                  <a:cubicBezTo>
                    <a:pt x="594" y="138"/>
                    <a:pt x="457" y="1"/>
                    <a:pt x="297"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27"/>
            <p:cNvSpPr/>
            <p:nvPr/>
          </p:nvSpPr>
          <p:spPr>
            <a:xfrm>
              <a:off x="1281225" y="1618925"/>
              <a:ext cx="15425" cy="15450"/>
            </a:xfrm>
            <a:custGeom>
              <a:avLst/>
              <a:gdLst/>
              <a:ahLst/>
              <a:cxnLst/>
              <a:rect l="l" t="t" r="r" b="b"/>
              <a:pathLst>
                <a:path w="617" h="618" extrusionOk="0">
                  <a:moveTo>
                    <a:pt x="320" y="1"/>
                  </a:moveTo>
                  <a:cubicBezTo>
                    <a:pt x="138" y="1"/>
                    <a:pt x="1" y="138"/>
                    <a:pt x="1" y="320"/>
                  </a:cubicBezTo>
                  <a:cubicBezTo>
                    <a:pt x="1" y="480"/>
                    <a:pt x="138" y="617"/>
                    <a:pt x="320" y="617"/>
                  </a:cubicBezTo>
                  <a:cubicBezTo>
                    <a:pt x="480" y="617"/>
                    <a:pt x="617" y="480"/>
                    <a:pt x="617" y="320"/>
                  </a:cubicBezTo>
                  <a:cubicBezTo>
                    <a:pt x="617" y="138"/>
                    <a:pt x="480" y="1"/>
                    <a:pt x="320"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27"/>
            <p:cNvSpPr/>
            <p:nvPr/>
          </p:nvSpPr>
          <p:spPr>
            <a:xfrm>
              <a:off x="1316050" y="1618925"/>
              <a:ext cx="15425" cy="15450"/>
            </a:xfrm>
            <a:custGeom>
              <a:avLst/>
              <a:gdLst/>
              <a:ahLst/>
              <a:cxnLst/>
              <a:rect l="l" t="t" r="r" b="b"/>
              <a:pathLst>
                <a:path w="617" h="618" extrusionOk="0">
                  <a:moveTo>
                    <a:pt x="297" y="1"/>
                  </a:moveTo>
                  <a:cubicBezTo>
                    <a:pt x="137" y="1"/>
                    <a:pt x="0" y="138"/>
                    <a:pt x="0" y="320"/>
                  </a:cubicBezTo>
                  <a:cubicBezTo>
                    <a:pt x="0" y="480"/>
                    <a:pt x="137" y="617"/>
                    <a:pt x="297" y="617"/>
                  </a:cubicBezTo>
                  <a:cubicBezTo>
                    <a:pt x="479" y="617"/>
                    <a:pt x="616" y="480"/>
                    <a:pt x="616" y="320"/>
                  </a:cubicBezTo>
                  <a:cubicBezTo>
                    <a:pt x="616" y="138"/>
                    <a:pt x="479" y="1"/>
                    <a:pt x="297"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27"/>
            <p:cNvSpPr/>
            <p:nvPr/>
          </p:nvSpPr>
          <p:spPr>
            <a:xfrm>
              <a:off x="1370825" y="998075"/>
              <a:ext cx="480500" cy="605475"/>
            </a:xfrm>
            <a:custGeom>
              <a:avLst/>
              <a:gdLst/>
              <a:ahLst/>
              <a:cxnLst/>
              <a:rect l="l" t="t" r="r" b="b"/>
              <a:pathLst>
                <a:path w="19220" h="24219" extrusionOk="0">
                  <a:moveTo>
                    <a:pt x="9610" y="1"/>
                  </a:moveTo>
                  <a:lnTo>
                    <a:pt x="0" y="4840"/>
                  </a:lnTo>
                  <a:lnTo>
                    <a:pt x="662" y="11094"/>
                  </a:lnTo>
                  <a:cubicBezTo>
                    <a:pt x="1256" y="16686"/>
                    <a:pt x="4611" y="21616"/>
                    <a:pt x="9610" y="24218"/>
                  </a:cubicBezTo>
                  <a:cubicBezTo>
                    <a:pt x="14608" y="21616"/>
                    <a:pt x="17964" y="16686"/>
                    <a:pt x="18557" y="11094"/>
                  </a:cubicBezTo>
                  <a:lnTo>
                    <a:pt x="19219" y="4840"/>
                  </a:lnTo>
                  <a:lnTo>
                    <a:pt x="9610" y="1"/>
                  </a:ln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27"/>
            <p:cNvSpPr/>
            <p:nvPr/>
          </p:nvSpPr>
          <p:spPr>
            <a:xfrm>
              <a:off x="1404475" y="1033475"/>
              <a:ext cx="413175" cy="533550"/>
            </a:xfrm>
            <a:custGeom>
              <a:avLst/>
              <a:gdLst/>
              <a:ahLst/>
              <a:cxnLst/>
              <a:rect l="l" t="t" r="r" b="b"/>
              <a:pathLst>
                <a:path w="16527" h="21342" extrusionOk="0">
                  <a:moveTo>
                    <a:pt x="8264" y="525"/>
                  </a:moveTo>
                  <a:lnTo>
                    <a:pt x="16024" y="4428"/>
                  </a:lnTo>
                  <a:lnTo>
                    <a:pt x="15476" y="9495"/>
                  </a:lnTo>
                  <a:cubicBezTo>
                    <a:pt x="14997" y="14197"/>
                    <a:pt x="12281" y="18397"/>
                    <a:pt x="8264" y="20817"/>
                  </a:cubicBezTo>
                  <a:cubicBezTo>
                    <a:pt x="4224" y="18397"/>
                    <a:pt x="1530" y="14197"/>
                    <a:pt x="1028" y="9495"/>
                  </a:cubicBezTo>
                  <a:lnTo>
                    <a:pt x="503" y="4428"/>
                  </a:lnTo>
                  <a:lnTo>
                    <a:pt x="8264" y="525"/>
                  </a:lnTo>
                  <a:close/>
                  <a:moveTo>
                    <a:pt x="8264" y="0"/>
                  </a:moveTo>
                  <a:lnTo>
                    <a:pt x="1" y="4154"/>
                  </a:lnTo>
                  <a:lnTo>
                    <a:pt x="572" y="9564"/>
                  </a:lnTo>
                  <a:cubicBezTo>
                    <a:pt x="1097" y="14426"/>
                    <a:pt x="3927" y="18808"/>
                    <a:pt x="8150" y="21273"/>
                  </a:cubicBezTo>
                  <a:lnTo>
                    <a:pt x="8264" y="21342"/>
                  </a:lnTo>
                  <a:lnTo>
                    <a:pt x="8378" y="21273"/>
                  </a:lnTo>
                  <a:cubicBezTo>
                    <a:pt x="12600" y="18808"/>
                    <a:pt x="15431" y="14426"/>
                    <a:pt x="15933" y="9564"/>
                  </a:cubicBezTo>
                  <a:lnTo>
                    <a:pt x="16526" y="4154"/>
                  </a:lnTo>
                  <a:lnTo>
                    <a:pt x="8264" y="0"/>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27"/>
            <p:cNvSpPr/>
            <p:nvPr/>
          </p:nvSpPr>
          <p:spPr>
            <a:xfrm>
              <a:off x="1525450" y="1179050"/>
              <a:ext cx="212875" cy="195675"/>
            </a:xfrm>
            <a:custGeom>
              <a:avLst/>
              <a:gdLst/>
              <a:ahLst/>
              <a:cxnLst/>
              <a:rect l="l" t="t" r="r" b="b"/>
              <a:pathLst>
                <a:path w="8515" h="7827" extrusionOk="0">
                  <a:moveTo>
                    <a:pt x="7783" y="1"/>
                  </a:moveTo>
                  <a:cubicBezTo>
                    <a:pt x="7570" y="1"/>
                    <a:pt x="7367" y="106"/>
                    <a:pt x="7237" y="294"/>
                  </a:cubicBezTo>
                  <a:lnTo>
                    <a:pt x="3311" y="6160"/>
                  </a:lnTo>
                  <a:lnTo>
                    <a:pt x="1165" y="4106"/>
                  </a:lnTo>
                  <a:cubicBezTo>
                    <a:pt x="1042" y="3983"/>
                    <a:pt x="881" y="3920"/>
                    <a:pt x="719" y="3920"/>
                  </a:cubicBezTo>
                  <a:cubicBezTo>
                    <a:pt x="550" y="3920"/>
                    <a:pt x="380" y="3989"/>
                    <a:pt x="252" y="4129"/>
                  </a:cubicBezTo>
                  <a:cubicBezTo>
                    <a:pt x="1" y="4380"/>
                    <a:pt x="1" y="4791"/>
                    <a:pt x="275" y="5042"/>
                  </a:cubicBezTo>
                  <a:lnTo>
                    <a:pt x="2968" y="7644"/>
                  </a:lnTo>
                  <a:cubicBezTo>
                    <a:pt x="3082" y="7758"/>
                    <a:pt x="3265" y="7827"/>
                    <a:pt x="3425" y="7827"/>
                  </a:cubicBezTo>
                  <a:lnTo>
                    <a:pt x="3493" y="7827"/>
                  </a:lnTo>
                  <a:cubicBezTo>
                    <a:pt x="3676" y="7804"/>
                    <a:pt x="3858" y="7690"/>
                    <a:pt x="3972" y="7530"/>
                  </a:cubicBezTo>
                  <a:lnTo>
                    <a:pt x="8309" y="1025"/>
                  </a:lnTo>
                  <a:cubicBezTo>
                    <a:pt x="8515" y="705"/>
                    <a:pt x="8446" y="317"/>
                    <a:pt x="8150" y="112"/>
                  </a:cubicBezTo>
                  <a:cubicBezTo>
                    <a:pt x="8032" y="36"/>
                    <a:pt x="7906" y="1"/>
                    <a:pt x="7783"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27"/>
            <p:cNvSpPr/>
            <p:nvPr/>
          </p:nvSpPr>
          <p:spPr>
            <a:xfrm>
              <a:off x="950825" y="953000"/>
              <a:ext cx="147250" cy="182050"/>
            </a:xfrm>
            <a:custGeom>
              <a:avLst/>
              <a:gdLst/>
              <a:ahLst/>
              <a:cxnLst/>
              <a:rect l="l" t="t" r="r" b="b"/>
              <a:pathLst>
                <a:path w="5890" h="7282" extrusionOk="0">
                  <a:moveTo>
                    <a:pt x="2945" y="640"/>
                  </a:moveTo>
                  <a:cubicBezTo>
                    <a:pt x="3379" y="640"/>
                    <a:pt x="3744" y="982"/>
                    <a:pt x="3790" y="1416"/>
                  </a:cubicBezTo>
                  <a:lnTo>
                    <a:pt x="2101" y="1416"/>
                  </a:lnTo>
                  <a:cubicBezTo>
                    <a:pt x="2146" y="982"/>
                    <a:pt x="2512" y="640"/>
                    <a:pt x="2945" y="640"/>
                  </a:cubicBezTo>
                  <a:close/>
                  <a:moveTo>
                    <a:pt x="2945" y="3539"/>
                  </a:moveTo>
                  <a:cubicBezTo>
                    <a:pt x="3402" y="3539"/>
                    <a:pt x="3767" y="3904"/>
                    <a:pt x="3767" y="4337"/>
                  </a:cubicBezTo>
                  <a:cubicBezTo>
                    <a:pt x="3767" y="4634"/>
                    <a:pt x="3584" y="4908"/>
                    <a:pt x="3356" y="5045"/>
                  </a:cubicBezTo>
                  <a:lnTo>
                    <a:pt x="3653" y="5502"/>
                  </a:lnTo>
                  <a:lnTo>
                    <a:pt x="2238" y="5502"/>
                  </a:lnTo>
                  <a:lnTo>
                    <a:pt x="2534" y="5045"/>
                  </a:lnTo>
                  <a:cubicBezTo>
                    <a:pt x="2306" y="4908"/>
                    <a:pt x="2146" y="4634"/>
                    <a:pt x="2146" y="4337"/>
                  </a:cubicBezTo>
                  <a:cubicBezTo>
                    <a:pt x="2146" y="3904"/>
                    <a:pt x="2512" y="3539"/>
                    <a:pt x="2945" y="3539"/>
                  </a:cubicBezTo>
                  <a:close/>
                  <a:moveTo>
                    <a:pt x="2945" y="1"/>
                  </a:moveTo>
                  <a:cubicBezTo>
                    <a:pt x="2146" y="1"/>
                    <a:pt x="1507" y="617"/>
                    <a:pt x="1462" y="1416"/>
                  </a:cubicBezTo>
                  <a:lnTo>
                    <a:pt x="868" y="1416"/>
                  </a:lnTo>
                  <a:cubicBezTo>
                    <a:pt x="389" y="1416"/>
                    <a:pt x="1" y="1781"/>
                    <a:pt x="1" y="2260"/>
                  </a:cubicBezTo>
                  <a:lnTo>
                    <a:pt x="1" y="6437"/>
                  </a:lnTo>
                  <a:cubicBezTo>
                    <a:pt x="1" y="6894"/>
                    <a:pt x="389" y="7282"/>
                    <a:pt x="868" y="7282"/>
                  </a:cubicBezTo>
                  <a:lnTo>
                    <a:pt x="5045" y="7282"/>
                  </a:lnTo>
                  <a:cubicBezTo>
                    <a:pt x="5502" y="7282"/>
                    <a:pt x="5890" y="6894"/>
                    <a:pt x="5890" y="6437"/>
                  </a:cubicBezTo>
                  <a:lnTo>
                    <a:pt x="5890" y="2260"/>
                  </a:lnTo>
                  <a:cubicBezTo>
                    <a:pt x="5890" y="1781"/>
                    <a:pt x="5502" y="1416"/>
                    <a:pt x="5045" y="1416"/>
                  </a:cubicBezTo>
                  <a:lnTo>
                    <a:pt x="4429" y="1416"/>
                  </a:lnTo>
                  <a:cubicBezTo>
                    <a:pt x="4383" y="617"/>
                    <a:pt x="3744" y="1"/>
                    <a:pt x="2945"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27"/>
            <p:cNvSpPr/>
            <p:nvPr/>
          </p:nvSpPr>
          <p:spPr>
            <a:xfrm>
              <a:off x="1701225" y="1699400"/>
              <a:ext cx="147250" cy="182050"/>
            </a:xfrm>
            <a:custGeom>
              <a:avLst/>
              <a:gdLst/>
              <a:ahLst/>
              <a:cxnLst/>
              <a:rect l="l" t="t" r="r" b="b"/>
              <a:pathLst>
                <a:path w="5890" h="7282" extrusionOk="0">
                  <a:moveTo>
                    <a:pt x="2945" y="639"/>
                  </a:moveTo>
                  <a:cubicBezTo>
                    <a:pt x="3378" y="639"/>
                    <a:pt x="3743" y="959"/>
                    <a:pt x="3789" y="1392"/>
                  </a:cubicBezTo>
                  <a:lnTo>
                    <a:pt x="2100" y="1392"/>
                  </a:lnTo>
                  <a:cubicBezTo>
                    <a:pt x="2146" y="959"/>
                    <a:pt x="2511" y="639"/>
                    <a:pt x="2945" y="639"/>
                  </a:cubicBezTo>
                  <a:close/>
                  <a:moveTo>
                    <a:pt x="2945" y="3515"/>
                  </a:moveTo>
                  <a:cubicBezTo>
                    <a:pt x="3401" y="3515"/>
                    <a:pt x="3766" y="3880"/>
                    <a:pt x="3766" y="4337"/>
                  </a:cubicBezTo>
                  <a:cubicBezTo>
                    <a:pt x="3766" y="4634"/>
                    <a:pt x="3584" y="4885"/>
                    <a:pt x="3355" y="5045"/>
                  </a:cubicBezTo>
                  <a:lnTo>
                    <a:pt x="3652" y="5501"/>
                  </a:lnTo>
                  <a:lnTo>
                    <a:pt x="2237" y="5501"/>
                  </a:lnTo>
                  <a:lnTo>
                    <a:pt x="2534" y="5045"/>
                  </a:lnTo>
                  <a:cubicBezTo>
                    <a:pt x="2305" y="4885"/>
                    <a:pt x="2146" y="4634"/>
                    <a:pt x="2146" y="4337"/>
                  </a:cubicBezTo>
                  <a:cubicBezTo>
                    <a:pt x="2146" y="3880"/>
                    <a:pt x="2511" y="3515"/>
                    <a:pt x="2945" y="3515"/>
                  </a:cubicBezTo>
                  <a:close/>
                  <a:moveTo>
                    <a:pt x="2945" y="0"/>
                  </a:moveTo>
                  <a:cubicBezTo>
                    <a:pt x="2146" y="0"/>
                    <a:pt x="1507" y="616"/>
                    <a:pt x="1461" y="1392"/>
                  </a:cubicBezTo>
                  <a:lnTo>
                    <a:pt x="867" y="1392"/>
                  </a:lnTo>
                  <a:cubicBezTo>
                    <a:pt x="388" y="1392"/>
                    <a:pt x="0" y="1781"/>
                    <a:pt x="0" y="2260"/>
                  </a:cubicBezTo>
                  <a:lnTo>
                    <a:pt x="0" y="6414"/>
                  </a:lnTo>
                  <a:cubicBezTo>
                    <a:pt x="0" y="6893"/>
                    <a:pt x="388" y="7281"/>
                    <a:pt x="867" y="7281"/>
                  </a:cubicBezTo>
                  <a:lnTo>
                    <a:pt x="5022" y="7281"/>
                  </a:lnTo>
                  <a:cubicBezTo>
                    <a:pt x="5501" y="7281"/>
                    <a:pt x="5889" y="6893"/>
                    <a:pt x="5889" y="6414"/>
                  </a:cubicBezTo>
                  <a:lnTo>
                    <a:pt x="5889" y="2260"/>
                  </a:lnTo>
                  <a:cubicBezTo>
                    <a:pt x="5889" y="1781"/>
                    <a:pt x="5501" y="1392"/>
                    <a:pt x="5022" y="1392"/>
                  </a:cubicBezTo>
                  <a:lnTo>
                    <a:pt x="4428" y="1392"/>
                  </a:lnTo>
                  <a:cubicBezTo>
                    <a:pt x="4383" y="616"/>
                    <a:pt x="3743" y="0"/>
                    <a:pt x="2945" y="0"/>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27"/>
            <p:cNvSpPr/>
            <p:nvPr/>
          </p:nvSpPr>
          <p:spPr>
            <a:xfrm>
              <a:off x="542825" y="1806650"/>
              <a:ext cx="486775" cy="309900"/>
            </a:xfrm>
            <a:custGeom>
              <a:avLst/>
              <a:gdLst/>
              <a:ahLst/>
              <a:cxnLst/>
              <a:rect l="l" t="t" r="r" b="b"/>
              <a:pathLst>
                <a:path w="19471" h="12396" extrusionOk="0">
                  <a:moveTo>
                    <a:pt x="17868" y="1"/>
                  </a:moveTo>
                  <a:cubicBezTo>
                    <a:pt x="17855" y="1"/>
                    <a:pt x="17841" y="1"/>
                    <a:pt x="17827" y="1"/>
                  </a:cubicBezTo>
                  <a:lnTo>
                    <a:pt x="1553" y="93"/>
                  </a:lnTo>
                  <a:cubicBezTo>
                    <a:pt x="685" y="115"/>
                    <a:pt x="1" y="800"/>
                    <a:pt x="1" y="1668"/>
                  </a:cubicBezTo>
                  <a:lnTo>
                    <a:pt x="69" y="10843"/>
                  </a:lnTo>
                  <a:cubicBezTo>
                    <a:pt x="69" y="11688"/>
                    <a:pt x="777" y="12395"/>
                    <a:pt x="1644" y="12395"/>
                  </a:cubicBezTo>
                  <a:lnTo>
                    <a:pt x="17919" y="12281"/>
                  </a:lnTo>
                  <a:cubicBezTo>
                    <a:pt x="18786" y="12281"/>
                    <a:pt x="19471" y="11574"/>
                    <a:pt x="19471" y="10706"/>
                  </a:cubicBezTo>
                  <a:lnTo>
                    <a:pt x="19402" y="1553"/>
                  </a:lnTo>
                  <a:cubicBezTo>
                    <a:pt x="19402" y="700"/>
                    <a:pt x="18717" y="1"/>
                    <a:pt x="17868"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27"/>
            <p:cNvSpPr/>
            <p:nvPr/>
          </p:nvSpPr>
          <p:spPr>
            <a:xfrm>
              <a:off x="862375" y="1855175"/>
              <a:ext cx="90775" cy="90175"/>
            </a:xfrm>
            <a:custGeom>
              <a:avLst/>
              <a:gdLst/>
              <a:ahLst/>
              <a:cxnLst/>
              <a:rect l="l" t="t" r="r" b="b"/>
              <a:pathLst>
                <a:path w="3631" h="3607" extrusionOk="0">
                  <a:moveTo>
                    <a:pt x="1804" y="297"/>
                  </a:moveTo>
                  <a:cubicBezTo>
                    <a:pt x="2649" y="297"/>
                    <a:pt x="3311" y="982"/>
                    <a:pt x="3311" y="1804"/>
                  </a:cubicBezTo>
                  <a:cubicBezTo>
                    <a:pt x="3311" y="2648"/>
                    <a:pt x="2649" y="3310"/>
                    <a:pt x="1804" y="3310"/>
                  </a:cubicBezTo>
                  <a:cubicBezTo>
                    <a:pt x="982" y="3310"/>
                    <a:pt x="298" y="2648"/>
                    <a:pt x="298" y="1804"/>
                  </a:cubicBezTo>
                  <a:cubicBezTo>
                    <a:pt x="298" y="982"/>
                    <a:pt x="982" y="297"/>
                    <a:pt x="1804" y="297"/>
                  </a:cubicBezTo>
                  <a:close/>
                  <a:moveTo>
                    <a:pt x="1804" y="0"/>
                  </a:moveTo>
                  <a:cubicBezTo>
                    <a:pt x="823" y="0"/>
                    <a:pt x="1" y="799"/>
                    <a:pt x="1" y="1804"/>
                  </a:cubicBezTo>
                  <a:cubicBezTo>
                    <a:pt x="1" y="2808"/>
                    <a:pt x="823" y="3607"/>
                    <a:pt x="1804" y="3607"/>
                  </a:cubicBezTo>
                  <a:cubicBezTo>
                    <a:pt x="2808" y="3607"/>
                    <a:pt x="3630" y="2808"/>
                    <a:pt x="3630" y="1804"/>
                  </a:cubicBezTo>
                  <a:cubicBezTo>
                    <a:pt x="3630" y="799"/>
                    <a:pt x="2808" y="0"/>
                    <a:pt x="1804"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27"/>
            <p:cNvSpPr/>
            <p:nvPr/>
          </p:nvSpPr>
          <p:spPr>
            <a:xfrm>
              <a:off x="949700" y="1851750"/>
              <a:ext cx="29125" cy="95900"/>
            </a:xfrm>
            <a:custGeom>
              <a:avLst/>
              <a:gdLst/>
              <a:ahLst/>
              <a:cxnLst/>
              <a:rect l="l" t="t" r="r" b="b"/>
              <a:pathLst>
                <a:path w="1165" h="3836" extrusionOk="0">
                  <a:moveTo>
                    <a:pt x="183" y="0"/>
                  </a:moveTo>
                  <a:lnTo>
                    <a:pt x="0" y="297"/>
                  </a:lnTo>
                  <a:cubicBezTo>
                    <a:pt x="502" y="594"/>
                    <a:pt x="822" y="1233"/>
                    <a:pt x="822" y="1941"/>
                  </a:cubicBezTo>
                  <a:cubicBezTo>
                    <a:pt x="822" y="2603"/>
                    <a:pt x="525" y="3242"/>
                    <a:pt x="69" y="3561"/>
                  </a:cubicBezTo>
                  <a:lnTo>
                    <a:pt x="251" y="3835"/>
                  </a:lnTo>
                  <a:cubicBezTo>
                    <a:pt x="822" y="3447"/>
                    <a:pt x="1164" y="2717"/>
                    <a:pt x="1164" y="1941"/>
                  </a:cubicBezTo>
                  <a:cubicBezTo>
                    <a:pt x="1164" y="1119"/>
                    <a:pt x="776" y="389"/>
                    <a:pt x="183"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27"/>
            <p:cNvSpPr/>
            <p:nvPr/>
          </p:nvSpPr>
          <p:spPr>
            <a:xfrm>
              <a:off x="543975" y="2016650"/>
              <a:ext cx="485050" cy="49100"/>
            </a:xfrm>
            <a:custGeom>
              <a:avLst/>
              <a:gdLst/>
              <a:ahLst/>
              <a:cxnLst/>
              <a:rect l="l" t="t" r="r" b="b"/>
              <a:pathLst>
                <a:path w="19402" h="1964" extrusionOk="0">
                  <a:moveTo>
                    <a:pt x="0" y="1"/>
                  </a:moveTo>
                  <a:lnTo>
                    <a:pt x="0" y="1964"/>
                  </a:lnTo>
                  <a:lnTo>
                    <a:pt x="19402" y="1964"/>
                  </a:lnTo>
                  <a:lnTo>
                    <a:pt x="19402" y="1"/>
                  </a:ln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27"/>
            <p:cNvSpPr/>
            <p:nvPr/>
          </p:nvSpPr>
          <p:spPr>
            <a:xfrm>
              <a:off x="588475" y="1938475"/>
              <a:ext cx="159225" cy="7450"/>
            </a:xfrm>
            <a:custGeom>
              <a:avLst/>
              <a:gdLst/>
              <a:ahLst/>
              <a:cxnLst/>
              <a:rect l="l" t="t" r="r" b="b"/>
              <a:pathLst>
                <a:path w="6369" h="298" extrusionOk="0">
                  <a:moveTo>
                    <a:pt x="1" y="1"/>
                  </a:moveTo>
                  <a:lnTo>
                    <a:pt x="1" y="298"/>
                  </a:lnTo>
                  <a:lnTo>
                    <a:pt x="6369" y="298"/>
                  </a:lnTo>
                  <a:lnTo>
                    <a:pt x="6369" y="1"/>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27"/>
            <p:cNvSpPr/>
            <p:nvPr/>
          </p:nvSpPr>
          <p:spPr>
            <a:xfrm>
              <a:off x="588475" y="1967025"/>
              <a:ext cx="212300" cy="7425"/>
            </a:xfrm>
            <a:custGeom>
              <a:avLst/>
              <a:gdLst/>
              <a:ahLst/>
              <a:cxnLst/>
              <a:rect l="l" t="t" r="r" b="b"/>
              <a:pathLst>
                <a:path w="8492" h="297" extrusionOk="0">
                  <a:moveTo>
                    <a:pt x="1" y="0"/>
                  </a:moveTo>
                  <a:lnTo>
                    <a:pt x="1" y="297"/>
                  </a:lnTo>
                  <a:lnTo>
                    <a:pt x="8492" y="297"/>
                  </a:lnTo>
                  <a:lnTo>
                    <a:pt x="8492" y="0"/>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127"/>
          <p:cNvGrpSpPr/>
          <p:nvPr/>
        </p:nvGrpSpPr>
        <p:grpSpPr>
          <a:xfrm>
            <a:off x="3374671" y="2266043"/>
            <a:ext cx="2394660" cy="1590020"/>
            <a:chOff x="2590250" y="943300"/>
            <a:chExt cx="1557300" cy="1034025"/>
          </a:xfrm>
        </p:grpSpPr>
        <p:sp>
          <p:nvSpPr>
            <p:cNvPr id="5501" name="Google Shape;5501;p127"/>
            <p:cNvSpPr/>
            <p:nvPr/>
          </p:nvSpPr>
          <p:spPr>
            <a:xfrm>
              <a:off x="2692400" y="1215500"/>
              <a:ext cx="428575" cy="348100"/>
            </a:xfrm>
            <a:custGeom>
              <a:avLst/>
              <a:gdLst/>
              <a:ahLst/>
              <a:cxnLst/>
              <a:rect l="l" t="t" r="r" b="b"/>
              <a:pathLst>
                <a:path w="17143" h="13924" extrusionOk="0">
                  <a:moveTo>
                    <a:pt x="1" y="0"/>
                  </a:moveTo>
                  <a:lnTo>
                    <a:pt x="1" y="1552"/>
                  </a:lnTo>
                  <a:lnTo>
                    <a:pt x="1" y="2443"/>
                  </a:lnTo>
                  <a:lnTo>
                    <a:pt x="1" y="13924"/>
                  </a:lnTo>
                  <a:lnTo>
                    <a:pt x="17142" y="13924"/>
                  </a:lnTo>
                  <a:lnTo>
                    <a:pt x="17142" y="1552"/>
                  </a:lnTo>
                  <a:lnTo>
                    <a:pt x="10592" y="1552"/>
                  </a:lnTo>
                  <a:cubicBezTo>
                    <a:pt x="10089" y="639"/>
                    <a:pt x="8994" y="0"/>
                    <a:pt x="7716" y="0"/>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27"/>
            <p:cNvSpPr/>
            <p:nvPr/>
          </p:nvSpPr>
          <p:spPr>
            <a:xfrm>
              <a:off x="2688400" y="1322200"/>
              <a:ext cx="436575" cy="272225"/>
            </a:xfrm>
            <a:custGeom>
              <a:avLst/>
              <a:gdLst/>
              <a:ahLst/>
              <a:cxnLst/>
              <a:rect l="l" t="t" r="r" b="b"/>
              <a:pathLst>
                <a:path w="17463" h="10889" extrusionOk="0">
                  <a:moveTo>
                    <a:pt x="2055" y="1"/>
                  </a:moveTo>
                  <a:cubicBezTo>
                    <a:pt x="914" y="1"/>
                    <a:pt x="1" y="914"/>
                    <a:pt x="1" y="2055"/>
                  </a:cubicBezTo>
                  <a:lnTo>
                    <a:pt x="1" y="10888"/>
                  </a:lnTo>
                  <a:lnTo>
                    <a:pt x="17462" y="10888"/>
                  </a:lnTo>
                  <a:lnTo>
                    <a:pt x="17462" y="2055"/>
                  </a:lnTo>
                  <a:cubicBezTo>
                    <a:pt x="17462" y="914"/>
                    <a:pt x="16549" y="1"/>
                    <a:pt x="15408"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27"/>
            <p:cNvSpPr/>
            <p:nvPr/>
          </p:nvSpPr>
          <p:spPr>
            <a:xfrm>
              <a:off x="2590250" y="1594400"/>
              <a:ext cx="426875" cy="318425"/>
            </a:xfrm>
            <a:custGeom>
              <a:avLst/>
              <a:gdLst/>
              <a:ahLst/>
              <a:cxnLst/>
              <a:rect l="l" t="t" r="r" b="b"/>
              <a:pathLst>
                <a:path w="17075" h="12737" extrusionOk="0">
                  <a:moveTo>
                    <a:pt x="1" y="0"/>
                  </a:moveTo>
                  <a:lnTo>
                    <a:pt x="1" y="12737"/>
                  </a:lnTo>
                  <a:lnTo>
                    <a:pt x="17074" y="12737"/>
                  </a:lnTo>
                  <a:lnTo>
                    <a:pt x="17074" y="0"/>
                  </a:ln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27"/>
            <p:cNvSpPr/>
            <p:nvPr/>
          </p:nvSpPr>
          <p:spPr>
            <a:xfrm>
              <a:off x="2590250" y="1594400"/>
              <a:ext cx="210600" cy="318425"/>
            </a:xfrm>
            <a:custGeom>
              <a:avLst/>
              <a:gdLst/>
              <a:ahLst/>
              <a:cxnLst/>
              <a:rect l="l" t="t" r="r" b="b"/>
              <a:pathLst>
                <a:path w="8424" h="12737" extrusionOk="0">
                  <a:moveTo>
                    <a:pt x="1" y="0"/>
                  </a:moveTo>
                  <a:lnTo>
                    <a:pt x="1" y="12737"/>
                  </a:lnTo>
                  <a:lnTo>
                    <a:pt x="8423" y="0"/>
                  </a:ln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27"/>
            <p:cNvSpPr/>
            <p:nvPr/>
          </p:nvSpPr>
          <p:spPr>
            <a:xfrm>
              <a:off x="2800825" y="1594400"/>
              <a:ext cx="216300" cy="318425"/>
            </a:xfrm>
            <a:custGeom>
              <a:avLst/>
              <a:gdLst/>
              <a:ahLst/>
              <a:cxnLst/>
              <a:rect l="l" t="t" r="r" b="b"/>
              <a:pathLst>
                <a:path w="8652" h="12737" extrusionOk="0">
                  <a:moveTo>
                    <a:pt x="0" y="0"/>
                  </a:moveTo>
                  <a:lnTo>
                    <a:pt x="8651" y="12737"/>
                  </a:lnTo>
                  <a:lnTo>
                    <a:pt x="8651" y="0"/>
                  </a:ln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27"/>
            <p:cNvSpPr/>
            <p:nvPr/>
          </p:nvSpPr>
          <p:spPr>
            <a:xfrm>
              <a:off x="2590250" y="1594400"/>
              <a:ext cx="426875" cy="184325"/>
            </a:xfrm>
            <a:custGeom>
              <a:avLst/>
              <a:gdLst/>
              <a:ahLst/>
              <a:cxnLst/>
              <a:rect l="l" t="t" r="r" b="b"/>
              <a:pathLst>
                <a:path w="17075" h="7373" extrusionOk="0">
                  <a:moveTo>
                    <a:pt x="1" y="0"/>
                  </a:moveTo>
                  <a:lnTo>
                    <a:pt x="8538" y="7373"/>
                  </a:lnTo>
                  <a:lnTo>
                    <a:pt x="17074" y="0"/>
                  </a:ln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27"/>
            <p:cNvSpPr/>
            <p:nvPr/>
          </p:nvSpPr>
          <p:spPr>
            <a:xfrm>
              <a:off x="3203125" y="1407225"/>
              <a:ext cx="241975" cy="33700"/>
            </a:xfrm>
            <a:custGeom>
              <a:avLst/>
              <a:gdLst/>
              <a:ahLst/>
              <a:cxnLst/>
              <a:rect l="l" t="t" r="r" b="b"/>
              <a:pathLst>
                <a:path w="9679" h="1348" extrusionOk="0">
                  <a:moveTo>
                    <a:pt x="0" y="1"/>
                  </a:moveTo>
                  <a:lnTo>
                    <a:pt x="0" y="1347"/>
                  </a:lnTo>
                  <a:lnTo>
                    <a:pt x="9678" y="1347"/>
                  </a:lnTo>
                  <a:lnTo>
                    <a:pt x="9678" y="1"/>
                  </a:lnTo>
                  <a:close/>
                </a:path>
              </a:pathLst>
            </a:custGeom>
            <a:solidFill>
              <a:srgbClr val="747ED7"/>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27"/>
            <p:cNvSpPr/>
            <p:nvPr/>
          </p:nvSpPr>
          <p:spPr>
            <a:xfrm>
              <a:off x="3338350" y="945025"/>
              <a:ext cx="501050" cy="506725"/>
            </a:xfrm>
            <a:custGeom>
              <a:avLst/>
              <a:gdLst/>
              <a:ahLst/>
              <a:cxnLst/>
              <a:rect l="l" t="t" r="r" b="b"/>
              <a:pathLst>
                <a:path w="20042" h="20269" extrusionOk="0">
                  <a:moveTo>
                    <a:pt x="10021" y="0"/>
                  </a:moveTo>
                  <a:cubicBezTo>
                    <a:pt x="7214" y="1872"/>
                    <a:pt x="3813" y="2830"/>
                    <a:pt x="1" y="3219"/>
                  </a:cubicBezTo>
                  <a:cubicBezTo>
                    <a:pt x="1142" y="11504"/>
                    <a:pt x="4771" y="16845"/>
                    <a:pt x="10021" y="20269"/>
                  </a:cubicBezTo>
                  <a:cubicBezTo>
                    <a:pt x="15271" y="16845"/>
                    <a:pt x="18900" y="11504"/>
                    <a:pt x="20042" y="3219"/>
                  </a:cubicBezTo>
                  <a:cubicBezTo>
                    <a:pt x="16230" y="2830"/>
                    <a:pt x="12829" y="1872"/>
                    <a:pt x="10021"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27"/>
            <p:cNvSpPr/>
            <p:nvPr/>
          </p:nvSpPr>
          <p:spPr>
            <a:xfrm>
              <a:off x="3381150" y="988950"/>
              <a:ext cx="414875" cy="419450"/>
            </a:xfrm>
            <a:custGeom>
              <a:avLst/>
              <a:gdLst/>
              <a:ahLst/>
              <a:cxnLst/>
              <a:rect l="l" t="t" r="r" b="b"/>
              <a:pathLst>
                <a:path w="16595" h="16778" extrusionOk="0">
                  <a:moveTo>
                    <a:pt x="8309" y="1"/>
                  </a:moveTo>
                  <a:cubicBezTo>
                    <a:pt x="5981" y="1530"/>
                    <a:pt x="3174" y="2329"/>
                    <a:pt x="1" y="2648"/>
                  </a:cubicBezTo>
                  <a:cubicBezTo>
                    <a:pt x="959" y="9496"/>
                    <a:pt x="3950" y="13924"/>
                    <a:pt x="8309" y="16777"/>
                  </a:cubicBezTo>
                  <a:cubicBezTo>
                    <a:pt x="12646" y="13924"/>
                    <a:pt x="15659" y="9496"/>
                    <a:pt x="16595" y="2648"/>
                  </a:cubicBezTo>
                  <a:cubicBezTo>
                    <a:pt x="13445" y="2329"/>
                    <a:pt x="10637" y="1530"/>
                    <a:pt x="8309" y="1"/>
                  </a:cubicBezTo>
                  <a:close/>
                </a:path>
              </a:pathLst>
            </a:custGeom>
            <a:gradFill>
              <a:gsLst>
                <a:gs pos="0">
                  <a:srgbClr val="5352EE"/>
                </a:gs>
                <a:gs pos="100000">
                  <a:srgbClr val="7882F3"/>
                </a:gs>
              </a:gsLst>
              <a:lin ang="10801400" scaled="0"/>
            </a:gra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27"/>
            <p:cNvSpPr/>
            <p:nvPr/>
          </p:nvSpPr>
          <p:spPr>
            <a:xfrm>
              <a:off x="3479875" y="1097950"/>
              <a:ext cx="244825" cy="170075"/>
            </a:xfrm>
            <a:custGeom>
              <a:avLst/>
              <a:gdLst/>
              <a:ahLst/>
              <a:cxnLst/>
              <a:rect l="l" t="t" r="r" b="b"/>
              <a:pathLst>
                <a:path w="9793" h="6803" extrusionOk="0">
                  <a:moveTo>
                    <a:pt x="8355" y="0"/>
                  </a:moveTo>
                  <a:lnTo>
                    <a:pt x="4269" y="3995"/>
                  </a:lnTo>
                  <a:lnTo>
                    <a:pt x="1324" y="1027"/>
                  </a:lnTo>
                  <a:lnTo>
                    <a:pt x="1" y="2374"/>
                  </a:lnTo>
                  <a:cubicBezTo>
                    <a:pt x="1" y="2374"/>
                    <a:pt x="4269" y="6711"/>
                    <a:pt x="4292" y="6802"/>
                  </a:cubicBezTo>
                  <a:cubicBezTo>
                    <a:pt x="4292" y="6803"/>
                    <a:pt x="4292" y="6803"/>
                    <a:pt x="4293" y="6803"/>
                  </a:cubicBezTo>
                  <a:cubicBezTo>
                    <a:pt x="4403" y="6803"/>
                    <a:pt x="9793" y="1210"/>
                    <a:pt x="9793" y="1210"/>
                  </a:cubicBezTo>
                  <a:lnTo>
                    <a:pt x="8355" y="0"/>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27"/>
            <p:cNvSpPr/>
            <p:nvPr/>
          </p:nvSpPr>
          <p:spPr>
            <a:xfrm>
              <a:off x="3479875" y="1123625"/>
              <a:ext cx="109025" cy="144400"/>
            </a:xfrm>
            <a:custGeom>
              <a:avLst/>
              <a:gdLst/>
              <a:ahLst/>
              <a:cxnLst/>
              <a:rect l="l" t="t" r="r" b="b"/>
              <a:pathLst>
                <a:path w="4361" h="5776" extrusionOk="0">
                  <a:moveTo>
                    <a:pt x="4360" y="2854"/>
                  </a:moveTo>
                  <a:lnTo>
                    <a:pt x="4269" y="2968"/>
                  </a:lnTo>
                  <a:lnTo>
                    <a:pt x="1324" y="0"/>
                  </a:lnTo>
                  <a:lnTo>
                    <a:pt x="1" y="1347"/>
                  </a:lnTo>
                  <a:cubicBezTo>
                    <a:pt x="1" y="1347"/>
                    <a:pt x="4269" y="5684"/>
                    <a:pt x="4292" y="5775"/>
                  </a:cubicBezTo>
                  <a:cubicBezTo>
                    <a:pt x="4292" y="5775"/>
                    <a:pt x="4315" y="5752"/>
                    <a:pt x="4360" y="573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27"/>
            <p:cNvSpPr/>
            <p:nvPr/>
          </p:nvSpPr>
          <p:spPr>
            <a:xfrm>
              <a:off x="2848750" y="943300"/>
              <a:ext cx="337275" cy="277925"/>
            </a:xfrm>
            <a:custGeom>
              <a:avLst/>
              <a:gdLst/>
              <a:ahLst/>
              <a:cxnLst/>
              <a:rect l="l" t="t" r="r" b="b"/>
              <a:pathLst>
                <a:path w="13491" h="11117" extrusionOk="0">
                  <a:moveTo>
                    <a:pt x="6826" y="7487"/>
                  </a:moveTo>
                  <a:cubicBezTo>
                    <a:pt x="5821" y="7487"/>
                    <a:pt x="5000" y="8286"/>
                    <a:pt x="5000" y="9291"/>
                  </a:cubicBezTo>
                  <a:cubicBezTo>
                    <a:pt x="5000" y="10295"/>
                    <a:pt x="5821" y="11117"/>
                    <a:pt x="6826" y="11117"/>
                  </a:cubicBezTo>
                  <a:cubicBezTo>
                    <a:pt x="7807" y="11117"/>
                    <a:pt x="8629" y="10295"/>
                    <a:pt x="8629" y="9291"/>
                  </a:cubicBezTo>
                  <a:cubicBezTo>
                    <a:pt x="8629" y="8286"/>
                    <a:pt x="7807" y="7487"/>
                    <a:pt x="6826" y="7487"/>
                  </a:cubicBezTo>
                  <a:close/>
                  <a:moveTo>
                    <a:pt x="1484" y="4840"/>
                  </a:moveTo>
                  <a:lnTo>
                    <a:pt x="2283" y="5867"/>
                  </a:lnTo>
                  <a:cubicBezTo>
                    <a:pt x="3402" y="4543"/>
                    <a:pt x="5091" y="3721"/>
                    <a:pt x="6962" y="3721"/>
                  </a:cubicBezTo>
                  <a:cubicBezTo>
                    <a:pt x="8720" y="3721"/>
                    <a:pt x="10295" y="4452"/>
                    <a:pt x="11436" y="5639"/>
                  </a:cubicBezTo>
                  <a:lnTo>
                    <a:pt x="12144" y="4543"/>
                  </a:lnTo>
                  <a:cubicBezTo>
                    <a:pt x="10797" y="3242"/>
                    <a:pt x="8971" y="2443"/>
                    <a:pt x="6962" y="2443"/>
                  </a:cubicBezTo>
                  <a:cubicBezTo>
                    <a:pt x="4794" y="2443"/>
                    <a:pt x="2854" y="3379"/>
                    <a:pt x="1484" y="4840"/>
                  </a:cubicBezTo>
                  <a:close/>
                  <a:moveTo>
                    <a:pt x="6962" y="1"/>
                  </a:moveTo>
                  <a:cubicBezTo>
                    <a:pt x="4246" y="1"/>
                    <a:pt x="1781" y="1096"/>
                    <a:pt x="1" y="2877"/>
                  </a:cubicBezTo>
                  <a:lnTo>
                    <a:pt x="777" y="3881"/>
                  </a:lnTo>
                  <a:cubicBezTo>
                    <a:pt x="2329" y="2260"/>
                    <a:pt x="4520" y="1256"/>
                    <a:pt x="6962" y="1256"/>
                  </a:cubicBezTo>
                  <a:cubicBezTo>
                    <a:pt x="9199" y="1256"/>
                    <a:pt x="11254" y="2123"/>
                    <a:pt x="12783" y="3539"/>
                  </a:cubicBezTo>
                  <a:lnTo>
                    <a:pt x="13491" y="2466"/>
                  </a:lnTo>
                  <a:cubicBezTo>
                    <a:pt x="11733" y="937"/>
                    <a:pt x="9450" y="1"/>
                    <a:pt x="6962" y="1"/>
                  </a:cubicBezTo>
                  <a:close/>
                  <a:moveTo>
                    <a:pt x="6962" y="6118"/>
                  </a:moveTo>
                  <a:cubicBezTo>
                    <a:pt x="5616" y="6118"/>
                    <a:pt x="4452" y="6803"/>
                    <a:pt x="3767" y="7853"/>
                  </a:cubicBezTo>
                  <a:lnTo>
                    <a:pt x="2968" y="6803"/>
                  </a:lnTo>
                  <a:cubicBezTo>
                    <a:pt x="3904" y="5616"/>
                    <a:pt x="5342" y="4840"/>
                    <a:pt x="6962" y="4840"/>
                  </a:cubicBezTo>
                  <a:cubicBezTo>
                    <a:pt x="8492" y="4840"/>
                    <a:pt x="9861" y="5547"/>
                    <a:pt x="10797" y="6620"/>
                  </a:cubicBezTo>
                  <a:lnTo>
                    <a:pt x="10067" y="7738"/>
                  </a:lnTo>
                  <a:cubicBezTo>
                    <a:pt x="9382" y="6757"/>
                    <a:pt x="8241" y="6118"/>
                    <a:pt x="6962" y="6118"/>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27"/>
            <p:cNvSpPr/>
            <p:nvPr/>
          </p:nvSpPr>
          <p:spPr>
            <a:xfrm>
              <a:off x="3873050" y="1686825"/>
              <a:ext cx="198600" cy="198625"/>
            </a:xfrm>
            <a:custGeom>
              <a:avLst/>
              <a:gdLst/>
              <a:ahLst/>
              <a:cxnLst/>
              <a:rect l="l" t="t" r="r" b="b"/>
              <a:pathLst>
                <a:path w="7944" h="7945" extrusionOk="0">
                  <a:moveTo>
                    <a:pt x="4109" y="5867"/>
                  </a:moveTo>
                  <a:cubicBezTo>
                    <a:pt x="2945" y="5958"/>
                    <a:pt x="1963" y="5000"/>
                    <a:pt x="2054" y="3813"/>
                  </a:cubicBezTo>
                  <a:cubicBezTo>
                    <a:pt x="2123" y="2877"/>
                    <a:pt x="2876" y="2124"/>
                    <a:pt x="3812" y="2055"/>
                  </a:cubicBezTo>
                  <a:cubicBezTo>
                    <a:pt x="4976" y="1964"/>
                    <a:pt x="5958" y="2945"/>
                    <a:pt x="5866" y="4132"/>
                  </a:cubicBezTo>
                  <a:cubicBezTo>
                    <a:pt x="5798" y="5045"/>
                    <a:pt x="5045" y="5799"/>
                    <a:pt x="4109" y="5867"/>
                  </a:cubicBezTo>
                  <a:close/>
                  <a:moveTo>
                    <a:pt x="7943" y="4383"/>
                  </a:moveTo>
                  <a:lnTo>
                    <a:pt x="7943" y="3539"/>
                  </a:lnTo>
                  <a:cubicBezTo>
                    <a:pt x="7943" y="3356"/>
                    <a:pt x="7784" y="3197"/>
                    <a:pt x="7578" y="3197"/>
                  </a:cubicBezTo>
                  <a:lnTo>
                    <a:pt x="7327" y="3197"/>
                  </a:lnTo>
                  <a:cubicBezTo>
                    <a:pt x="7145" y="3197"/>
                    <a:pt x="7008" y="3082"/>
                    <a:pt x="6962" y="2923"/>
                  </a:cubicBezTo>
                  <a:cubicBezTo>
                    <a:pt x="6916" y="2808"/>
                    <a:pt x="6871" y="2694"/>
                    <a:pt x="6802" y="2580"/>
                  </a:cubicBezTo>
                  <a:cubicBezTo>
                    <a:pt x="6734" y="2443"/>
                    <a:pt x="6756" y="2261"/>
                    <a:pt x="6893" y="2147"/>
                  </a:cubicBezTo>
                  <a:lnTo>
                    <a:pt x="7076" y="1964"/>
                  </a:lnTo>
                  <a:cubicBezTo>
                    <a:pt x="7213" y="1827"/>
                    <a:pt x="7213" y="1599"/>
                    <a:pt x="7076" y="1462"/>
                  </a:cubicBezTo>
                  <a:lnTo>
                    <a:pt x="6483" y="868"/>
                  </a:lnTo>
                  <a:cubicBezTo>
                    <a:pt x="6346" y="731"/>
                    <a:pt x="6117" y="731"/>
                    <a:pt x="5980" y="868"/>
                  </a:cubicBezTo>
                  <a:lnTo>
                    <a:pt x="5798" y="1051"/>
                  </a:lnTo>
                  <a:cubicBezTo>
                    <a:pt x="5684" y="1165"/>
                    <a:pt x="5501" y="1188"/>
                    <a:pt x="5341" y="1119"/>
                  </a:cubicBezTo>
                  <a:cubicBezTo>
                    <a:pt x="5227" y="1074"/>
                    <a:pt x="5113" y="1028"/>
                    <a:pt x="4999" y="982"/>
                  </a:cubicBezTo>
                  <a:cubicBezTo>
                    <a:pt x="4839" y="914"/>
                    <a:pt x="4725" y="777"/>
                    <a:pt x="4725" y="617"/>
                  </a:cubicBezTo>
                  <a:lnTo>
                    <a:pt x="4725" y="343"/>
                  </a:lnTo>
                  <a:cubicBezTo>
                    <a:pt x="4725" y="161"/>
                    <a:pt x="4588" y="1"/>
                    <a:pt x="4383" y="1"/>
                  </a:cubicBezTo>
                  <a:lnTo>
                    <a:pt x="3538" y="1"/>
                  </a:lnTo>
                  <a:cubicBezTo>
                    <a:pt x="3356" y="1"/>
                    <a:pt x="3196" y="161"/>
                    <a:pt x="3196" y="343"/>
                  </a:cubicBezTo>
                  <a:lnTo>
                    <a:pt x="3196" y="617"/>
                  </a:lnTo>
                  <a:cubicBezTo>
                    <a:pt x="3196" y="777"/>
                    <a:pt x="3082" y="914"/>
                    <a:pt x="2922" y="982"/>
                  </a:cubicBezTo>
                  <a:cubicBezTo>
                    <a:pt x="2808" y="1028"/>
                    <a:pt x="2694" y="1074"/>
                    <a:pt x="2579" y="1119"/>
                  </a:cubicBezTo>
                  <a:cubicBezTo>
                    <a:pt x="2420" y="1188"/>
                    <a:pt x="2260" y="1165"/>
                    <a:pt x="2123" y="1051"/>
                  </a:cubicBezTo>
                  <a:lnTo>
                    <a:pt x="1940" y="868"/>
                  </a:lnTo>
                  <a:cubicBezTo>
                    <a:pt x="1803" y="731"/>
                    <a:pt x="1598" y="731"/>
                    <a:pt x="1461" y="868"/>
                  </a:cubicBezTo>
                  <a:lnTo>
                    <a:pt x="845" y="1462"/>
                  </a:lnTo>
                  <a:cubicBezTo>
                    <a:pt x="708" y="1599"/>
                    <a:pt x="708" y="1827"/>
                    <a:pt x="845" y="1964"/>
                  </a:cubicBezTo>
                  <a:lnTo>
                    <a:pt x="1050" y="2147"/>
                  </a:lnTo>
                  <a:cubicBezTo>
                    <a:pt x="1164" y="2261"/>
                    <a:pt x="1187" y="2443"/>
                    <a:pt x="1119" y="2580"/>
                  </a:cubicBezTo>
                  <a:cubicBezTo>
                    <a:pt x="1050" y="2694"/>
                    <a:pt x="1005" y="2808"/>
                    <a:pt x="982" y="2923"/>
                  </a:cubicBezTo>
                  <a:cubicBezTo>
                    <a:pt x="913" y="3082"/>
                    <a:pt x="776" y="3197"/>
                    <a:pt x="594" y="3197"/>
                  </a:cubicBezTo>
                  <a:lnTo>
                    <a:pt x="343" y="3197"/>
                  </a:lnTo>
                  <a:cubicBezTo>
                    <a:pt x="137" y="3197"/>
                    <a:pt x="0" y="3356"/>
                    <a:pt x="0" y="3539"/>
                  </a:cubicBezTo>
                  <a:lnTo>
                    <a:pt x="0" y="4383"/>
                  </a:lnTo>
                  <a:cubicBezTo>
                    <a:pt x="0" y="4589"/>
                    <a:pt x="137" y="4749"/>
                    <a:pt x="343" y="4749"/>
                  </a:cubicBezTo>
                  <a:lnTo>
                    <a:pt x="594" y="4749"/>
                  </a:lnTo>
                  <a:cubicBezTo>
                    <a:pt x="776" y="4749"/>
                    <a:pt x="913" y="4840"/>
                    <a:pt x="982" y="5000"/>
                  </a:cubicBezTo>
                  <a:cubicBezTo>
                    <a:pt x="1005" y="5114"/>
                    <a:pt x="1050" y="5228"/>
                    <a:pt x="1119" y="5342"/>
                  </a:cubicBezTo>
                  <a:cubicBezTo>
                    <a:pt x="1187" y="5502"/>
                    <a:pt x="1164" y="5684"/>
                    <a:pt x="1050" y="5799"/>
                  </a:cubicBezTo>
                  <a:lnTo>
                    <a:pt x="845" y="5981"/>
                  </a:lnTo>
                  <a:cubicBezTo>
                    <a:pt x="708" y="6118"/>
                    <a:pt x="708" y="6346"/>
                    <a:pt x="845" y="6483"/>
                  </a:cubicBezTo>
                  <a:lnTo>
                    <a:pt x="1461" y="7077"/>
                  </a:lnTo>
                  <a:cubicBezTo>
                    <a:pt x="1598" y="7214"/>
                    <a:pt x="1803" y="7214"/>
                    <a:pt x="1940" y="7077"/>
                  </a:cubicBezTo>
                  <a:lnTo>
                    <a:pt x="2123" y="6894"/>
                  </a:lnTo>
                  <a:cubicBezTo>
                    <a:pt x="2260" y="6780"/>
                    <a:pt x="2420" y="6734"/>
                    <a:pt x="2579" y="6803"/>
                  </a:cubicBezTo>
                  <a:cubicBezTo>
                    <a:pt x="2694" y="6871"/>
                    <a:pt x="2808" y="6917"/>
                    <a:pt x="2922" y="6963"/>
                  </a:cubicBezTo>
                  <a:cubicBezTo>
                    <a:pt x="3082" y="7008"/>
                    <a:pt x="3196" y="7168"/>
                    <a:pt x="3196" y="7328"/>
                  </a:cubicBezTo>
                  <a:lnTo>
                    <a:pt x="3196" y="7579"/>
                  </a:lnTo>
                  <a:cubicBezTo>
                    <a:pt x="3196" y="7784"/>
                    <a:pt x="3356" y="7944"/>
                    <a:pt x="3538" y="7944"/>
                  </a:cubicBezTo>
                  <a:lnTo>
                    <a:pt x="4383" y="7944"/>
                  </a:lnTo>
                  <a:cubicBezTo>
                    <a:pt x="4588" y="7944"/>
                    <a:pt x="4725" y="7784"/>
                    <a:pt x="4725" y="7579"/>
                  </a:cubicBezTo>
                  <a:lnTo>
                    <a:pt x="4725" y="7328"/>
                  </a:lnTo>
                  <a:cubicBezTo>
                    <a:pt x="4725" y="7168"/>
                    <a:pt x="4839" y="7008"/>
                    <a:pt x="4999" y="6963"/>
                  </a:cubicBezTo>
                  <a:cubicBezTo>
                    <a:pt x="5113" y="6917"/>
                    <a:pt x="5227" y="6871"/>
                    <a:pt x="5341" y="6803"/>
                  </a:cubicBezTo>
                  <a:cubicBezTo>
                    <a:pt x="5501" y="6734"/>
                    <a:pt x="5684" y="6780"/>
                    <a:pt x="5798" y="6894"/>
                  </a:cubicBezTo>
                  <a:lnTo>
                    <a:pt x="5980" y="7077"/>
                  </a:lnTo>
                  <a:cubicBezTo>
                    <a:pt x="6117" y="7214"/>
                    <a:pt x="6346" y="7214"/>
                    <a:pt x="6483" y="7077"/>
                  </a:cubicBezTo>
                  <a:lnTo>
                    <a:pt x="7076" y="6483"/>
                  </a:lnTo>
                  <a:cubicBezTo>
                    <a:pt x="7213" y="6346"/>
                    <a:pt x="7213" y="6118"/>
                    <a:pt x="7076" y="5981"/>
                  </a:cubicBezTo>
                  <a:lnTo>
                    <a:pt x="6893" y="5799"/>
                  </a:lnTo>
                  <a:cubicBezTo>
                    <a:pt x="6756" y="5684"/>
                    <a:pt x="6734" y="5502"/>
                    <a:pt x="6802" y="5342"/>
                  </a:cubicBezTo>
                  <a:cubicBezTo>
                    <a:pt x="6871" y="5228"/>
                    <a:pt x="6916" y="5114"/>
                    <a:pt x="6962" y="5000"/>
                  </a:cubicBezTo>
                  <a:cubicBezTo>
                    <a:pt x="7008" y="4840"/>
                    <a:pt x="7145" y="4749"/>
                    <a:pt x="7327" y="4749"/>
                  </a:cubicBezTo>
                  <a:lnTo>
                    <a:pt x="7578" y="4749"/>
                  </a:lnTo>
                  <a:cubicBezTo>
                    <a:pt x="7784" y="4749"/>
                    <a:pt x="7943" y="4589"/>
                    <a:pt x="7943" y="4383"/>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27"/>
            <p:cNvSpPr/>
            <p:nvPr/>
          </p:nvSpPr>
          <p:spPr>
            <a:xfrm>
              <a:off x="2923500" y="1359300"/>
              <a:ext cx="891375" cy="535850"/>
            </a:xfrm>
            <a:custGeom>
              <a:avLst/>
              <a:gdLst/>
              <a:ahLst/>
              <a:cxnLst/>
              <a:rect l="l" t="t" r="r" b="b"/>
              <a:pathLst>
                <a:path w="35655" h="21434" extrusionOk="0">
                  <a:moveTo>
                    <a:pt x="35654" y="21433"/>
                  </a:moveTo>
                  <a:lnTo>
                    <a:pt x="35654" y="1895"/>
                  </a:lnTo>
                  <a:cubicBezTo>
                    <a:pt x="35654" y="845"/>
                    <a:pt x="34809" y="0"/>
                    <a:pt x="33760" y="0"/>
                  </a:cubicBezTo>
                  <a:lnTo>
                    <a:pt x="1895" y="0"/>
                  </a:lnTo>
                  <a:cubicBezTo>
                    <a:pt x="868" y="0"/>
                    <a:pt x="1" y="845"/>
                    <a:pt x="1" y="1895"/>
                  </a:cubicBezTo>
                  <a:lnTo>
                    <a:pt x="1" y="21433"/>
                  </a:lnTo>
                  <a:close/>
                </a:path>
              </a:pathLst>
            </a:custGeom>
            <a:solidFill>
              <a:schemeClr val="l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27"/>
            <p:cNvSpPr/>
            <p:nvPr/>
          </p:nvSpPr>
          <p:spPr>
            <a:xfrm>
              <a:off x="2960025" y="1390675"/>
              <a:ext cx="818900" cy="502750"/>
            </a:xfrm>
            <a:custGeom>
              <a:avLst/>
              <a:gdLst/>
              <a:ahLst/>
              <a:cxnLst/>
              <a:rect l="l" t="t" r="r" b="b"/>
              <a:pathLst>
                <a:path w="32756" h="20110" extrusionOk="0">
                  <a:moveTo>
                    <a:pt x="32755" y="20110"/>
                  </a:moveTo>
                  <a:lnTo>
                    <a:pt x="32755" y="1735"/>
                  </a:lnTo>
                  <a:cubicBezTo>
                    <a:pt x="32755" y="777"/>
                    <a:pt x="31979" y="1"/>
                    <a:pt x="31020" y="1"/>
                  </a:cubicBezTo>
                  <a:lnTo>
                    <a:pt x="1735" y="1"/>
                  </a:lnTo>
                  <a:cubicBezTo>
                    <a:pt x="777" y="1"/>
                    <a:pt x="1" y="777"/>
                    <a:pt x="1" y="1735"/>
                  </a:cubicBezTo>
                  <a:lnTo>
                    <a:pt x="1" y="20110"/>
                  </a:ln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27"/>
            <p:cNvSpPr/>
            <p:nvPr/>
          </p:nvSpPr>
          <p:spPr>
            <a:xfrm>
              <a:off x="2843625" y="1891700"/>
              <a:ext cx="1051700" cy="85625"/>
            </a:xfrm>
            <a:custGeom>
              <a:avLst/>
              <a:gdLst/>
              <a:ahLst/>
              <a:cxnLst/>
              <a:rect l="l" t="t" r="r" b="b"/>
              <a:pathLst>
                <a:path w="42068" h="3425" extrusionOk="0">
                  <a:moveTo>
                    <a:pt x="0" y="0"/>
                  </a:moveTo>
                  <a:lnTo>
                    <a:pt x="0" y="1598"/>
                  </a:lnTo>
                  <a:cubicBezTo>
                    <a:pt x="0" y="2602"/>
                    <a:pt x="822" y="3424"/>
                    <a:pt x="1826" y="3424"/>
                  </a:cubicBezTo>
                  <a:lnTo>
                    <a:pt x="40241" y="3424"/>
                  </a:lnTo>
                  <a:cubicBezTo>
                    <a:pt x="41246" y="3424"/>
                    <a:pt x="42067" y="2602"/>
                    <a:pt x="42067" y="1598"/>
                  </a:cubicBezTo>
                  <a:lnTo>
                    <a:pt x="42067" y="0"/>
                  </a:ln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27"/>
            <p:cNvSpPr/>
            <p:nvPr/>
          </p:nvSpPr>
          <p:spPr>
            <a:xfrm>
              <a:off x="3206550" y="1423200"/>
              <a:ext cx="328125" cy="167225"/>
            </a:xfrm>
            <a:custGeom>
              <a:avLst/>
              <a:gdLst/>
              <a:ahLst/>
              <a:cxnLst/>
              <a:rect l="l" t="t" r="r" b="b"/>
              <a:pathLst>
                <a:path w="13125" h="6689" extrusionOk="0">
                  <a:moveTo>
                    <a:pt x="982" y="6689"/>
                  </a:moveTo>
                  <a:cubicBezTo>
                    <a:pt x="1461" y="3539"/>
                    <a:pt x="3766" y="1142"/>
                    <a:pt x="6574" y="1142"/>
                  </a:cubicBezTo>
                  <a:cubicBezTo>
                    <a:pt x="9359" y="1142"/>
                    <a:pt x="11664" y="3539"/>
                    <a:pt x="12143" y="6689"/>
                  </a:cubicBezTo>
                  <a:lnTo>
                    <a:pt x="13125" y="6689"/>
                  </a:lnTo>
                  <a:cubicBezTo>
                    <a:pt x="12645" y="2900"/>
                    <a:pt x="9884" y="1"/>
                    <a:pt x="6574" y="1"/>
                  </a:cubicBezTo>
                  <a:cubicBezTo>
                    <a:pt x="3241" y="1"/>
                    <a:pt x="480" y="2900"/>
                    <a:pt x="0" y="6689"/>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27"/>
            <p:cNvSpPr/>
            <p:nvPr/>
          </p:nvSpPr>
          <p:spPr>
            <a:xfrm>
              <a:off x="3170600" y="1583550"/>
              <a:ext cx="385775" cy="264800"/>
            </a:xfrm>
            <a:custGeom>
              <a:avLst/>
              <a:gdLst/>
              <a:ahLst/>
              <a:cxnLst/>
              <a:rect l="l" t="t" r="r" b="b"/>
              <a:pathLst>
                <a:path w="15431" h="10592" extrusionOk="0">
                  <a:moveTo>
                    <a:pt x="15088" y="1"/>
                  </a:moveTo>
                  <a:lnTo>
                    <a:pt x="10021" y="1"/>
                  </a:lnTo>
                  <a:cubicBezTo>
                    <a:pt x="9724" y="982"/>
                    <a:pt x="8811" y="1713"/>
                    <a:pt x="7715" y="1713"/>
                  </a:cubicBezTo>
                  <a:cubicBezTo>
                    <a:pt x="6620" y="1713"/>
                    <a:pt x="5707" y="982"/>
                    <a:pt x="5410" y="1"/>
                  </a:cubicBezTo>
                  <a:lnTo>
                    <a:pt x="343" y="1"/>
                  </a:lnTo>
                  <a:cubicBezTo>
                    <a:pt x="114" y="754"/>
                    <a:pt x="0" y="1576"/>
                    <a:pt x="0" y="2420"/>
                  </a:cubicBezTo>
                  <a:cubicBezTo>
                    <a:pt x="0" y="6939"/>
                    <a:pt x="3447" y="10592"/>
                    <a:pt x="7715" y="10592"/>
                  </a:cubicBezTo>
                  <a:cubicBezTo>
                    <a:pt x="11984" y="10592"/>
                    <a:pt x="15430" y="6939"/>
                    <a:pt x="15430" y="2420"/>
                  </a:cubicBezTo>
                  <a:cubicBezTo>
                    <a:pt x="15430" y="1576"/>
                    <a:pt x="15316" y="754"/>
                    <a:pt x="15088"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27"/>
            <p:cNvSpPr/>
            <p:nvPr/>
          </p:nvSpPr>
          <p:spPr>
            <a:xfrm>
              <a:off x="3340075" y="1666875"/>
              <a:ext cx="61075" cy="128975"/>
            </a:xfrm>
            <a:custGeom>
              <a:avLst/>
              <a:gdLst/>
              <a:ahLst/>
              <a:cxnLst/>
              <a:rect l="l" t="t" r="r" b="b"/>
              <a:pathLst>
                <a:path w="2443" h="5159" extrusionOk="0">
                  <a:moveTo>
                    <a:pt x="2443" y="1233"/>
                  </a:moveTo>
                  <a:cubicBezTo>
                    <a:pt x="2443" y="548"/>
                    <a:pt x="1895" y="0"/>
                    <a:pt x="1233" y="0"/>
                  </a:cubicBezTo>
                  <a:cubicBezTo>
                    <a:pt x="548" y="0"/>
                    <a:pt x="0" y="548"/>
                    <a:pt x="0" y="1233"/>
                  </a:cubicBezTo>
                  <a:cubicBezTo>
                    <a:pt x="0" y="1644"/>
                    <a:pt x="229" y="2032"/>
                    <a:pt x="548" y="2237"/>
                  </a:cubicBezTo>
                  <a:lnTo>
                    <a:pt x="548" y="4497"/>
                  </a:lnTo>
                  <a:cubicBezTo>
                    <a:pt x="548" y="4862"/>
                    <a:pt x="845" y="5159"/>
                    <a:pt x="1210" y="5159"/>
                  </a:cubicBezTo>
                  <a:cubicBezTo>
                    <a:pt x="1598" y="5159"/>
                    <a:pt x="1895" y="4862"/>
                    <a:pt x="1895" y="4497"/>
                  </a:cubicBezTo>
                  <a:lnTo>
                    <a:pt x="1895" y="2237"/>
                  </a:lnTo>
                  <a:cubicBezTo>
                    <a:pt x="2214" y="2032"/>
                    <a:pt x="2443" y="1644"/>
                    <a:pt x="2443" y="1233"/>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27"/>
            <p:cNvSpPr/>
            <p:nvPr/>
          </p:nvSpPr>
          <p:spPr>
            <a:xfrm>
              <a:off x="4044800" y="1634350"/>
              <a:ext cx="102750" cy="102725"/>
            </a:xfrm>
            <a:custGeom>
              <a:avLst/>
              <a:gdLst/>
              <a:ahLst/>
              <a:cxnLst/>
              <a:rect l="l" t="t" r="r" b="b"/>
              <a:pathLst>
                <a:path w="4110" h="4109" extrusionOk="0">
                  <a:moveTo>
                    <a:pt x="2123" y="3036"/>
                  </a:moveTo>
                  <a:cubicBezTo>
                    <a:pt x="1530" y="3081"/>
                    <a:pt x="1028" y="2579"/>
                    <a:pt x="1073" y="1986"/>
                  </a:cubicBezTo>
                  <a:cubicBezTo>
                    <a:pt x="1096" y="1507"/>
                    <a:pt x="1484" y="1118"/>
                    <a:pt x="1964" y="1073"/>
                  </a:cubicBezTo>
                  <a:cubicBezTo>
                    <a:pt x="2580" y="1027"/>
                    <a:pt x="3082" y="1529"/>
                    <a:pt x="3036" y="2146"/>
                  </a:cubicBezTo>
                  <a:cubicBezTo>
                    <a:pt x="2991" y="2602"/>
                    <a:pt x="2603" y="2990"/>
                    <a:pt x="2123" y="3036"/>
                  </a:cubicBezTo>
                  <a:close/>
                  <a:moveTo>
                    <a:pt x="4109" y="2283"/>
                  </a:moveTo>
                  <a:lnTo>
                    <a:pt x="4109" y="1849"/>
                  </a:lnTo>
                  <a:cubicBezTo>
                    <a:pt x="4109" y="1735"/>
                    <a:pt x="4018" y="1666"/>
                    <a:pt x="3927" y="1666"/>
                  </a:cubicBezTo>
                  <a:lnTo>
                    <a:pt x="3790" y="1666"/>
                  </a:lnTo>
                  <a:cubicBezTo>
                    <a:pt x="3698" y="1666"/>
                    <a:pt x="3630" y="1598"/>
                    <a:pt x="3584" y="1529"/>
                  </a:cubicBezTo>
                  <a:cubicBezTo>
                    <a:pt x="3561" y="1461"/>
                    <a:pt x="3539" y="1392"/>
                    <a:pt x="3516" y="1347"/>
                  </a:cubicBezTo>
                  <a:cubicBezTo>
                    <a:pt x="3470" y="1255"/>
                    <a:pt x="3493" y="1164"/>
                    <a:pt x="3561" y="1118"/>
                  </a:cubicBezTo>
                  <a:lnTo>
                    <a:pt x="3653" y="1027"/>
                  </a:lnTo>
                  <a:cubicBezTo>
                    <a:pt x="3721" y="936"/>
                    <a:pt x="3721" y="822"/>
                    <a:pt x="3653" y="753"/>
                  </a:cubicBezTo>
                  <a:lnTo>
                    <a:pt x="3356" y="457"/>
                  </a:lnTo>
                  <a:cubicBezTo>
                    <a:pt x="3265" y="388"/>
                    <a:pt x="3151" y="388"/>
                    <a:pt x="3082" y="457"/>
                  </a:cubicBezTo>
                  <a:lnTo>
                    <a:pt x="2991" y="548"/>
                  </a:lnTo>
                  <a:cubicBezTo>
                    <a:pt x="2922" y="616"/>
                    <a:pt x="2831" y="616"/>
                    <a:pt x="2762" y="594"/>
                  </a:cubicBezTo>
                  <a:cubicBezTo>
                    <a:pt x="2694" y="548"/>
                    <a:pt x="2648" y="525"/>
                    <a:pt x="2580" y="502"/>
                  </a:cubicBezTo>
                  <a:cubicBezTo>
                    <a:pt x="2511" y="479"/>
                    <a:pt x="2443" y="411"/>
                    <a:pt x="2443" y="320"/>
                  </a:cubicBezTo>
                  <a:lnTo>
                    <a:pt x="2443" y="183"/>
                  </a:lnTo>
                  <a:cubicBezTo>
                    <a:pt x="2443" y="91"/>
                    <a:pt x="2374" y="0"/>
                    <a:pt x="2260" y="0"/>
                  </a:cubicBezTo>
                  <a:lnTo>
                    <a:pt x="1827" y="0"/>
                  </a:lnTo>
                  <a:cubicBezTo>
                    <a:pt x="1735" y="0"/>
                    <a:pt x="1644" y="91"/>
                    <a:pt x="1644" y="183"/>
                  </a:cubicBezTo>
                  <a:lnTo>
                    <a:pt x="1644" y="320"/>
                  </a:lnTo>
                  <a:cubicBezTo>
                    <a:pt x="1644" y="411"/>
                    <a:pt x="1598" y="479"/>
                    <a:pt x="1507" y="502"/>
                  </a:cubicBezTo>
                  <a:cubicBezTo>
                    <a:pt x="1461" y="525"/>
                    <a:pt x="1393" y="548"/>
                    <a:pt x="1324" y="594"/>
                  </a:cubicBezTo>
                  <a:cubicBezTo>
                    <a:pt x="1256" y="616"/>
                    <a:pt x="1165" y="616"/>
                    <a:pt x="1096" y="548"/>
                  </a:cubicBezTo>
                  <a:lnTo>
                    <a:pt x="1005" y="457"/>
                  </a:lnTo>
                  <a:cubicBezTo>
                    <a:pt x="936" y="388"/>
                    <a:pt x="822" y="388"/>
                    <a:pt x="754" y="457"/>
                  </a:cubicBezTo>
                  <a:lnTo>
                    <a:pt x="457" y="753"/>
                  </a:lnTo>
                  <a:cubicBezTo>
                    <a:pt x="366" y="822"/>
                    <a:pt x="366" y="936"/>
                    <a:pt x="457" y="1027"/>
                  </a:cubicBezTo>
                  <a:lnTo>
                    <a:pt x="548" y="1118"/>
                  </a:lnTo>
                  <a:cubicBezTo>
                    <a:pt x="594" y="1164"/>
                    <a:pt x="617" y="1255"/>
                    <a:pt x="571" y="1347"/>
                  </a:cubicBezTo>
                  <a:cubicBezTo>
                    <a:pt x="548" y="1392"/>
                    <a:pt x="526" y="1461"/>
                    <a:pt x="503" y="1529"/>
                  </a:cubicBezTo>
                  <a:cubicBezTo>
                    <a:pt x="480" y="1598"/>
                    <a:pt x="411" y="1666"/>
                    <a:pt x="320" y="1666"/>
                  </a:cubicBezTo>
                  <a:lnTo>
                    <a:pt x="183" y="1666"/>
                  </a:lnTo>
                  <a:cubicBezTo>
                    <a:pt x="92" y="1666"/>
                    <a:pt x="1" y="1735"/>
                    <a:pt x="1" y="1849"/>
                  </a:cubicBezTo>
                  <a:lnTo>
                    <a:pt x="1" y="2283"/>
                  </a:lnTo>
                  <a:cubicBezTo>
                    <a:pt x="1" y="2374"/>
                    <a:pt x="92" y="2442"/>
                    <a:pt x="183" y="2442"/>
                  </a:cubicBezTo>
                  <a:lnTo>
                    <a:pt x="320" y="2442"/>
                  </a:lnTo>
                  <a:cubicBezTo>
                    <a:pt x="411" y="2442"/>
                    <a:pt x="480" y="2511"/>
                    <a:pt x="503" y="2579"/>
                  </a:cubicBezTo>
                  <a:cubicBezTo>
                    <a:pt x="526" y="2648"/>
                    <a:pt x="548" y="2716"/>
                    <a:pt x="571" y="2762"/>
                  </a:cubicBezTo>
                  <a:cubicBezTo>
                    <a:pt x="617" y="2853"/>
                    <a:pt x="594" y="2945"/>
                    <a:pt x="548" y="2990"/>
                  </a:cubicBezTo>
                  <a:lnTo>
                    <a:pt x="457" y="3104"/>
                  </a:lnTo>
                  <a:cubicBezTo>
                    <a:pt x="366" y="3173"/>
                    <a:pt x="366" y="3287"/>
                    <a:pt x="457" y="3355"/>
                  </a:cubicBezTo>
                  <a:lnTo>
                    <a:pt x="754" y="3652"/>
                  </a:lnTo>
                  <a:cubicBezTo>
                    <a:pt x="822" y="3721"/>
                    <a:pt x="936" y="3721"/>
                    <a:pt x="1005" y="3652"/>
                  </a:cubicBezTo>
                  <a:lnTo>
                    <a:pt x="1096" y="3561"/>
                  </a:lnTo>
                  <a:cubicBezTo>
                    <a:pt x="1165" y="3492"/>
                    <a:pt x="1256" y="3492"/>
                    <a:pt x="1324" y="3515"/>
                  </a:cubicBezTo>
                  <a:cubicBezTo>
                    <a:pt x="1393" y="3561"/>
                    <a:pt x="1461" y="3584"/>
                    <a:pt x="1507" y="3606"/>
                  </a:cubicBezTo>
                  <a:cubicBezTo>
                    <a:pt x="1598" y="3629"/>
                    <a:pt x="1644" y="3698"/>
                    <a:pt x="1644" y="3789"/>
                  </a:cubicBezTo>
                  <a:lnTo>
                    <a:pt x="1644" y="3926"/>
                  </a:lnTo>
                  <a:cubicBezTo>
                    <a:pt x="1644" y="4017"/>
                    <a:pt x="1735" y="4109"/>
                    <a:pt x="1827" y="4109"/>
                  </a:cubicBezTo>
                  <a:lnTo>
                    <a:pt x="2260" y="4109"/>
                  </a:lnTo>
                  <a:cubicBezTo>
                    <a:pt x="2374" y="4109"/>
                    <a:pt x="2443" y="4017"/>
                    <a:pt x="2443" y="3926"/>
                  </a:cubicBezTo>
                  <a:lnTo>
                    <a:pt x="2443" y="3789"/>
                  </a:lnTo>
                  <a:cubicBezTo>
                    <a:pt x="2443" y="3698"/>
                    <a:pt x="2511" y="3629"/>
                    <a:pt x="2580" y="3606"/>
                  </a:cubicBezTo>
                  <a:cubicBezTo>
                    <a:pt x="2648" y="3584"/>
                    <a:pt x="2694" y="3561"/>
                    <a:pt x="2762" y="3515"/>
                  </a:cubicBezTo>
                  <a:cubicBezTo>
                    <a:pt x="2831" y="3492"/>
                    <a:pt x="2922" y="3492"/>
                    <a:pt x="2991" y="3561"/>
                  </a:cubicBezTo>
                  <a:lnTo>
                    <a:pt x="3082" y="3652"/>
                  </a:lnTo>
                  <a:cubicBezTo>
                    <a:pt x="3151" y="3721"/>
                    <a:pt x="3265" y="3721"/>
                    <a:pt x="3356" y="3652"/>
                  </a:cubicBezTo>
                  <a:lnTo>
                    <a:pt x="3653" y="3355"/>
                  </a:lnTo>
                  <a:cubicBezTo>
                    <a:pt x="3721" y="3287"/>
                    <a:pt x="3721" y="3173"/>
                    <a:pt x="3653" y="3104"/>
                  </a:cubicBezTo>
                  <a:lnTo>
                    <a:pt x="3561" y="2990"/>
                  </a:lnTo>
                  <a:cubicBezTo>
                    <a:pt x="3493" y="2945"/>
                    <a:pt x="3470" y="2853"/>
                    <a:pt x="3516" y="2762"/>
                  </a:cubicBezTo>
                  <a:cubicBezTo>
                    <a:pt x="3539" y="2716"/>
                    <a:pt x="3561" y="2648"/>
                    <a:pt x="3584" y="2579"/>
                  </a:cubicBezTo>
                  <a:cubicBezTo>
                    <a:pt x="3630" y="2511"/>
                    <a:pt x="3698" y="2442"/>
                    <a:pt x="3790" y="2442"/>
                  </a:cubicBezTo>
                  <a:lnTo>
                    <a:pt x="3927" y="2442"/>
                  </a:lnTo>
                  <a:cubicBezTo>
                    <a:pt x="4018" y="2442"/>
                    <a:pt x="4109" y="2374"/>
                    <a:pt x="4109" y="2283"/>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127"/>
          <p:cNvGrpSpPr/>
          <p:nvPr/>
        </p:nvGrpSpPr>
        <p:grpSpPr>
          <a:xfrm>
            <a:off x="6078055" y="2247736"/>
            <a:ext cx="2355693" cy="1798756"/>
            <a:chOff x="1705775" y="1794675"/>
            <a:chExt cx="2763600" cy="2110225"/>
          </a:xfrm>
        </p:grpSpPr>
        <p:sp>
          <p:nvSpPr>
            <p:cNvPr id="5522" name="Google Shape;5522;p127"/>
            <p:cNvSpPr/>
            <p:nvPr/>
          </p:nvSpPr>
          <p:spPr>
            <a:xfrm>
              <a:off x="2097800" y="2158175"/>
              <a:ext cx="1848875" cy="1251425"/>
            </a:xfrm>
            <a:custGeom>
              <a:avLst/>
              <a:gdLst/>
              <a:ahLst/>
              <a:cxnLst/>
              <a:rect l="l" t="t" r="r" b="b"/>
              <a:pathLst>
                <a:path w="73955" h="50057" extrusionOk="0">
                  <a:moveTo>
                    <a:pt x="69002" y="3790"/>
                  </a:moveTo>
                  <a:cubicBezTo>
                    <a:pt x="69641" y="3790"/>
                    <a:pt x="70143" y="4315"/>
                    <a:pt x="70143" y="4931"/>
                  </a:cubicBezTo>
                  <a:lnTo>
                    <a:pt x="70143" y="46245"/>
                  </a:lnTo>
                  <a:lnTo>
                    <a:pt x="3813" y="46245"/>
                  </a:lnTo>
                  <a:lnTo>
                    <a:pt x="3813" y="4931"/>
                  </a:lnTo>
                  <a:cubicBezTo>
                    <a:pt x="3813" y="4315"/>
                    <a:pt x="4315" y="3790"/>
                    <a:pt x="4954" y="3790"/>
                  </a:cubicBezTo>
                  <a:close/>
                  <a:moveTo>
                    <a:pt x="4954" y="1"/>
                  </a:moveTo>
                  <a:cubicBezTo>
                    <a:pt x="2215" y="1"/>
                    <a:pt x="1" y="2215"/>
                    <a:pt x="1" y="4931"/>
                  </a:cubicBezTo>
                  <a:lnTo>
                    <a:pt x="1" y="50056"/>
                  </a:lnTo>
                  <a:lnTo>
                    <a:pt x="73955" y="50056"/>
                  </a:lnTo>
                  <a:lnTo>
                    <a:pt x="73955" y="4931"/>
                  </a:lnTo>
                  <a:cubicBezTo>
                    <a:pt x="73955" y="2215"/>
                    <a:pt x="71741" y="1"/>
                    <a:pt x="69002" y="1"/>
                  </a:cubicBez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27"/>
            <p:cNvSpPr/>
            <p:nvPr/>
          </p:nvSpPr>
          <p:spPr>
            <a:xfrm>
              <a:off x="2193100" y="2252900"/>
              <a:ext cx="1658275" cy="1109325"/>
            </a:xfrm>
            <a:custGeom>
              <a:avLst/>
              <a:gdLst/>
              <a:ahLst/>
              <a:cxnLst/>
              <a:rect l="l" t="t" r="r" b="b"/>
              <a:pathLst>
                <a:path w="66331" h="44373" extrusionOk="0">
                  <a:moveTo>
                    <a:pt x="1142" y="1"/>
                  </a:moveTo>
                  <a:cubicBezTo>
                    <a:pt x="503" y="1"/>
                    <a:pt x="1" y="526"/>
                    <a:pt x="1" y="1142"/>
                  </a:cubicBezTo>
                  <a:lnTo>
                    <a:pt x="1" y="44373"/>
                  </a:lnTo>
                  <a:lnTo>
                    <a:pt x="66331" y="44373"/>
                  </a:lnTo>
                  <a:lnTo>
                    <a:pt x="66331" y="1142"/>
                  </a:lnTo>
                  <a:cubicBezTo>
                    <a:pt x="66331" y="526"/>
                    <a:pt x="65829" y="1"/>
                    <a:pt x="65190" y="1"/>
                  </a:cubicBezTo>
                  <a:close/>
                </a:path>
              </a:pathLst>
            </a:custGeom>
            <a:solidFill>
              <a:schemeClr val="l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27"/>
            <p:cNvSpPr/>
            <p:nvPr/>
          </p:nvSpPr>
          <p:spPr>
            <a:xfrm>
              <a:off x="2183400" y="2243775"/>
              <a:ext cx="1677675" cy="1127600"/>
            </a:xfrm>
            <a:custGeom>
              <a:avLst/>
              <a:gdLst/>
              <a:ahLst/>
              <a:cxnLst/>
              <a:rect l="l" t="t" r="r" b="b"/>
              <a:pathLst>
                <a:path w="67107" h="45104" extrusionOk="0">
                  <a:moveTo>
                    <a:pt x="65578" y="754"/>
                  </a:moveTo>
                  <a:cubicBezTo>
                    <a:pt x="66011" y="754"/>
                    <a:pt x="66354" y="1096"/>
                    <a:pt x="66354" y="1507"/>
                  </a:cubicBezTo>
                  <a:lnTo>
                    <a:pt x="66354" y="44350"/>
                  </a:lnTo>
                  <a:lnTo>
                    <a:pt x="754" y="44350"/>
                  </a:lnTo>
                  <a:lnTo>
                    <a:pt x="754" y="1507"/>
                  </a:lnTo>
                  <a:cubicBezTo>
                    <a:pt x="754" y="1096"/>
                    <a:pt x="1096" y="754"/>
                    <a:pt x="1530" y="754"/>
                  </a:cubicBezTo>
                  <a:close/>
                  <a:moveTo>
                    <a:pt x="1530" y="0"/>
                  </a:moveTo>
                  <a:cubicBezTo>
                    <a:pt x="685" y="0"/>
                    <a:pt x="0" y="685"/>
                    <a:pt x="0" y="1507"/>
                  </a:cubicBezTo>
                  <a:lnTo>
                    <a:pt x="0" y="45103"/>
                  </a:lnTo>
                  <a:lnTo>
                    <a:pt x="67107" y="45103"/>
                  </a:lnTo>
                  <a:lnTo>
                    <a:pt x="67107" y="1507"/>
                  </a:lnTo>
                  <a:cubicBezTo>
                    <a:pt x="67107" y="685"/>
                    <a:pt x="66422" y="0"/>
                    <a:pt x="65578" y="0"/>
                  </a:cubicBezTo>
                  <a:close/>
                </a:path>
              </a:pathLst>
            </a:custGeom>
            <a:solidFill>
              <a:schemeClr val="l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27"/>
            <p:cNvSpPr/>
            <p:nvPr/>
          </p:nvSpPr>
          <p:spPr>
            <a:xfrm>
              <a:off x="2011075" y="3293175"/>
              <a:ext cx="2022350" cy="148950"/>
            </a:xfrm>
            <a:custGeom>
              <a:avLst/>
              <a:gdLst/>
              <a:ahLst/>
              <a:cxnLst/>
              <a:rect l="l" t="t" r="r" b="b"/>
              <a:pathLst>
                <a:path w="80894" h="5958" extrusionOk="0">
                  <a:moveTo>
                    <a:pt x="0" y="0"/>
                  </a:moveTo>
                  <a:lnTo>
                    <a:pt x="0" y="3036"/>
                  </a:lnTo>
                  <a:cubicBezTo>
                    <a:pt x="0" y="4656"/>
                    <a:pt x="1301" y="5957"/>
                    <a:pt x="2922" y="5957"/>
                  </a:cubicBezTo>
                  <a:lnTo>
                    <a:pt x="77971" y="5957"/>
                  </a:lnTo>
                  <a:cubicBezTo>
                    <a:pt x="79592" y="5957"/>
                    <a:pt x="80893" y="4656"/>
                    <a:pt x="80893" y="3036"/>
                  </a:cubicBezTo>
                  <a:lnTo>
                    <a:pt x="80893" y="0"/>
                  </a:lnTo>
                  <a:close/>
                </a:path>
              </a:pathLst>
            </a:custGeom>
            <a:solidFill>
              <a:schemeClr val="accent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27"/>
            <p:cNvSpPr/>
            <p:nvPr/>
          </p:nvSpPr>
          <p:spPr>
            <a:xfrm>
              <a:off x="2376850" y="3361650"/>
              <a:ext cx="804600" cy="321850"/>
            </a:xfrm>
            <a:custGeom>
              <a:avLst/>
              <a:gdLst/>
              <a:ahLst/>
              <a:cxnLst/>
              <a:rect l="l" t="t" r="r" b="b"/>
              <a:pathLst>
                <a:path w="32184" h="12874" extrusionOk="0">
                  <a:moveTo>
                    <a:pt x="6437" y="0"/>
                  </a:moveTo>
                  <a:cubicBezTo>
                    <a:pt x="2899" y="0"/>
                    <a:pt x="0" y="2876"/>
                    <a:pt x="0" y="6437"/>
                  </a:cubicBezTo>
                  <a:cubicBezTo>
                    <a:pt x="0" y="9975"/>
                    <a:pt x="2899" y="12874"/>
                    <a:pt x="6437" y="12874"/>
                  </a:cubicBezTo>
                  <a:lnTo>
                    <a:pt x="25770" y="12874"/>
                  </a:lnTo>
                  <a:cubicBezTo>
                    <a:pt x="29308" y="12874"/>
                    <a:pt x="32184" y="9975"/>
                    <a:pt x="32184" y="6437"/>
                  </a:cubicBezTo>
                  <a:cubicBezTo>
                    <a:pt x="32184" y="2876"/>
                    <a:pt x="29308" y="0"/>
                    <a:pt x="25770" y="0"/>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27"/>
            <p:cNvSpPr/>
            <p:nvPr/>
          </p:nvSpPr>
          <p:spPr>
            <a:xfrm>
              <a:off x="2730075" y="3442675"/>
              <a:ext cx="323575" cy="54225"/>
            </a:xfrm>
            <a:custGeom>
              <a:avLst/>
              <a:gdLst/>
              <a:ahLst/>
              <a:cxnLst/>
              <a:rect l="l" t="t" r="r" b="b"/>
              <a:pathLst>
                <a:path w="12943" h="2169" extrusionOk="0">
                  <a:moveTo>
                    <a:pt x="1096" y="0"/>
                  </a:moveTo>
                  <a:cubicBezTo>
                    <a:pt x="479" y="0"/>
                    <a:pt x="0" y="502"/>
                    <a:pt x="0" y="1096"/>
                  </a:cubicBezTo>
                  <a:cubicBezTo>
                    <a:pt x="0" y="1689"/>
                    <a:pt x="479" y="2169"/>
                    <a:pt x="1096" y="2169"/>
                  </a:cubicBezTo>
                  <a:lnTo>
                    <a:pt x="11846" y="2169"/>
                  </a:lnTo>
                  <a:cubicBezTo>
                    <a:pt x="12440" y="2169"/>
                    <a:pt x="12942" y="1689"/>
                    <a:pt x="12942" y="1096"/>
                  </a:cubicBezTo>
                  <a:cubicBezTo>
                    <a:pt x="12942" y="502"/>
                    <a:pt x="12440" y="0"/>
                    <a:pt x="11846"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27"/>
            <p:cNvSpPr/>
            <p:nvPr/>
          </p:nvSpPr>
          <p:spPr>
            <a:xfrm>
              <a:off x="2730075" y="3548225"/>
              <a:ext cx="220850" cy="53675"/>
            </a:xfrm>
            <a:custGeom>
              <a:avLst/>
              <a:gdLst/>
              <a:ahLst/>
              <a:cxnLst/>
              <a:rect l="l" t="t" r="r" b="b"/>
              <a:pathLst>
                <a:path w="8834" h="2147" extrusionOk="0">
                  <a:moveTo>
                    <a:pt x="1096" y="1"/>
                  </a:moveTo>
                  <a:cubicBezTo>
                    <a:pt x="479" y="1"/>
                    <a:pt x="0" y="480"/>
                    <a:pt x="0" y="1074"/>
                  </a:cubicBezTo>
                  <a:cubicBezTo>
                    <a:pt x="0" y="1667"/>
                    <a:pt x="479" y="2147"/>
                    <a:pt x="1096" y="2147"/>
                  </a:cubicBezTo>
                  <a:lnTo>
                    <a:pt x="7761" y="2147"/>
                  </a:lnTo>
                  <a:cubicBezTo>
                    <a:pt x="8354" y="2147"/>
                    <a:pt x="8834" y="1667"/>
                    <a:pt x="8834" y="1074"/>
                  </a:cubicBezTo>
                  <a:cubicBezTo>
                    <a:pt x="8834" y="480"/>
                    <a:pt x="8354" y="1"/>
                    <a:pt x="7761"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27"/>
            <p:cNvSpPr/>
            <p:nvPr/>
          </p:nvSpPr>
          <p:spPr>
            <a:xfrm>
              <a:off x="2437900" y="3422125"/>
              <a:ext cx="200325" cy="200325"/>
            </a:xfrm>
            <a:custGeom>
              <a:avLst/>
              <a:gdLst/>
              <a:ahLst/>
              <a:cxnLst/>
              <a:rect l="l" t="t" r="r" b="b"/>
              <a:pathLst>
                <a:path w="8013" h="8013" extrusionOk="0">
                  <a:moveTo>
                    <a:pt x="3995" y="1"/>
                  </a:moveTo>
                  <a:cubicBezTo>
                    <a:pt x="1781" y="1"/>
                    <a:pt x="1" y="1804"/>
                    <a:pt x="1" y="4018"/>
                  </a:cubicBezTo>
                  <a:cubicBezTo>
                    <a:pt x="1" y="6232"/>
                    <a:pt x="1781" y="8012"/>
                    <a:pt x="3995" y="8012"/>
                  </a:cubicBezTo>
                  <a:cubicBezTo>
                    <a:pt x="6209" y="8012"/>
                    <a:pt x="8012" y="6232"/>
                    <a:pt x="8012" y="4018"/>
                  </a:cubicBezTo>
                  <a:cubicBezTo>
                    <a:pt x="8012" y="1804"/>
                    <a:pt x="6209" y="1"/>
                    <a:pt x="3995"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27"/>
            <p:cNvSpPr/>
            <p:nvPr/>
          </p:nvSpPr>
          <p:spPr>
            <a:xfrm>
              <a:off x="2501250" y="3556225"/>
              <a:ext cx="21125" cy="21150"/>
            </a:xfrm>
            <a:custGeom>
              <a:avLst/>
              <a:gdLst/>
              <a:ahLst/>
              <a:cxnLst/>
              <a:rect l="l" t="t" r="r" b="b"/>
              <a:pathLst>
                <a:path w="845" h="846" extrusionOk="0">
                  <a:moveTo>
                    <a:pt x="411" y="1"/>
                  </a:moveTo>
                  <a:cubicBezTo>
                    <a:pt x="183" y="1"/>
                    <a:pt x="0" y="183"/>
                    <a:pt x="0" y="411"/>
                  </a:cubicBezTo>
                  <a:cubicBezTo>
                    <a:pt x="0" y="662"/>
                    <a:pt x="183" y="845"/>
                    <a:pt x="411" y="845"/>
                  </a:cubicBezTo>
                  <a:cubicBezTo>
                    <a:pt x="639" y="845"/>
                    <a:pt x="845" y="662"/>
                    <a:pt x="845" y="411"/>
                  </a:cubicBezTo>
                  <a:cubicBezTo>
                    <a:pt x="845" y="183"/>
                    <a:pt x="639" y="1"/>
                    <a:pt x="411"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27"/>
            <p:cNvSpPr/>
            <p:nvPr/>
          </p:nvSpPr>
          <p:spPr>
            <a:xfrm>
              <a:off x="2480700" y="3472925"/>
              <a:ext cx="105025" cy="78200"/>
            </a:xfrm>
            <a:custGeom>
              <a:avLst/>
              <a:gdLst/>
              <a:ahLst/>
              <a:cxnLst/>
              <a:rect l="l" t="t" r="r" b="b"/>
              <a:pathLst>
                <a:path w="4201" h="3128" extrusionOk="0">
                  <a:moveTo>
                    <a:pt x="206" y="0"/>
                  </a:moveTo>
                  <a:cubicBezTo>
                    <a:pt x="92" y="0"/>
                    <a:pt x="0" y="91"/>
                    <a:pt x="0" y="205"/>
                  </a:cubicBezTo>
                  <a:cubicBezTo>
                    <a:pt x="0" y="320"/>
                    <a:pt x="92" y="411"/>
                    <a:pt x="206" y="411"/>
                  </a:cubicBezTo>
                  <a:lnTo>
                    <a:pt x="411" y="411"/>
                  </a:lnTo>
                  <a:lnTo>
                    <a:pt x="1165" y="2009"/>
                  </a:lnTo>
                  <a:lnTo>
                    <a:pt x="868" y="2511"/>
                  </a:lnTo>
                  <a:cubicBezTo>
                    <a:pt x="731" y="2785"/>
                    <a:pt x="913" y="3127"/>
                    <a:pt x="1233" y="3127"/>
                  </a:cubicBezTo>
                  <a:lnTo>
                    <a:pt x="3538" y="3127"/>
                  </a:lnTo>
                  <a:cubicBezTo>
                    <a:pt x="3653" y="3127"/>
                    <a:pt x="3744" y="3036"/>
                    <a:pt x="3744" y="2922"/>
                  </a:cubicBezTo>
                  <a:cubicBezTo>
                    <a:pt x="3744" y="2808"/>
                    <a:pt x="3653" y="2716"/>
                    <a:pt x="3538" y="2716"/>
                  </a:cubicBezTo>
                  <a:lnTo>
                    <a:pt x="1233" y="2716"/>
                  </a:lnTo>
                  <a:lnTo>
                    <a:pt x="1461" y="2305"/>
                  </a:lnTo>
                  <a:lnTo>
                    <a:pt x="3013" y="2305"/>
                  </a:lnTo>
                  <a:cubicBezTo>
                    <a:pt x="3173" y="2305"/>
                    <a:pt x="3310" y="2214"/>
                    <a:pt x="3379" y="2077"/>
                  </a:cubicBezTo>
                  <a:lnTo>
                    <a:pt x="4132" y="730"/>
                  </a:lnTo>
                  <a:cubicBezTo>
                    <a:pt x="4200" y="594"/>
                    <a:pt x="4109" y="411"/>
                    <a:pt x="3949" y="411"/>
                  </a:cubicBezTo>
                  <a:lnTo>
                    <a:pt x="868" y="411"/>
                  </a:lnTo>
                  <a:lnTo>
                    <a:pt x="731" y="114"/>
                  </a:lnTo>
                  <a:cubicBezTo>
                    <a:pt x="685" y="46"/>
                    <a:pt x="617" y="0"/>
                    <a:pt x="548"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27"/>
            <p:cNvSpPr/>
            <p:nvPr/>
          </p:nvSpPr>
          <p:spPr>
            <a:xfrm>
              <a:off x="2553175" y="3556225"/>
              <a:ext cx="21125" cy="21150"/>
            </a:xfrm>
            <a:custGeom>
              <a:avLst/>
              <a:gdLst/>
              <a:ahLst/>
              <a:cxnLst/>
              <a:rect l="l" t="t" r="r" b="b"/>
              <a:pathLst>
                <a:path w="845" h="846" extrusionOk="0">
                  <a:moveTo>
                    <a:pt x="434" y="1"/>
                  </a:moveTo>
                  <a:cubicBezTo>
                    <a:pt x="206" y="1"/>
                    <a:pt x="0" y="183"/>
                    <a:pt x="0" y="411"/>
                  </a:cubicBezTo>
                  <a:cubicBezTo>
                    <a:pt x="0" y="662"/>
                    <a:pt x="206" y="845"/>
                    <a:pt x="434" y="845"/>
                  </a:cubicBezTo>
                  <a:cubicBezTo>
                    <a:pt x="662" y="845"/>
                    <a:pt x="845" y="662"/>
                    <a:pt x="845" y="411"/>
                  </a:cubicBezTo>
                  <a:cubicBezTo>
                    <a:pt x="845" y="183"/>
                    <a:pt x="662" y="1"/>
                    <a:pt x="434"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27"/>
            <p:cNvSpPr/>
            <p:nvPr/>
          </p:nvSpPr>
          <p:spPr>
            <a:xfrm>
              <a:off x="3879325" y="2728800"/>
              <a:ext cx="55375" cy="24575"/>
            </a:xfrm>
            <a:custGeom>
              <a:avLst/>
              <a:gdLst/>
              <a:ahLst/>
              <a:cxnLst/>
              <a:rect l="l" t="t" r="r" b="b"/>
              <a:pathLst>
                <a:path w="2215" h="983" extrusionOk="0">
                  <a:moveTo>
                    <a:pt x="2146" y="1"/>
                  </a:moveTo>
                  <a:cubicBezTo>
                    <a:pt x="2146" y="1"/>
                    <a:pt x="708" y="503"/>
                    <a:pt x="0" y="777"/>
                  </a:cubicBezTo>
                  <a:cubicBezTo>
                    <a:pt x="0" y="823"/>
                    <a:pt x="46" y="891"/>
                    <a:pt x="69" y="982"/>
                  </a:cubicBezTo>
                  <a:cubicBezTo>
                    <a:pt x="776" y="708"/>
                    <a:pt x="2214" y="206"/>
                    <a:pt x="2214" y="206"/>
                  </a:cubicBezTo>
                  <a:cubicBezTo>
                    <a:pt x="2192" y="115"/>
                    <a:pt x="2169" y="47"/>
                    <a:pt x="214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27"/>
            <p:cNvSpPr/>
            <p:nvPr/>
          </p:nvSpPr>
          <p:spPr>
            <a:xfrm>
              <a:off x="3878750" y="2727100"/>
              <a:ext cx="54225" cy="21125"/>
            </a:xfrm>
            <a:custGeom>
              <a:avLst/>
              <a:gdLst/>
              <a:ahLst/>
              <a:cxnLst/>
              <a:rect l="l" t="t" r="r" b="b"/>
              <a:pathLst>
                <a:path w="2169" h="845" extrusionOk="0">
                  <a:moveTo>
                    <a:pt x="2146" y="0"/>
                  </a:moveTo>
                  <a:cubicBezTo>
                    <a:pt x="2146" y="0"/>
                    <a:pt x="708" y="503"/>
                    <a:pt x="0" y="776"/>
                  </a:cubicBezTo>
                  <a:cubicBezTo>
                    <a:pt x="0" y="776"/>
                    <a:pt x="0" y="799"/>
                    <a:pt x="23" y="845"/>
                  </a:cubicBezTo>
                  <a:cubicBezTo>
                    <a:pt x="731" y="571"/>
                    <a:pt x="2169" y="69"/>
                    <a:pt x="2169" y="69"/>
                  </a:cubicBezTo>
                  <a:cubicBezTo>
                    <a:pt x="2146" y="23"/>
                    <a:pt x="2146" y="0"/>
                    <a:pt x="21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27"/>
            <p:cNvSpPr/>
            <p:nvPr/>
          </p:nvSpPr>
          <p:spPr>
            <a:xfrm>
              <a:off x="3877025" y="2723675"/>
              <a:ext cx="55400" cy="22850"/>
            </a:xfrm>
            <a:custGeom>
              <a:avLst/>
              <a:gdLst/>
              <a:ahLst/>
              <a:cxnLst/>
              <a:rect l="l" t="t" r="r" b="b"/>
              <a:pathLst>
                <a:path w="2216" h="914" extrusionOk="0">
                  <a:moveTo>
                    <a:pt x="2147" y="0"/>
                  </a:moveTo>
                  <a:cubicBezTo>
                    <a:pt x="2147" y="0"/>
                    <a:pt x="731" y="525"/>
                    <a:pt x="1" y="777"/>
                  </a:cubicBezTo>
                  <a:cubicBezTo>
                    <a:pt x="24" y="822"/>
                    <a:pt x="47" y="868"/>
                    <a:pt x="69" y="913"/>
                  </a:cubicBezTo>
                  <a:cubicBezTo>
                    <a:pt x="777" y="640"/>
                    <a:pt x="2215" y="137"/>
                    <a:pt x="2215" y="137"/>
                  </a:cubicBezTo>
                  <a:cubicBezTo>
                    <a:pt x="2192" y="92"/>
                    <a:pt x="2169" y="46"/>
                    <a:pt x="2147"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27"/>
            <p:cNvSpPr/>
            <p:nvPr/>
          </p:nvSpPr>
          <p:spPr>
            <a:xfrm>
              <a:off x="3875900" y="2720250"/>
              <a:ext cx="54800" cy="22850"/>
            </a:xfrm>
            <a:custGeom>
              <a:avLst/>
              <a:gdLst/>
              <a:ahLst/>
              <a:cxnLst/>
              <a:rect l="l" t="t" r="r" b="b"/>
              <a:pathLst>
                <a:path w="2192" h="914" extrusionOk="0">
                  <a:moveTo>
                    <a:pt x="2146" y="1"/>
                  </a:moveTo>
                  <a:cubicBezTo>
                    <a:pt x="2146" y="1"/>
                    <a:pt x="708" y="526"/>
                    <a:pt x="0" y="777"/>
                  </a:cubicBezTo>
                  <a:cubicBezTo>
                    <a:pt x="23" y="822"/>
                    <a:pt x="46" y="868"/>
                    <a:pt x="46" y="914"/>
                  </a:cubicBezTo>
                  <a:cubicBezTo>
                    <a:pt x="776" y="662"/>
                    <a:pt x="2192" y="137"/>
                    <a:pt x="2192" y="137"/>
                  </a:cubicBezTo>
                  <a:cubicBezTo>
                    <a:pt x="2192" y="92"/>
                    <a:pt x="2169" y="46"/>
                    <a:pt x="2146"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27"/>
            <p:cNvSpPr/>
            <p:nvPr/>
          </p:nvSpPr>
          <p:spPr>
            <a:xfrm>
              <a:off x="3874750" y="2717400"/>
              <a:ext cx="54800" cy="22275"/>
            </a:xfrm>
            <a:custGeom>
              <a:avLst/>
              <a:gdLst/>
              <a:ahLst/>
              <a:cxnLst/>
              <a:rect l="l" t="t" r="r" b="b"/>
              <a:pathLst>
                <a:path w="2192" h="891" extrusionOk="0">
                  <a:moveTo>
                    <a:pt x="2146" y="0"/>
                  </a:moveTo>
                  <a:cubicBezTo>
                    <a:pt x="2146" y="0"/>
                    <a:pt x="708" y="503"/>
                    <a:pt x="1" y="776"/>
                  </a:cubicBezTo>
                  <a:cubicBezTo>
                    <a:pt x="24" y="822"/>
                    <a:pt x="24" y="868"/>
                    <a:pt x="46" y="891"/>
                  </a:cubicBezTo>
                  <a:cubicBezTo>
                    <a:pt x="754" y="640"/>
                    <a:pt x="2192" y="115"/>
                    <a:pt x="2192" y="115"/>
                  </a:cubicBezTo>
                  <a:cubicBezTo>
                    <a:pt x="2192" y="92"/>
                    <a:pt x="2169" y="46"/>
                    <a:pt x="2146"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27"/>
            <p:cNvSpPr/>
            <p:nvPr/>
          </p:nvSpPr>
          <p:spPr>
            <a:xfrm>
              <a:off x="3873625" y="2713975"/>
              <a:ext cx="54800" cy="22850"/>
            </a:xfrm>
            <a:custGeom>
              <a:avLst/>
              <a:gdLst/>
              <a:ahLst/>
              <a:cxnLst/>
              <a:rect l="l" t="t" r="r" b="b"/>
              <a:pathLst>
                <a:path w="2192" h="914" extrusionOk="0">
                  <a:moveTo>
                    <a:pt x="2146" y="0"/>
                  </a:moveTo>
                  <a:cubicBezTo>
                    <a:pt x="2146" y="0"/>
                    <a:pt x="708" y="503"/>
                    <a:pt x="0" y="777"/>
                  </a:cubicBezTo>
                  <a:cubicBezTo>
                    <a:pt x="23" y="822"/>
                    <a:pt x="23" y="868"/>
                    <a:pt x="46" y="913"/>
                  </a:cubicBezTo>
                  <a:cubicBezTo>
                    <a:pt x="753" y="640"/>
                    <a:pt x="2191" y="137"/>
                    <a:pt x="2191" y="137"/>
                  </a:cubicBezTo>
                  <a:cubicBezTo>
                    <a:pt x="2168" y="92"/>
                    <a:pt x="2168" y="46"/>
                    <a:pt x="2146"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27"/>
            <p:cNvSpPr/>
            <p:nvPr/>
          </p:nvSpPr>
          <p:spPr>
            <a:xfrm>
              <a:off x="3873050" y="2712250"/>
              <a:ext cx="54225" cy="21150"/>
            </a:xfrm>
            <a:custGeom>
              <a:avLst/>
              <a:gdLst/>
              <a:ahLst/>
              <a:cxnLst/>
              <a:rect l="l" t="t" r="r" b="b"/>
              <a:pathLst>
                <a:path w="2169" h="846" extrusionOk="0">
                  <a:moveTo>
                    <a:pt x="2146" y="1"/>
                  </a:moveTo>
                  <a:cubicBezTo>
                    <a:pt x="2146" y="1"/>
                    <a:pt x="708" y="503"/>
                    <a:pt x="0" y="777"/>
                  </a:cubicBezTo>
                  <a:cubicBezTo>
                    <a:pt x="0" y="823"/>
                    <a:pt x="23" y="846"/>
                    <a:pt x="23" y="846"/>
                  </a:cubicBezTo>
                  <a:cubicBezTo>
                    <a:pt x="731" y="572"/>
                    <a:pt x="2169" y="69"/>
                    <a:pt x="2169" y="69"/>
                  </a:cubicBezTo>
                  <a:cubicBezTo>
                    <a:pt x="2169" y="69"/>
                    <a:pt x="2146" y="47"/>
                    <a:pt x="2146"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27"/>
            <p:cNvSpPr/>
            <p:nvPr/>
          </p:nvSpPr>
          <p:spPr>
            <a:xfrm>
              <a:off x="3870750" y="2707125"/>
              <a:ext cx="55950" cy="24575"/>
            </a:xfrm>
            <a:custGeom>
              <a:avLst/>
              <a:gdLst/>
              <a:ahLst/>
              <a:cxnLst/>
              <a:rect l="l" t="t" r="r" b="b"/>
              <a:pathLst>
                <a:path w="2238" h="983" extrusionOk="0">
                  <a:moveTo>
                    <a:pt x="2146" y="1"/>
                  </a:moveTo>
                  <a:cubicBezTo>
                    <a:pt x="2146" y="1"/>
                    <a:pt x="731" y="503"/>
                    <a:pt x="1" y="777"/>
                  </a:cubicBezTo>
                  <a:cubicBezTo>
                    <a:pt x="47" y="868"/>
                    <a:pt x="69" y="936"/>
                    <a:pt x="92" y="982"/>
                  </a:cubicBezTo>
                  <a:cubicBezTo>
                    <a:pt x="800" y="708"/>
                    <a:pt x="2238" y="206"/>
                    <a:pt x="2238" y="206"/>
                  </a:cubicBezTo>
                  <a:cubicBezTo>
                    <a:pt x="2215" y="160"/>
                    <a:pt x="2192" y="92"/>
                    <a:pt x="2146"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27"/>
            <p:cNvSpPr/>
            <p:nvPr/>
          </p:nvSpPr>
          <p:spPr>
            <a:xfrm>
              <a:off x="3870200" y="2748200"/>
              <a:ext cx="10850" cy="8600"/>
            </a:xfrm>
            <a:custGeom>
              <a:avLst/>
              <a:gdLst/>
              <a:ahLst/>
              <a:cxnLst/>
              <a:rect l="l" t="t" r="r" b="b"/>
              <a:pathLst>
                <a:path w="434" h="344" extrusionOk="0">
                  <a:moveTo>
                    <a:pt x="365" y="1"/>
                  </a:moveTo>
                  <a:cubicBezTo>
                    <a:pt x="228" y="47"/>
                    <a:pt x="114" y="92"/>
                    <a:pt x="0" y="138"/>
                  </a:cubicBezTo>
                  <a:cubicBezTo>
                    <a:pt x="23" y="184"/>
                    <a:pt x="46" y="252"/>
                    <a:pt x="69" y="343"/>
                  </a:cubicBezTo>
                  <a:cubicBezTo>
                    <a:pt x="183" y="298"/>
                    <a:pt x="320" y="252"/>
                    <a:pt x="434" y="206"/>
                  </a:cubicBezTo>
                  <a:cubicBezTo>
                    <a:pt x="411" y="115"/>
                    <a:pt x="365" y="47"/>
                    <a:pt x="365"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27"/>
            <p:cNvSpPr/>
            <p:nvPr/>
          </p:nvSpPr>
          <p:spPr>
            <a:xfrm>
              <a:off x="3869625" y="2746500"/>
              <a:ext cx="9725" cy="5150"/>
            </a:xfrm>
            <a:custGeom>
              <a:avLst/>
              <a:gdLst/>
              <a:ahLst/>
              <a:cxnLst/>
              <a:rect l="l" t="t" r="r" b="b"/>
              <a:pathLst>
                <a:path w="389" h="206" extrusionOk="0">
                  <a:moveTo>
                    <a:pt x="365" y="0"/>
                  </a:moveTo>
                  <a:cubicBezTo>
                    <a:pt x="229" y="46"/>
                    <a:pt x="114" y="92"/>
                    <a:pt x="0" y="137"/>
                  </a:cubicBezTo>
                  <a:cubicBezTo>
                    <a:pt x="0" y="137"/>
                    <a:pt x="0" y="160"/>
                    <a:pt x="23" y="206"/>
                  </a:cubicBezTo>
                  <a:cubicBezTo>
                    <a:pt x="137" y="160"/>
                    <a:pt x="251" y="115"/>
                    <a:pt x="388" y="69"/>
                  </a:cubicBezTo>
                  <a:cubicBezTo>
                    <a:pt x="365" y="23"/>
                    <a:pt x="365" y="0"/>
                    <a:pt x="365"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27"/>
            <p:cNvSpPr/>
            <p:nvPr/>
          </p:nvSpPr>
          <p:spPr>
            <a:xfrm>
              <a:off x="3868475" y="2743075"/>
              <a:ext cx="10300" cy="6875"/>
            </a:xfrm>
            <a:custGeom>
              <a:avLst/>
              <a:gdLst/>
              <a:ahLst/>
              <a:cxnLst/>
              <a:rect l="l" t="t" r="r" b="b"/>
              <a:pathLst>
                <a:path w="412" h="275" extrusionOk="0">
                  <a:moveTo>
                    <a:pt x="343" y="1"/>
                  </a:moveTo>
                  <a:cubicBezTo>
                    <a:pt x="229" y="46"/>
                    <a:pt x="115" y="92"/>
                    <a:pt x="1" y="137"/>
                  </a:cubicBezTo>
                  <a:cubicBezTo>
                    <a:pt x="23" y="183"/>
                    <a:pt x="23" y="229"/>
                    <a:pt x="46" y="274"/>
                  </a:cubicBezTo>
                  <a:cubicBezTo>
                    <a:pt x="160" y="229"/>
                    <a:pt x="275" y="183"/>
                    <a:pt x="411" y="137"/>
                  </a:cubicBezTo>
                  <a:cubicBezTo>
                    <a:pt x="389" y="92"/>
                    <a:pt x="366" y="46"/>
                    <a:pt x="343"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27"/>
            <p:cNvSpPr/>
            <p:nvPr/>
          </p:nvSpPr>
          <p:spPr>
            <a:xfrm>
              <a:off x="3867325" y="2739650"/>
              <a:ext cx="9725" cy="6875"/>
            </a:xfrm>
            <a:custGeom>
              <a:avLst/>
              <a:gdLst/>
              <a:ahLst/>
              <a:cxnLst/>
              <a:rect l="l" t="t" r="r" b="b"/>
              <a:pathLst>
                <a:path w="389" h="275" extrusionOk="0">
                  <a:moveTo>
                    <a:pt x="343" y="1"/>
                  </a:moveTo>
                  <a:cubicBezTo>
                    <a:pt x="229" y="46"/>
                    <a:pt x="115" y="92"/>
                    <a:pt x="1" y="138"/>
                  </a:cubicBezTo>
                  <a:cubicBezTo>
                    <a:pt x="24" y="183"/>
                    <a:pt x="24" y="229"/>
                    <a:pt x="47" y="274"/>
                  </a:cubicBezTo>
                  <a:cubicBezTo>
                    <a:pt x="161" y="229"/>
                    <a:pt x="275" y="183"/>
                    <a:pt x="389" y="138"/>
                  </a:cubicBezTo>
                  <a:cubicBezTo>
                    <a:pt x="389" y="92"/>
                    <a:pt x="366" y="46"/>
                    <a:pt x="343"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27"/>
            <p:cNvSpPr/>
            <p:nvPr/>
          </p:nvSpPr>
          <p:spPr>
            <a:xfrm>
              <a:off x="3866200" y="2736800"/>
              <a:ext cx="9725" cy="6300"/>
            </a:xfrm>
            <a:custGeom>
              <a:avLst/>
              <a:gdLst/>
              <a:ahLst/>
              <a:cxnLst/>
              <a:rect l="l" t="t" r="r" b="b"/>
              <a:pathLst>
                <a:path w="389" h="252" extrusionOk="0">
                  <a:moveTo>
                    <a:pt x="343" y="0"/>
                  </a:moveTo>
                  <a:cubicBezTo>
                    <a:pt x="229" y="23"/>
                    <a:pt x="114" y="69"/>
                    <a:pt x="0" y="115"/>
                  </a:cubicBezTo>
                  <a:cubicBezTo>
                    <a:pt x="0" y="160"/>
                    <a:pt x="23" y="206"/>
                    <a:pt x="46" y="252"/>
                  </a:cubicBezTo>
                  <a:cubicBezTo>
                    <a:pt x="160" y="206"/>
                    <a:pt x="274" y="160"/>
                    <a:pt x="388" y="115"/>
                  </a:cubicBezTo>
                  <a:cubicBezTo>
                    <a:pt x="366" y="92"/>
                    <a:pt x="366" y="46"/>
                    <a:pt x="343"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27"/>
            <p:cNvSpPr/>
            <p:nvPr/>
          </p:nvSpPr>
          <p:spPr>
            <a:xfrm>
              <a:off x="3865050" y="2733375"/>
              <a:ext cx="9725" cy="6300"/>
            </a:xfrm>
            <a:custGeom>
              <a:avLst/>
              <a:gdLst/>
              <a:ahLst/>
              <a:cxnLst/>
              <a:rect l="l" t="t" r="r" b="b"/>
              <a:pathLst>
                <a:path w="389" h="252" extrusionOk="0">
                  <a:moveTo>
                    <a:pt x="343" y="1"/>
                  </a:moveTo>
                  <a:cubicBezTo>
                    <a:pt x="229" y="46"/>
                    <a:pt x="115" y="69"/>
                    <a:pt x="1" y="115"/>
                  </a:cubicBezTo>
                  <a:cubicBezTo>
                    <a:pt x="1" y="160"/>
                    <a:pt x="23" y="206"/>
                    <a:pt x="46" y="252"/>
                  </a:cubicBezTo>
                  <a:cubicBezTo>
                    <a:pt x="160" y="206"/>
                    <a:pt x="275" y="160"/>
                    <a:pt x="389" y="137"/>
                  </a:cubicBezTo>
                  <a:cubicBezTo>
                    <a:pt x="366" y="92"/>
                    <a:pt x="366" y="46"/>
                    <a:pt x="343"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27"/>
            <p:cNvSpPr/>
            <p:nvPr/>
          </p:nvSpPr>
          <p:spPr>
            <a:xfrm>
              <a:off x="3864475" y="2731675"/>
              <a:ext cx="9175" cy="4575"/>
            </a:xfrm>
            <a:custGeom>
              <a:avLst/>
              <a:gdLst/>
              <a:ahLst/>
              <a:cxnLst/>
              <a:rect l="l" t="t" r="r" b="b"/>
              <a:pathLst>
                <a:path w="367" h="183" extrusionOk="0">
                  <a:moveTo>
                    <a:pt x="343" y="0"/>
                  </a:moveTo>
                  <a:cubicBezTo>
                    <a:pt x="229" y="46"/>
                    <a:pt x="115" y="91"/>
                    <a:pt x="1" y="114"/>
                  </a:cubicBezTo>
                  <a:cubicBezTo>
                    <a:pt x="1" y="160"/>
                    <a:pt x="24" y="183"/>
                    <a:pt x="24" y="183"/>
                  </a:cubicBezTo>
                  <a:cubicBezTo>
                    <a:pt x="138" y="137"/>
                    <a:pt x="252" y="114"/>
                    <a:pt x="366" y="69"/>
                  </a:cubicBezTo>
                  <a:cubicBezTo>
                    <a:pt x="366" y="69"/>
                    <a:pt x="343" y="46"/>
                    <a:pt x="343"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27"/>
            <p:cNvSpPr/>
            <p:nvPr/>
          </p:nvSpPr>
          <p:spPr>
            <a:xfrm>
              <a:off x="3862775" y="2726525"/>
              <a:ext cx="10300" cy="8025"/>
            </a:xfrm>
            <a:custGeom>
              <a:avLst/>
              <a:gdLst/>
              <a:ahLst/>
              <a:cxnLst/>
              <a:rect l="l" t="t" r="r" b="b"/>
              <a:pathLst>
                <a:path w="412" h="321" extrusionOk="0">
                  <a:moveTo>
                    <a:pt x="320" y="1"/>
                  </a:moveTo>
                  <a:cubicBezTo>
                    <a:pt x="206" y="46"/>
                    <a:pt x="114" y="92"/>
                    <a:pt x="0" y="115"/>
                  </a:cubicBezTo>
                  <a:cubicBezTo>
                    <a:pt x="23" y="206"/>
                    <a:pt x="46" y="275"/>
                    <a:pt x="69" y="320"/>
                  </a:cubicBezTo>
                  <a:cubicBezTo>
                    <a:pt x="183" y="297"/>
                    <a:pt x="297" y="252"/>
                    <a:pt x="411" y="206"/>
                  </a:cubicBezTo>
                  <a:cubicBezTo>
                    <a:pt x="388" y="160"/>
                    <a:pt x="366" y="92"/>
                    <a:pt x="320"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27"/>
            <p:cNvSpPr/>
            <p:nvPr/>
          </p:nvSpPr>
          <p:spPr>
            <a:xfrm>
              <a:off x="3870200" y="2748200"/>
              <a:ext cx="10850" cy="8600"/>
            </a:xfrm>
            <a:custGeom>
              <a:avLst/>
              <a:gdLst/>
              <a:ahLst/>
              <a:cxnLst/>
              <a:rect l="l" t="t" r="r" b="b"/>
              <a:pathLst>
                <a:path w="434" h="344" extrusionOk="0">
                  <a:moveTo>
                    <a:pt x="365" y="1"/>
                  </a:moveTo>
                  <a:cubicBezTo>
                    <a:pt x="114" y="92"/>
                    <a:pt x="0" y="138"/>
                    <a:pt x="0" y="138"/>
                  </a:cubicBezTo>
                  <a:cubicBezTo>
                    <a:pt x="23" y="184"/>
                    <a:pt x="46" y="252"/>
                    <a:pt x="69" y="343"/>
                  </a:cubicBezTo>
                  <a:cubicBezTo>
                    <a:pt x="69" y="343"/>
                    <a:pt x="183" y="298"/>
                    <a:pt x="434" y="206"/>
                  </a:cubicBezTo>
                  <a:cubicBezTo>
                    <a:pt x="411" y="115"/>
                    <a:pt x="365" y="47"/>
                    <a:pt x="365"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27"/>
            <p:cNvSpPr/>
            <p:nvPr/>
          </p:nvSpPr>
          <p:spPr>
            <a:xfrm>
              <a:off x="3869625" y="2746500"/>
              <a:ext cx="9725" cy="5150"/>
            </a:xfrm>
            <a:custGeom>
              <a:avLst/>
              <a:gdLst/>
              <a:ahLst/>
              <a:cxnLst/>
              <a:rect l="l" t="t" r="r" b="b"/>
              <a:pathLst>
                <a:path w="389" h="206" extrusionOk="0">
                  <a:moveTo>
                    <a:pt x="365" y="0"/>
                  </a:moveTo>
                  <a:cubicBezTo>
                    <a:pt x="114" y="92"/>
                    <a:pt x="0" y="137"/>
                    <a:pt x="0" y="137"/>
                  </a:cubicBezTo>
                  <a:cubicBezTo>
                    <a:pt x="0" y="137"/>
                    <a:pt x="0" y="160"/>
                    <a:pt x="23" y="206"/>
                  </a:cubicBezTo>
                  <a:cubicBezTo>
                    <a:pt x="23" y="206"/>
                    <a:pt x="137" y="160"/>
                    <a:pt x="388" y="69"/>
                  </a:cubicBezTo>
                  <a:cubicBezTo>
                    <a:pt x="365" y="23"/>
                    <a:pt x="365" y="0"/>
                    <a:pt x="365"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27"/>
            <p:cNvSpPr/>
            <p:nvPr/>
          </p:nvSpPr>
          <p:spPr>
            <a:xfrm>
              <a:off x="3868475" y="2743075"/>
              <a:ext cx="10300" cy="6875"/>
            </a:xfrm>
            <a:custGeom>
              <a:avLst/>
              <a:gdLst/>
              <a:ahLst/>
              <a:cxnLst/>
              <a:rect l="l" t="t" r="r" b="b"/>
              <a:pathLst>
                <a:path w="412" h="275" extrusionOk="0">
                  <a:moveTo>
                    <a:pt x="343" y="1"/>
                  </a:moveTo>
                  <a:cubicBezTo>
                    <a:pt x="115" y="92"/>
                    <a:pt x="1" y="137"/>
                    <a:pt x="1" y="137"/>
                  </a:cubicBezTo>
                  <a:cubicBezTo>
                    <a:pt x="23" y="183"/>
                    <a:pt x="23" y="229"/>
                    <a:pt x="46" y="274"/>
                  </a:cubicBezTo>
                  <a:cubicBezTo>
                    <a:pt x="46" y="274"/>
                    <a:pt x="160" y="229"/>
                    <a:pt x="411" y="137"/>
                  </a:cubicBezTo>
                  <a:cubicBezTo>
                    <a:pt x="389" y="92"/>
                    <a:pt x="366" y="46"/>
                    <a:pt x="343"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27"/>
            <p:cNvSpPr/>
            <p:nvPr/>
          </p:nvSpPr>
          <p:spPr>
            <a:xfrm>
              <a:off x="3867325" y="2739650"/>
              <a:ext cx="9725" cy="6875"/>
            </a:xfrm>
            <a:custGeom>
              <a:avLst/>
              <a:gdLst/>
              <a:ahLst/>
              <a:cxnLst/>
              <a:rect l="l" t="t" r="r" b="b"/>
              <a:pathLst>
                <a:path w="389" h="275" extrusionOk="0">
                  <a:moveTo>
                    <a:pt x="343" y="1"/>
                  </a:moveTo>
                  <a:cubicBezTo>
                    <a:pt x="115" y="92"/>
                    <a:pt x="1" y="138"/>
                    <a:pt x="1" y="138"/>
                  </a:cubicBezTo>
                  <a:cubicBezTo>
                    <a:pt x="24" y="183"/>
                    <a:pt x="24" y="229"/>
                    <a:pt x="47" y="274"/>
                  </a:cubicBezTo>
                  <a:cubicBezTo>
                    <a:pt x="47" y="274"/>
                    <a:pt x="161" y="229"/>
                    <a:pt x="389" y="138"/>
                  </a:cubicBezTo>
                  <a:cubicBezTo>
                    <a:pt x="389" y="92"/>
                    <a:pt x="366" y="46"/>
                    <a:pt x="343"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27"/>
            <p:cNvSpPr/>
            <p:nvPr/>
          </p:nvSpPr>
          <p:spPr>
            <a:xfrm>
              <a:off x="3866200" y="2736800"/>
              <a:ext cx="9725" cy="6300"/>
            </a:xfrm>
            <a:custGeom>
              <a:avLst/>
              <a:gdLst/>
              <a:ahLst/>
              <a:cxnLst/>
              <a:rect l="l" t="t" r="r" b="b"/>
              <a:pathLst>
                <a:path w="389" h="252" extrusionOk="0">
                  <a:moveTo>
                    <a:pt x="343" y="0"/>
                  </a:moveTo>
                  <a:cubicBezTo>
                    <a:pt x="114" y="69"/>
                    <a:pt x="0" y="115"/>
                    <a:pt x="0" y="115"/>
                  </a:cubicBezTo>
                  <a:cubicBezTo>
                    <a:pt x="0" y="160"/>
                    <a:pt x="23" y="206"/>
                    <a:pt x="46" y="252"/>
                  </a:cubicBezTo>
                  <a:cubicBezTo>
                    <a:pt x="46" y="252"/>
                    <a:pt x="160" y="206"/>
                    <a:pt x="388" y="115"/>
                  </a:cubicBezTo>
                  <a:cubicBezTo>
                    <a:pt x="366" y="92"/>
                    <a:pt x="366" y="46"/>
                    <a:pt x="343"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27"/>
            <p:cNvSpPr/>
            <p:nvPr/>
          </p:nvSpPr>
          <p:spPr>
            <a:xfrm>
              <a:off x="3865050" y="2733375"/>
              <a:ext cx="9725" cy="6300"/>
            </a:xfrm>
            <a:custGeom>
              <a:avLst/>
              <a:gdLst/>
              <a:ahLst/>
              <a:cxnLst/>
              <a:rect l="l" t="t" r="r" b="b"/>
              <a:pathLst>
                <a:path w="389" h="252" extrusionOk="0">
                  <a:moveTo>
                    <a:pt x="343" y="1"/>
                  </a:moveTo>
                  <a:cubicBezTo>
                    <a:pt x="115" y="69"/>
                    <a:pt x="1" y="115"/>
                    <a:pt x="1" y="115"/>
                  </a:cubicBezTo>
                  <a:cubicBezTo>
                    <a:pt x="1" y="160"/>
                    <a:pt x="23" y="206"/>
                    <a:pt x="46" y="252"/>
                  </a:cubicBezTo>
                  <a:cubicBezTo>
                    <a:pt x="46" y="252"/>
                    <a:pt x="160" y="206"/>
                    <a:pt x="389" y="137"/>
                  </a:cubicBezTo>
                  <a:cubicBezTo>
                    <a:pt x="366" y="92"/>
                    <a:pt x="366" y="46"/>
                    <a:pt x="343"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27"/>
            <p:cNvSpPr/>
            <p:nvPr/>
          </p:nvSpPr>
          <p:spPr>
            <a:xfrm>
              <a:off x="3864475" y="2731675"/>
              <a:ext cx="9175" cy="4575"/>
            </a:xfrm>
            <a:custGeom>
              <a:avLst/>
              <a:gdLst/>
              <a:ahLst/>
              <a:cxnLst/>
              <a:rect l="l" t="t" r="r" b="b"/>
              <a:pathLst>
                <a:path w="367" h="183" extrusionOk="0">
                  <a:moveTo>
                    <a:pt x="343" y="0"/>
                  </a:moveTo>
                  <a:cubicBezTo>
                    <a:pt x="115" y="69"/>
                    <a:pt x="1" y="114"/>
                    <a:pt x="1" y="114"/>
                  </a:cubicBezTo>
                  <a:cubicBezTo>
                    <a:pt x="1" y="160"/>
                    <a:pt x="24" y="183"/>
                    <a:pt x="24" y="183"/>
                  </a:cubicBezTo>
                  <a:cubicBezTo>
                    <a:pt x="24" y="183"/>
                    <a:pt x="138" y="137"/>
                    <a:pt x="366" y="69"/>
                  </a:cubicBezTo>
                  <a:cubicBezTo>
                    <a:pt x="366" y="69"/>
                    <a:pt x="343" y="46"/>
                    <a:pt x="343"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27"/>
            <p:cNvSpPr/>
            <p:nvPr/>
          </p:nvSpPr>
          <p:spPr>
            <a:xfrm>
              <a:off x="3862775" y="2726525"/>
              <a:ext cx="10300" cy="8025"/>
            </a:xfrm>
            <a:custGeom>
              <a:avLst/>
              <a:gdLst/>
              <a:ahLst/>
              <a:cxnLst/>
              <a:rect l="l" t="t" r="r" b="b"/>
              <a:pathLst>
                <a:path w="412" h="321" extrusionOk="0">
                  <a:moveTo>
                    <a:pt x="320" y="1"/>
                  </a:moveTo>
                  <a:cubicBezTo>
                    <a:pt x="114" y="92"/>
                    <a:pt x="0" y="115"/>
                    <a:pt x="0" y="115"/>
                  </a:cubicBezTo>
                  <a:cubicBezTo>
                    <a:pt x="23" y="206"/>
                    <a:pt x="46" y="275"/>
                    <a:pt x="69" y="320"/>
                  </a:cubicBezTo>
                  <a:cubicBezTo>
                    <a:pt x="69" y="320"/>
                    <a:pt x="183" y="275"/>
                    <a:pt x="411" y="206"/>
                  </a:cubicBezTo>
                  <a:cubicBezTo>
                    <a:pt x="388" y="160"/>
                    <a:pt x="366" y="92"/>
                    <a:pt x="320"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27"/>
            <p:cNvSpPr/>
            <p:nvPr/>
          </p:nvSpPr>
          <p:spPr>
            <a:xfrm>
              <a:off x="3771475" y="2751625"/>
              <a:ext cx="100450" cy="23425"/>
            </a:xfrm>
            <a:custGeom>
              <a:avLst/>
              <a:gdLst/>
              <a:ahLst/>
              <a:cxnLst/>
              <a:rect l="l" t="t" r="r" b="b"/>
              <a:pathLst>
                <a:path w="4018" h="937" extrusionOk="0">
                  <a:moveTo>
                    <a:pt x="3949" y="1"/>
                  </a:moveTo>
                  <a:cubicBezTo>
                    <a:pt x="2694" y="435"/>
                    <a:pt x="1370" y="709"/>
                    <a:pt x="0" y="731"/>
                  </a:cubicBezTo>
                  <a:cubicBezTo>
                    <a:pt x="0" y="777"/>
                    <a:pt x="0" y="845"/>
                    <a:pt x="0" y="937"/>
                  </a:cubicBezTo>
                  <a:cubicBezTo>
                    <a:pt x="1393" y="914"/>
                    <a:pt x="2739" y="640"/>
                    <a:pt x="4018" y="206"/>
                  </a:cubicBezTo>
                  <a:cubicBezTo>
                    <a:pt x="3995" y="115"/>
                    <a:pt x="3972" y="47"/>
                    <a:pt x="394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27"/>
            <p:cNvSpPr/>
            <p:nvPr/>
          </p:nvSpPr>
          <p:spPr>
            <a:xfrm>
              <a:off x="3771475" y="2749925"/>
              <a:ext cx="98750" cy="20000"/>
            </a:xfrm>
            <a:custGeom>
              <a:avLst/>
              <a:gdLst/>
              <a:ahLst/>
              <a:cxnLst/>
              <a:rect l="l" t="t" r="r" b="b"/>
              <a:pathLst>
                <a:path w="3950" h="800" extrusionOk="0">
                  <a:moveTo>
                    <a:pt x="3926" y="0"/>
                  </a:moveTo>
                  <a:cubicBezTo>
                    <a:pt x="2671" y="434"/>
                    <a:pt x="1347" y="708"/>
                    <a:pt x="0" y="708"/>
                  </a:cubicBezTo>
                  <a:lnTo>
                    <a:pt x="0" y="799"/>
                  </a:lnTo>
                  <a:cubicBezTo>
                    <a:pt x="1370" y="777"/>
                    <a:pt x="2694" y="503"/>
                    <a:pt x="3949" y="69"/>
                  </a:cubicBezTo>
                  <a:cubicBezTo>
                    <a:pt x="3926" y="23"/>
                    <a:pt x="3926" y="0"/>
                    <a:pt x="392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27"/>
            <p:cNvSpPr/>
            <p:nvPr/>
          </p:nvSpPr>
          <p:spPr>
            <a:xfrm>
              <a:off x="3771475" y="2746500"/>
              <a:ext cx="98175" cy="21150"/>
            </a:xfrm>
            <a:custGeom>
              <a:avLst/>
              <a:gdLst/>
              <a:ahLst/>
              <a:cxnLst/>
              <a:rect l="l" t="t" r="r" b="b"/>
              <a:pathLst>
                <a:path w="3927" h="846" extrusionOk="0">
                  <a:moveTo>
                    <a:pt x="3881" y="0"/>
                  </a:moveTo>
                  <a:cubicBezTo>
                    <a:pt x="2625" y="434"/>
                    <a:pt x="1324" y="685"/>
                    <a:pt x="0" y="708"/>
                  </a:cubicBezTo>
                  <a:cubicBezTo>
                    <a:pt x="0" y="754"/>
                    <a:pt x="0" y="799"/>
                    <a:pt x="0" y="845"/>
                  </a:cubicBezTo>
                  <a:cubicBezTo>
                    <a:pt x="1347" y="845"/>
                    <a:pt x="2671" y="571"/>
                    <a:pt x="3926" y="137"/>
                  </a:cubicBezTo>
                  <a:cubicBezTo>
                    <a:pt x="3903" y="92"/>
                    <a:pt x="3903" y="46"/>
                    <a:pt x="3881"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27"/>
            <p:cNvSpPr/>
            <p:nvPr/>
          </p:nvSpPr>
          <p:spPr>
            <a:xfrm>
              <a:off x="3771475" y="2743075"/>
              <a:ext cx="97025" cy="21150"/>
            </a:xfrm>
            <a:custGeom>
              <a:avLst/>
              <a:gdLst/>
              <a:ahLst/>
              <a:cxnLst/>
              <a:rect l="l" t="t" r="r" b="b"/>
              <a:pathLst>
                <a:path w="3881" h="846" extrusionOk="0">
                  <a:moveTo>
                    <a:pt x="3835" y="1"/>
                  </a:moveTo>
                  <a:cubicBezTo>
                    <a:pt x="2602" y="434"/>
                    <a:pt x="1301" y="685"/>
                    <a:pt x="0" y="708"/>
                  </a:cubicBezTo>
                  <a:cubicBezTo>
                    <a:pt x="0" y="754"/>
                    <a:pt x="0" y="799"/>
                    <a:pt x="0" y="845"/>
                  </a:cubicBezTo>
                  <a:cubicBezTo>
                    <a:pt x="1324" y="822"/>
                    <a:pt x="2625" y="571"/>
                    <a:pt x="3881" y="137"/>
                  </a:cubicBezTo>
                  <a:cubicBezTo>
                    <a:pt x="3858" y="92"/>
                    <a:pt x="3858" y="46"/>
                    <a:pt x="383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27"/>
            <p:cNvSpPr/>
            <p:nvPr/>
          </p:nvSpPr>
          <p:spPr>
            <a:xfrm>
              <a:off x="3771475" y="2739650"/>
              <a:ext cx="95875" cy="21150"/>
            </a:xfrm>
            <a:custGeom>
              <a:avLst/>
              <a:gdLst/>
              <a:ahLst/>
              <a:cxnLst/>
              <a:rect l="l" t="t" r="r" b="b"/>
              <a:pathLst>
                <a:path w="3835" h="846" extrusionOk="0">
                  <a:moveTo>
                    <a:pt x="3789" y="1"/>
                  </a:moveTo>
                  <a:cubicBezTo>
                    <a:pt x="2557" y="434"/>
                    <a:pt x="1279" y="685"/>
                    <a:pt x="0" y="708"/>
                  </a:cubicBezTo>
                  <a:cubicBezTo>
                    <a:pt x="0" y="754"/>
                    <a:pt x="0" y="799"/>
                    <a:pt x="0" y="845"/>
                  </a:cubicBezTo>
                  <a:cubicBezTo>
                    <a:pt x="1301" y="822"/>
                    <a:pt x="2602" y="571"/>
                    <a:pt x="3835" y="138"/>
                  </a:cubicBezTo>
                  <a:cubicBezTo>
                    <a:pt x="3812" y="92"/>
                    <a:pt x="3789" y="46"/>
                    <a:pt x="3789"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27"/>
            <p:cNvSpPr/>
            <p:nvPr/>
          </p:nvSpPr>
          <p:spPr>
            <a:xfrm>
              <a:off x="3771475" y="2736225"/>
              <a:ext cx="94750" cy="21150"/>
            </a:xfrm>
            <a:custGeom>
              <a:avLst/>
              <a:gdLst/>
              <a:ahLst/>
              <a:cxnLst/>
              <a:rect l="l" t="t" r="r" b="b"/>
              <a:pathLst>
                <a:path w="3790" h="846" extrusionOk="0">
                  <a:moveTo>
                    <a:pt x="3744" y="1"/>
                  </a:moveTo>
                  <a:cubicBezTo>
                    <a:pt x="2534" y="434"/>
                    <a:pt x="1279" y="685"/>
                    <a:pt x="0" y="708"/>
                  </a:cubicBezTo>
                  <a:cubicBezTo>
                    <a:pt x="0" y="754"/>
                    <a:pt x="0" y="800"/>
                    <a:pt x="0" y="845"/>
                  </a:cubicBezTo>
                  <a:cubicBezTo>
                    <a:pt x="1279" y="822"/>
                    <a:pt x="2557" y="571"/>
                    <a:pt x="3789" y="138"/>
                  </a:cubicBezTo>
                  <a:cubicBezTo>
                    <a:pt x="3766" y="92"/>
                    <a:pt x="3744" y="46"/>
                    <a:pt x="3744"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27"/>
            <p:cNvSpPr/>
            <p:nvPr/>
          </p:nvSpPr>
          <p:spPr>
            <a:xfrm>
              <a:off x="3771475" y="2734525"/>
              <a:ext cx="93600" cy="19425"/>
            </a:xfrm>
            <a:custGeom>
              <a:avLst/>
              <a:gdLst/>
              <a:ahLst/>
              <a:cxnLst/>
              <a:rect l="l" t="t" r="r" b="b"/>
              <a:pathLst>
                <a:path w="3744" h="777" extrusionOk="0">
                  <a:moveTo>
                    <a:pt x="3721" y="0"/>
                  </a:moveTo>
                  <a:cubicBezTo>
                    <a:pt x="2511" y="434"/>
                    <a:pt x="1256" y="685"/>
                    <a:pt x="0" y="685"/>
                  </a:cubicBezTo>
                  <a:cubicBezTo>
                    <a:pt x="0" y="731"/>
                    <a:pt x="0" y="776"/>
                    <a:pt x="0" y="776"/>
                  </a:cubicBezTo>
                  <a:cubicBezTo>
                    <a:pt x="1279" y="753"/>
                    <a:pt x="2534" y="502"/>
                    <a:pt x="3744" y="69"/>
                  </a:cubicBezTo>
                  <a:cubicBezTo>
                    <a:pt x="3744" y="69"/>
                    <a:pt x="3721" y="46"/>
                    <a:pt x="3721"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27"/>
            <p:cNvSpPr/>
            <p:nvPr/>
          </p:nvSpPr>
          <p:spPr>
            <a:xfrm>
              <a:off x="3771475" y="2729375"/>
              <a:ext cx="93025" cy="22275"/>
            </a:xfrm>
            <a:custGeom>
              <a:avLst/>
              <a:gdLst/>
              <a:ahLst/>
              <a:cxnLst/>
              <a:rect l="l" t="t" r="r" b="b"/>
              <a:pathLst>
                <a:path w="3721" h="891" extrusionOk="0">
                  <a:moveTo>
                    <a:pt x="3652" y="1"/>
                  </a:moveTo>
                  <a:cubicBezTo>
                    <a:pt x="2465" y="434"/>
                    <a:pt x="1233" y="663"/>
                    <a:pt x="0" y="685"/>
                  </a:cubicBezTo>
                  <a:cubicBezTo>
                    <a:pt x="0" y="777"/>
                    <a:pt x="0" y="845"/>
                    <a:pt x="0" y="891"/>
                  </a:cubicBezTo>
                  <a:cubicBezTo>
                    <a:pt x="1256" y="891"/>
                    <a:pt x="2511" y="640"/>
                    <a:pt x="3721" y="206"/>
                  </a:cubicBezTo>
                  <a:cubicBezTo>
                    <a:pt x="3698" y="161"/>
                    <a:pt x="3675" y="92"/>
                    <a:pt x="3652"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27"/>
            <p:cNvSpPr/>
            <p:nvPr/>
          </p:nvSpPr>
          <p:spPr>
            <a:xfrm>
              <a:off x="3771475" y="2769900"/>
              <a:ext cx="25" cy="5150"/>
            </a:xfrm>
            <a:custGeom>
              <a:avLst/>
              <a:gdLst/>
              <a:ahLst/>
              <a:cxnLst/>
              <a:rect l="l" t="t" r="r" b="b"/>
              <a:pathLst>
                <a:path w="1" h="206" extrusionOk="0">
                  <a:moveTo>
                    <a:pt x="0" y="206"/>
                  </a:moveTo>
                  <a:cubicBezTo>
                    <a:pt x="0" y="206"/>
                    <a:pt x="0" y="206"/>
                    <a:pt x="0" y="206"/>
                  </a:cubicBezTo>
                  <a:cubicBezTo>
                    <a:pt x="0" y="114"/>
                    <a:pt x="0" y="46"/>
                    <a:pt x="0" y="0"/>
                  </a:cubicBezTo>
                  <a:cubicBezTo>
                    <a:pt x="0" y="0"/>
                    <a:pt x="0" y="0"/>
                    <a:pt x="0" y="0"/>
                  </a:cubicBezTo>
                  <a:cubicBezTo>
                    <a:pt x="0" y="46"/>
                    <a:pt x="0" y="114"/>
                    <a:pt x="0" y="206"/>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27"/>
            <p:cNvSpPr/>
            <p:nvPr/>
          </p:nvSpPr>
          <p:spPr>
            <a:xfrm>
              <a:off x="3771475" y="2767625"/>
              <a:ext cx="25" cy="2300"/>
            </a:xfrm>
            <a:custGeom>
              <a:avLst/>
              <a:gdLst/>
              <a:ahLst/>
              <a:cxnLst/>
              <a:rect l="l" t="t" r="r" b="b"/>
              <a:pathLst>
                <a:path w="1" h="92" extrusionOk="0">
                  <a:moveTo>
                    <a:pt x="0" y="91"/>
                  </a:moveTo>
                  <a:cubicBezTo>
                    <a:pt x="0" y="91"/>
                    <a:pt x="0" y="91"/>
                    <a:pt x="0" y="91"/>
                  </a:cubicBezTo>
                  <a:cubicBezTo>
                    <a:pt x="0" y="46"/>
                    <a:pt x="0" y="23"/>
                    <a:pt x="0" y="23"/>
                  </a:cubicBezTo>
                  <a:cubicBezTo>
                    <a:pt x="0" y="23"/>
                    <a:pt x="0" y="0"/>
                    <a:pt x="0" y="0"/>
                  </a:cubicBezTo>
                  <a:cubicBezTo>
                    <a:pt x="0" y="0"/>
                    <a:pt x="0" y="46"/>
                    <a:pt x="0" y="9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27"/>
            <p:cNvSpPr/>
            <p:nvPr/>
          </p:nvSpPr>
          <p:spPr>
            <a:xfrm>
              <a:off x="3771475" y="2764200"/>
              <a:ext cx="25" cy="4000"/>
            </a:xfrm>
            <a:custGeom>
              <a:avLst/>
              <a:gdLst/>
              <a:ahLst/>
              <a:cxnLst/>
              <a:rect l="l" t="t" r="r" b="b"/>
              <a:pathLst>
                <a:path w="1" h="160" extrusionOk="0">
                  <a:moveTo>
                    <a:pt x="0" y="137"/>
                  </a:moveTo>
                  <a:cubicBezTo>
                    <a:pt x="0" y="137"/>
                    <a:pt x="0" y="160"/>
                    <a:pt x="0" y="160"/>
                  </a:cubicBezTo>
                  <a:cubicBezTo>
                    <a:pt x="0" y="91"/>
                    <a:pt x="0" y="46"/>
                    <a:pt x="0" y="0"/>
                  </a:cubicBezTo>
                  <a:cubicBezTo>
                    <a:pt x="0" y="0"/>
                    <a:pt x="0" y="0"/>
                    <a:pt x="0" y="0"/>
                  </a:cubicBezTo>
                  <a:cubicBezTo>
                    <a:pt x="0" y="46"/>
                    <a:pt x="0" y="91"/>
                    <a:pt x="0" y="137"/>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27"/>
            <p:cNvSpPr/>
            <p:nvPr/>
          </p:nvSpPr>
          <p:spPr>
            <a:xfrm>
              <a:off x="3771475" y="2760775"/>
              <a:ext cx="25" cy="3450"/>
            </a:xfrm>
            <a:custGeom>
              <a:avLst/>
              <a:gdLst/>
              <a:ahLst/>
              <a:cxnLst/>
              <a:rect l="l" t="t" r="r" b="b"/>
              <a:pathLst>
                <a:path w="1" h="138" extrusionOk="0">
                  <a:moveTo>
                    <a:pt x="0" y="137"/>
                  </a:moveTo>
                  <a:cubicBezTo>
                    <a:pt x="0" y="137"/>
                    <a:pt x="0" y="137"/>
                    <a:pt x="0" y="137"/>
                  </a:cubicBezTo>
                  <a:cubicBezTo>
                    <a:pt x="0" y="91"/>
                    <a:pt x="0" y="46"/>
                    <a:pt x="0" y="0"/>
                  </a:cubicBezTo>
                  <a:cubicBezTo>
                    <a:pt x="0" y="0"/>
                    <a:pt x="0" y="0"/>
                    <a:pt x="0" y="0"/>
                  </a:cubicBezTo>
                  <a:cubicBezTo>
                    <a:pt x="0" y="46"/>
                    <a:pt x="0" y="91"/>
                    <a:pt x="0" y="137"/>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27"/>
            <p:cNvSpPr/>
            <p:nvPr/>
          </p:nvSpPr>
          <p:spPr>
            <a:xfrm>
              <a:off x="3771475" y="2757350"/>
              <a:ext cx="25" cy="3450"/>
            </a:xfrm>
            <a:custGeom>
              <a:avLst/>
              <a:gdLst/>
              <a:ahLst/>
              <a:cxnLst/>
              <a:rect l="l" t="t" r="r" b="b"/>
              <a:pathLst>
                <a:path w="1" h="138" extrusionOk="0">
                  <a:moveTo>
                    <a:pt x="0" y="137"/>
                  </a:moveTo>
                  <a:cubicBezTo>
                    <a:pt x="0" y="137"/>
                    <a:pt x="0" y="137"/>
                    <a:pt x="0" y="137"/>
                  </a:cubicBezTo>
                  <a:cubicBezTo>
                    <a:pt x="0" y="91"/>
                    <a:pt x="0" y="46"/>
                    <a:pt x="0" y="0"/>
                  </a:cubicBezTo>
                  <a:cubicBezTo>
                    <a:pt x="0" y="0"/>
                    <a:pt x="0" y="0"/>
                    <a:pt x="0" y="0"/>
                  </a:cubicBezTo>
                  <a:cubicBezTo>
                    <a:pt x="0" y="46"/>
                    <a:pt x="0" y="91"/>
                    <a:pt x="0" y="137"/>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27"/>
            <p:cNvSpPr/>
            <p:nvPr/>
          </p:nvSpPr>
          <p:spPr>
            <a:xfrm>
              <a:off x="3770900" y="2753925"/>
              <a:ext cx="600" cy="3450"/>
            </a:xfrm>
            <a:custGeom>
              <a:avLst/>
              <a:gdLst/>
              <a:ahLst/>
              <a:cxnLst/>
              <a:rect l="l" t="t" r="r" b="b"/>
              <a:pathLst>
                <a:path w="24" h="138" extrusionOk="0">
                  <a:moveTo>
                    <a:pt x="0" y="0"/>
                  </a:moveTo>
                  <a:cubicBezTo>
                    <a:pt x="23" y="46"/>
                    <a:pt x="23" y="92"/>
                    <a:pt x="23" y="137"/>
                  </a:cubicBezTo>
                  <a:cubicBezTo>
                    <a:pt x="23" y="92"/>
                    <a:pt x="23" y="46"/>
                    <a:pt x="23"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27"/>
            <p:cNvSpPr/>
            <p:nvPr/>
          </p:nvSpPr>
          <p:spPr>
            <a:xfrm>
              <a:off x="3770900" y="2751625"/>
              <a:ext cx="600" cy="2325"/>
            </a:xfrm>
            <a:custGeom>
              <a:avLst/>
              <a:gdLst/>
              <a:ahLst/>
              <a:cxnLst/>
              <a:rect l="l" t="t" r="r" b="b"/>
              <a:pathLst>
                <a:path w="24" h="93" extrusionOk="0">
                  <a:moveTo>
                    <a:pt x="0" y="1"/>
                  </a:moveTo>
                  <a:cubicBezTo>
                    <a:pt x="0" y="47"/>
                    <a:pt x="0" y="92"/>
                    <a:pt x="0" y="92"/>
                  </a:cubicBezTo>
                  <a:lnTo>
                    <a:pt x="23" y="92"/>
                  </a:lnTo>
                  <a:cubicBezTo>
                    <a:pt x="23" y="92"/>
                    <a:pt x="23" y="47"/>
                    <a:pt x="2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27"/>
            <p:cNvSpPr/>
            <p:nvPr/>
          </p:nvSpPr>
          <p:spPr>
            <a:xfrm>
              <a:off x="3770900" y="2746500"/>
              <a:ext cx="600" cy="5150"/>
            </a:xfrm>
            <a:custGeom>
              <a:avLst/>
              <a:gdLst/>
              <a:ahLst/>
              <a:cxnLst/>
              <a:rect l="l" t="t" r="r" b="b"/>
              <a:pathLst>
                <a:path w="24" h="206" extrusionOk="0">
                  <a:moveTo>
                    <a:pt x="0" y="0"/>
                  </a:moveTo>
                  <a:cubicBezTo>
                    <a:pt x="0" y="92"/>
                    <a:pt x="0" y="160"/>
                    <a:pt x="0" y="206"/>
                  </a:cubicBezTo>
                  <a:lnTo>
                    <a:pt x="23" y="206"/>
                  </a:lnTo>
                  <a:cubicBezTo>
                    <a:pt x="23" y="160"/>
                    <a:pt x="23" y="92"/>
                    <a:pt x="2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27"/>
            <p:cNvSpPr/>
            <p:nvPr/>
          </p:nvSpPr>
          <p:spPr>
            <a:xfrm>
              <a:off x="3651625" y="2747075"/>
              <a:ext cx="119875" cy="28000"/>
            </a:xfrm>
            <a:custGeom>
              <a:avLst/>
              <a:gdLst/>
              <a:ahLst/>
              <a:cxnLst/>
              <a:rect l="l" t="t" r="r" b="b"/>
              <a:pathLst>
                <a:path w="4795" h="1120" extrusionOk="0">
                  <a:moveTo>
                    <a:pt x="69" y="0"/>
                  </a:moveTo>
                  <a:cubicBezTo>
                    <a:pt x="47" y="46"/>
                    <a:pt x="24" y="92"/>
                    <a:pt x="1" y="183"/>
                  </a:cubicBezTo>
                  <a:cubicBezTo>
                    <a:pt x="1463" y="759"/>
                    <a:pt x="3054" y="1120"/>
                    <a:pt x="4648" y="1120"/>
                  </a:cubicBezTo>
                  <a:cubicBezTo>
                    <a:pt x="4697" y="1120"/>
                    <a:pt x="4746" y="1119"/>
                    <a:pt x="4794" y="1119"/>
                  </a:cubicBezTo>
                  <a:cubicBezTo>
                    <a:pt x="4794" y="1027"/>
                    <a:pt x="4794" y="959"/>
                    <a:pt x="4794" y="913"/>
                  </a:cubicBezTo>
                  <a:cubicBezTo>
                    <a:pt x="4743" y="914"/>
                    <a:pt x="4691" y="914"/>
                    <a:pt x="4640" y="914"/>
                  </a:cubicBezTo>
                  <a:cubicBezTo>
                    <a:pt x="3052" y="914"/>
                    <a:pt x="1529" y="575"/>
                    <a:pt x="69"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27"/>
            <p:cNvSpPr/>
            <p:nvPr/>
          </p:nvSpPr>
          <p:spPr>
            <a:xfrm>
              <a:off x="3653350" y="2745350"/>
              <a:ext cx="118150" cy="24600"/>
            </a:xfrm>
            <a:custGeom>
              <a:avLst/>
              <a:gdLst/>
              <a:ahLst/>
              <a:cxnLst/>
              <a:rect l="l" t="t" r="r" b="b"/>
              <a:pathLst>
                <a:path w="4726" h="984" extrusionOk="0">
                  <a:moveTo>
                    <a:pt x="23" y="1"/>
                  </a:moveTo>
                  <a:cubicBezTo>
                    <a:pt x="23" y="1"/>
                    <a:pt x="23" y="24"/>
                    <a:pt x="0" y="69"/>
                  </a:cubicBezTo>
                  <a:cubicBezTo>
                    <a:pt x="1460" y="644"/>
                    <a:pt x="2983" y="983"/>
                    <a:pt x="4571" y="983"/>
                  </a:cubicBezTo>
                  <a:cubicBezTo>
                    <a:pt x="4622" y="983"/>
                    <a:pt x="4674" y="983"/>
                    <a:pt x="4725" y="982"/>
                  </a:cubicBezTo>
                  <a:cubicBezTo>
                    <a:pt x="4725" y="937"/>
                    <a:pt x="4725" y="914"/>
                    <a:pt x="4725" y="914"/>
                  </a:cubicBezTo>
                  <a:cubicBezTo>
                    <a:pt x="3105" y="914"/>
                    <a:pt x="1507" y="571"/>
                    <a:pt x="23"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27"/>
            <p:cNvSpPr/>
            <p:nvPr/>
          </p:nvSpPr>
          <p:spPr>
            <a:xfrm>
              <a:off x="3546650" y="2687150"/>
              <a:ext cx="106725" cy="64500"/>
            </a:xfrm>
            <a:custGeom>
              <a:avLst/>
              <a:gdLst/>
              <a:ahLst/>
              <a:cxnLst/>
              <a:rect l="l" t="t" r="r" b="b"/>
              <a:pathLst>
                <a:path w="4269" h="2580" extrusionOk="0">
                  <a:moveTo>
                    <a:pt x="137" y="1"/>
                  </a:moveTo>
                  <a:cubicBezTo>
                    <a:pt x="91" y="46"/>
                    <a:pt x="46" y="92"/>
                    <a:pt x="0" y="183"/>
                  </a:cubicBezTo>
                  <a:cubicBezTo>
                    <a:pt x="1278" y="1165"/>
                    <a:pt x="2671" y="1986"/>
                    <a:pt x="4200" y="2580"/>
                  </a:cubicBezTo>
                  <a:cubicBezTo>
                    <a:pt x="4223" y="2489"/>
                    <a:pt x="4246" y="2443"/>
                    <a:pt x="4268" y="2397"/>
                  </a:cubicBezTo>
                  <a:cubicBezTo>
                    <a:pt x="2762" y="1804"/>
                    <a:pt x="1392" y="982"/>
                    <a:pt x="137"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27"/>
            <p:cNvSpPr/>
            <p:nvPr/>
          </p:nvSpPr>
          <p:spPr>
            <a:xfrm>
              <a:off x="3550075" y="2686025"/>
              <a:ext cx="103875" cy="61075"/>
            </a:xfrm>
            <a:custGeom>
              <a:avLst/>
              <a:gdLst/>
              <a:ahLst/>
              <a:cxnLst/>
              <a:rect l="l" t="t" r="r" b="b"/>
              <a:pathLst>
                <a:path w="4155" h="2443" extrusionOk="0">
                  <a:moveTo>
                    <a:pt x="46" y="0"/>
                  </a:moveTo>
                  <a:cubicBezTo>
                    <a:pt x="46" y="0"/>
                    <a:pt x="23" y="0"/>
                    <a:pt x="0" y="46"/>
                  </a:cubicBezTo>
                  <a:cubicBezTo>
                    <a:pt x="1255" y="1027"/>
                    <a:pt x="2625" y="1849"/>
                    <a:pt x="4131" y="2442"/>
                  </a:cubicBezTo>
                  <a:cubicBezTo>
                    <a:pt x="4154" y="2397"/>
                    <a:pt x="4154" y="2374"/>
                    <a:pt x="4154" y="2374"/>
                  </a:cubicBezTo>
                  <a:cubicBezTo>
                    <a:pt x="2671" y="1780"/>
                    <a:pt x="1301" y="959"/>
                    <a:pt x="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27"/>
            <p:cNvSpPr/>
            <p:nvPr/>
          </p:nvSpPr>
          <p:spPr>
            <a:xfrm>
              <a:off x="3653925" y="2741925"/>
              <a:ext cx="117575" cy="26275"/>
            </a:xfrm>
            <a:custGeom>
              <a:avLst/>
              <a:gdLst/>
              <a:ahLst/>
              <a:cxnLst/>
              <a:rect l="l" t="t" r="r" b="b"/>
              <a:pathLst>
                <a:path w="4703" h="1051" extrusionOk="0">
                  <a:moveTo>
                    <a:pt x="69" y="1"/>
                  </a:moveTo>
                  <a:cubicBezTo>
                    <a:pt x="46" y="47"/>
                    <a:pt x="23" y="92"/>
                    <a:pt x="0" y="138"/>
                  </a:cubicBezTo>
                  <a:cubicBezTo>
                    <a:pt x="1484" y="708"/>
                    <a:pt x="3082" y="1051"/>
                    <a:pt x="4702" y="1051"/>
                  </a:cubicBezTo>
                  <a:cubicBezTo>
                    <a:pt x="4702" y="982"/>
                    <a:pt x="4702" y="937"/>
                    <a:pt x="4702" y="891"/>
                  </a:cubicBezTo>
                  <a:cubicBezTo>
                    <a:pt x="4652" y="892"/>
                    <a:pt x="4602" y="892"/>
                    <a:pt x="4552" y="892"/>
                  </a:cubicBezTo>
                  <a:cubicBezTo>
                    <a:pt x="3006" y="892"/>
                    <a:pt x="1484" y="554"/>
                    <a:pt x="6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27"/>
            <p:cNvSpPr/>
            <p:nvPr/>
          </p:nvSpPr>
          <p:spPr>
            <a:xfrm>
              <a:off x="3655625" y="2738500"/>
              <a:ext cx="115875" cy="25750"/>
            </a:xfrm>
            <a:custGeom>
              <a:avLst/>
              <a:gdLst/>
              <a:ahLst/>
              <a:cxnLst/>
              <a:rect l="l" t="t" r="r" b="b"/>
              <a:pathLst>
                <a:path w="4635" h="1030" extrusionOk="0">
                  <a:moveTo>
                    <a:pt x="46" y="1"/>
                  </a:moveTo>
                  <a:cubicBezTo>
                    <a:pt x="24" y="47"/>
                    <a:pt x="1" y="92"/>
                    <a:pt x="1" y="138"/>
                  </a:cubicBezTo>
                  <a:cubicBezTo>
                    <a:pt x="1416" y="691"/>
                    <a:pt x="2938" y="1029"/>
                    <a:pt x="4484" y="1029"/>
                  </a:cubicBezTo>
                  <a:cubicBezTo>
                    <a:pt x="4534" y="1029"/>
                    <a:pt x="4584" y="1029"/>
                    <a:pt x="4634" y="1028"/>
                  </a:cubicBezTo>
                  <a:cubicBezTo>
                    <a:pt x="4634" y="982"/>
                    <a:pt x="4634" y="937"/>
                    <a:pt x="4634" y="891"/>
                  </a:cubicBezTo>
                  <a:cubicBezTo>
                    <a:pt x="4585" y="892"/>
                    <a:pt x="4535" y="892"/>
                    <a:pt x="4486" y="892"/>
                  </a:cubicBezTo>
                  <a:cubicBezTo>
                    <a:pt x="2962" y="892"/>
                    <a:pt x="1461" y="554"/>
                    <a:pt x="46"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27"/>
            <p:cNvSpPr/>
            <p:nvPr/>
          </p:nvSpPr>
          <p:spPr>
            <a:xfrm>
              <a:off x="3551200" y="2683150"/>
              <a:ext cx="104450" cy="62225"/>
            </a:xfrm>
            <a:custGeom>
              <a:avLst/>
              <a:gdLst/>
              <a:ahLst/>
              <a:cxnLst/>
              <a:rect l="l" t="t" r="r" b="b"/>
              <a:pathLst>
                <a:path w="4178" h="2489" extrusionOk="0">
                  <a:moveTo>
                    <a:pt x="69" y="1"/>
                  </a:moveTo>
                  <a:cubicBezTo>
                    <a:pt x="46" y="24"/>
                    <a:pt x="24" y="69"/>
                    <a:pt x="1" y="115"/>
                  </a:cubicBezTo>
                  <a:cubicBezTo>
                    <a:pt x="1256" y="1074"/>
                    <a:pt x="2626" y="1895"/>
                    <a:pt x="4109" y="2489"/>
                  </a:cubicBezTo>
                  <a:cubicBezTo>
                    <a:pt x="4132" y="2443"/>
                    <a:pt x="4155" y="2398"/>
                    <a:pt x="4178" y="2352"/>
                  </a:cubicBezTo>
                  <a:cubicBezTo>
                    <a:pt x="2694" y="1758"/>
                    <a:pt x="1325" y="960"/>
                    <a:pt x="6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27"/>
            <p:cNvSpPr/>
            <p:nvPr/>
          </p:nvSpPr>
          <p:spPr>
            <a:xfrm>
              <a:off x="3552925" y="2680300"/>
              <a:ext cx="103875" cy="61650"/>
            </a:xfrm>
            <a:custGeom>
              <a:avLst/>
              <a:gdLst/>
              <a:ahLst/>
              <a:cxnLst/>
              <a:rect l="l" t="t" r="r" b="b"/>
              <a:pathLst>
                <a:path w="4155" h="2466" extrusionOk="0">
                  <a:moveTo>
                    <a:pt x="92" y="1"/>
                  </a:moveTo>
                  <a:cubicBezTo>
                    <a:pt x="69" y="24"/>
                    <a:pt x="46" y="69"/>
                    <a:pt x="0" y="115"/>
                  </a:cubicBezTo>
                  <a:cubicBezTo>
                    <a:pt x="1256" y="1074"/>
                    <a:pt x="2625" y="1872"/>
                    <a:pt x="4109" y="2466"/>
                  </a:cubicBezTo>
                  <a:cubicBezTo>
                    <a:pt x="4109" y="2420"/>
                    <a:pt x="4132" y="2375"/>
                    <a:pt x="4154" y="2329"/>
                  </a:cubicBezTo>
                  <a:cubicBezTo>
                    <a:pt x="2694" y="1758"/>
                    <a:pt x="1347" y="937"/>
                    <a:pt x="92"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27"/>
            <p:cNvSpPr/>
            <p:nvPr/>
          </p:nvSpPr>
          <p:spPr>
            <a:xfrm>
              <a:off x="3656775" y="2735075"/>
              <a:ext cx="114725" cy="25750"/>
            </a:xfrm>
            <a:custGeom>
              <a:avLst/>
              <a:gdLst/>
              <a:ahLst/>
              <a:cxnLst/>
              <a:rect l="l" t="t" r="r" b="b"/>
              <a:pathLst>
                <a:path w="4589" h="1030" extrusionOk="0">
                  <a:moveTo>
                    <a:pt x="46" y="1"/>
                  </a:moveTo>
                  <a:cubicBezTo>
                    <a:pt x="23" y="47"/>
                    <a:pt x="23" y="92"/>
                    <a:pt x="0" y="138"/>
                  </a:cubicBezTo>
                  <a:cubicBezTo>
                    <a:pt x="1415" y="691"/>
                    <a:pt x="2916" y="1029"/>
                    <a:pt x="4440" y="1029"/>
                  </a:cubicBezTo>
                  <a:cubicBezTo>
                    <a:pt x="4489" y="1029"/>
                    <a:pt x="4539" y="1029"/>
                    <a:pt x="4588" y="1028"/>
                  </a:cubicBezTo>
                  <a:cubicBezTo>
                    <a:pt x="4588" y="982"/>
                    <a:pt x="4588" y="937"/>
                    <a:pt x="4588" y="891"/>
                  </a:cubicBezTo>
                  <a:cubicBezTo>
                    <a:pt x="4540" y="892"/>
                    <a:pt x="4491" y="892"/>
                    <a:pt x="4442" y="892"/>
                  </a:cubicBezTo>
                  <a:cubicBezTo>
                    <a:pt x="2939" y="892"/>
                    <a:pt x="1439" y="554"/>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27"/>
            <p:cNvSpPr/>
            <p:nvPr/>
          </p:nvSpPr>
          <p:spPr>
            <a:xfrm>
              <a:off x="3657925" y="2731675"/>
              <a:ext cx="113575" cy="25725"/>
            </a:xfrm>
            <a:custGeom>
              <a:avLst/>
              <a:gdLst/>
              <a:ahLst/>
              <a:cxnLst/>
              <a:rect l="l" t="t" r="r" b="b"/>
              <a:pathLst>
                <a:path w="4543" h="1029" extrusionOk="0">
                  <a:moveTo>
                    <a:pt x="69" y="0"/>
                  </a:moveTo>
                  <a:lnTo>
                    <a:pt x="0" y="137"/>
                  </a:lnTo>
                  <a:cubicBezTo>
                    <a:pt x="1393" y="690"/>
                    <a:pt x="2893" y="1028"/>
                    <a:pt x="4396" y="1028"/>
                  </a:cubicBezTo>
                  <a:cubicBezTo>
                    <a:pt x="4445" y="1028"/>
                    <a:pt x="4494" y="1028"/>
                    <a:pt x="4542" y="1027"/>
                  </a:cubicBezTo>
                  <a:cubicBezTo>
                    <a:pt x="4542" y="982"/>
                    <a:pt x="4542" y="936"/>
                    <a:pt x="4519" y="890"/>
                  </a:cubicBezTo>
                  <a:cubicBezTo>
                    <a:pt x="3013" y="890"/>
                    <a:pt x="1484" y="571"/>
                    <a:pt x="69"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27"/>
            <p:cNvSpPr/>
            <p:nvPr/>
          </p:nvSpPr>
          <p:spPr>
            <a:xfrm>
              <a:off x="3555200" y="2677450"/>
              <a:ext cx="102750" cy="61075"/>
            </a:xfrm>
            <a:custGeom>
              <a:avLst/>
              <a:gdLst/>
              <a:ahLst/>
              <a:cxnLst/>
              <a:rect l="l" t="t" r="r" b="b"/>
              <a:pathLst>
                <a:path w="4110" h="2443" extrusionOk="0">
                  <a:moveTo>
                    <a:pt x="92" y="1"/>
                  </a:moveTo>
                  <a:cubicBezTo>
                    <a:pt x="69" y="23"/>
                    <a:pt x="23" y="69"/>
                    <a:pt x="1" y="115"/>
                  </a:cubicBezTo>
                  <a:cubicBezTo>
                    <a:pt x="1256" y="1051"/>
                    <a:pt x="2603" y="1872"/>
                    <a:pt x="4063" y="2443"/>
                  </a:cubicBezTo>
                  <a:cubicBezTo>
                    <a:pt x="4086" y="2397"/>
                    <a:pt x="4086" y="2352"/>
                    <a:pt x="4109" y="2306"/>
                  </a:cubicBezTo>
                  <a:cubicBezTo>
                    <a:pt x="2671" y="1735"/>
                    <a:pt x="1324" y="936"/>
                    <a:pt x="92"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27"/>
            <p:cNvSpPr/>
            <p:nvPr/>
          </p:nvSpPr>
          <p:spPr>
            <a:xfrm>
              <a:off x="3557475" y="2674600"/>
              <a:ext cx="102175" cy="60500"/>
            </a:xfrm>
            <a:custGeom>
              <a:avLst/>
              <a:gdLst/>
              <a:ahLst/>
              <a:cxnLst/>
              <a:rect l="l" t="t" r="r" b="b"/>
              <a:pathLst>
                <a:path w="4087" h="2420" extrusionOk="0">
                  <a:moveTo>
                    <a:pt x="92" y="1"/>
                  </a:moveTo>
                  <a:cubicBezTo>
                    <a:pt x="69" y="23"/>
                    <a:pt x="24" y="69"/>
                    <a:pt x="1" y="115"/>
                  </a:cubicBezTo>
                  <a:cubicBezTo>
                    <a:pt x="1233" y="1050"/>
                    <a:pt x="2580" y="1849"/>
                    <a:pt x="4018" y="2420"/>
                  </a:cubicBezTo>
                  <a:lnTo>
                    <a:pt x="4087" y="2283"/>
                  </a:lnTo>
                  <a:cubicBezTo>
                    <a:pt x="2649" y="1735"/>
                    <a:pt x="1302" y="936"/>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27"/>
            <p:cNvSpPr/>
            <p:nvPr/>
          </p:nvSpPr>
          <p:spPr>
            <a:xfrm>
              <a:off x="3659625" y="2729950"/>
              <a:ext cx="111300" cy="24000"/>
            </a:xfrm>
            <a:custGeom>
              <a:avLst/>
              <a:gdLst/>
              <a:ahLst/>
              <a:cxnLst/>
              <a:rect l="l" t="t" r="r" b="b"/>
              <a:pathLst>
                <a:path w="4452" h="960" extrusionOk="0">
                  <a:moveTo>
                    <a:pt x="23" y="1"/>
                  </a:moveTo>
                  <a:cubicBezTo>
                    <a:pt x="1" y="46"/>
                    <a:pt x="1" y="69"/>
                    <a:pt x="1" y="69"/>
                  </a:cubicBezTo>
                  <a:cubicBezTo>
                    <a:pt x="1416" y="640"/>
                    <a:pt x="2945" y="959"/>
                    <a:pt x="4451" y="959"/>
                  </a:cubicBezTo>
                  <a:cubicBezTo>
                    <a:pt x="4451" y="959"/>
                    <a:pt x="4451" y="914"/>
                    <a:pt x="4451" y="868"/>
                  </a:cubicBezTo>
                  <a:cubicBezTo>
                    <a:pt x="4402" y="869"/>
                    <a:pt x="4352" y="869"/>
                    <a:pt x="4302" y="869"/>
                  </a:cubicBezTo>
                  <a:cubicBezTo>
                    <a:pt x="2866" y="869"/>
                    <a:pt x="1391" y="552"/>
                    <a:pt x="2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27"/>
            <p:cNvSpPr/>
            <p:nvPr/>
          </p:nvSpPr>
          <p:spPr>
            <a:xfrm>
              <a:off x="3660200" y="2725375"/>
              <a:ext cx="110725" cy="26325"/>
            </a:xfrm>
            <a:custGeom>
              <a:avLst/>
              <a:gdLst/>
              <a:ahLst/>
              <a:cxnLst/>
              <a:rect l="l" t="t" r="r" b="b"/>
              <a:pathLst>
                <a:path w="4429" h="1053" extrusionOk="0">
                  <a:moveTo>
                    <a:pt x="69" y="1"/>
                  </a:moveTo>
                  <a:cubicBezTo>
                    <a:pt x="46" y="92"/>
                    <a:pt x="23" y="138"/>
                    <a:pt x="0" y="184"/>
                  </a:cubicBezTo>
                  <a:cubicBezTo>
                    <a:pt x="1368" y="735"/>
                    <a:pt x="2843" y="1052"/>
                    <a:pt x="4279" y="1052"/>
                  </a:cubicBezTo>
                  <a:cubicBezTo>
                    <a:pt x="4329" y="1052"/>
                    <a:pt x="4379" y="1052"/>
                    <a:pt x="4428" y="1051"/>
                  </a:cubicBezTo>
                  <a:cubicBezTo>
                    <a:pt x="4428" y="1005"/>
                    <a:pt x="4428" y="937"/>
                    <a:pt x="4428" y="845"/>
                  </a:cubicBezTo>
                  <a:cubicBezTo>
                    <a:pt x="4379" y="846"/>
                    <a:pt x="4329" y="847"/>
                    <a:pt x="4279" y="847"/>
                  </a:cubicBezTo>
                  <a:cubicBezTo>
                    <a:pt x="2845" y="847"/>
                    <a:pt x="1415" y="530"/>
                    <a:pt x="69"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27"/>
            <p:cNvSpPr/>
            <p:nvPr/>
          </p:nvSpPr>
          <p:spPr>
            <a:xfrm>
              <a:off x="3559775" y="2672900"/>
              <a:ext cx="100450" cy="58800"/>
            </a:xfrm>
            <a:custGeom>
              <a:avLst/>
              <a:gdLst/>
              <a:ahLst/>
              <a:cxnLst/>
              <a:rect l="l" t="t" r="r" b="b"/>
              <a:pathLst>
                <a:path w="4018" h="2352" extrusionOk="0">
                  <a:moveTo>
                    <a:pt x="46" y="0"/>
                  </a:moveTo>
                  <a:cubicBezTo>
                    <a:pt x="0" y="46"/>
                    <a:pt x="0" y="69"/>
                    <a:pt x="0" y="69"/>
                  </a:cubicBezTo>
                  <a:cubicBezTo>
                    <a:pt x="1210" y="1004"/>
                    <a:pt x="2557" y="1803"/>
                    <a:pt x="3995" y="2351"/>
                  </a:cubicBezTo>
                  <a:cubicBezTo>
                    <a:pt x="3995" y="2351"/>
                    <a:pt x="3995" y="2328"/>
                    <a:pt x="4017" y="2283"/>
                  </a:cubicBezTo>
                  <a:cubicBezTo>
                    <a:pt x="2602" y="1735"/>
                    <a:pt x="1256" y="936"/>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27"/>
            <p:cNvSpPr/>
            <p:nvPr/>
          </p:nvSpPr>
          <p:spPr>
            <a:xfrm>
              <a:off x="3560900" y="2668900"/>
              <a:ext cx="101025" cy="61075"/>
            </a:xfrm>
            <a:custGeom>
              <a:avLst/>
              <a:gdLst/>
              <a:ahLst/>
              <a:cxnLst/>
              <a:rect l="l" t="t" r="r" b="b"/>
              <a:pathLst>
                <a:path w="4041" h="2443" extrusionOk="0">
                  <a:moveTo>
                    <a:pt x="115" y="0"/>
                  </a:moveTo>
                  <a:cubicBezTo>
                    <a:pt x="69" y="69"/>
                    <a:pt x="24" y="137"/>
                    <a:pt x="1" y="160"/>
                  </a:cubicBezTo>
                  <a:cubicBezTo>
                    <a:pt x="1211" y="1096"/>
                    <a:pt x="2557" y="1895"/>
                    <a:pt x="3972" y="2443"/>
                  </a:cubicBezTo>
                  <a:cubicBezTo>
                    <a:pt x="3995" y="2397"/>
                    <a:pt x="4018" y="2351"/>
                    <a:pt x="4041" y="2260"/>
                  </a:cubicBezTo>
                  <a:cubicBezTo>
                    <a:pt x="2648" y="1712"/>
                    <a:pt x="1325" y="913"/>
                    <a:pt x="115"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27"/>
            <p:cNvSpPr/>
            <p:nvPr/>
          </p:nvSpPr>
          <p:spPr>
            <a:xfrm>
              <a:off x="3546650" y="2687150"/>
              <a:ext cx="3450" cy="4600"/>
            </a:xfrm>
            <a:custGeom>
              <a:avLst/>
              <a:gdLst/>
              <a:ahLst/>
              <a:cxnLst/>
              <a:rect l="l" t="t" r="r" b="b"/>
              <a:pathLst>
                <a:path w="138" h="184" extrusionOk="0">
                  <a:moveTo>
                    <a:pt x="114" y="1"/>
                  </a:moveTo>
                  <a:cubicBezTo>
                    <a:pt x="91" y="46"/>
                    <a:pt x="46" y="92"/>
                    <a:pt x="0" y="160"/>
                  </a:cubicBezTo>
                  <a:cubicBezTo>
                    <a:pt x="0" y="160"/>
                    <a:pt x="0" y="160"/>
                    <a:pt x="0" y="183"/>
                  </a:cubicBezTo>
                  <a:cubicBezTo>
                    <a:pt x="46" y="92"/>
                    <a:pt x="91" y="46"/>
                    <a:pt x="137"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27"/>
            <p:cNvSpPr/>
            <p:nvPr/>
          </p:nvSpPr>
          <p:spPr>
            <a:xfrm>
              <a:off x="3549500" y="2685450"/>
              <a:ext cx="1725" cy="1725"/>
            </a:xfrm>
            <a:custGeom>
              <a:avLst/>
              <a:gdLst/>
              <a:ahLst/>
              <a:cxnLst/>
              <a:rect l="l" t="t" r="r" b="b"/>
              <a:pathLst>
                <a:path w="69" h="69" extrusionOk="0">
                  <a:moveTo>
                    <a:pt x="46" y="0"/>
                  </a:moveTo>
                  <a:cubicBezTo>
                    <a:pt x="46" y="0"/>
                    <a:pt x="46" y="23"/>
                    <a:pt x="0" y="69"/>
                  </a:cubicBezTo>
                  <a:lnTo>
                    <a:pt x="23" y="69"/>
                  </a:lnTo>
                  <a:cubicBezTo>
                    <a:pt x="46" y="23"/>
                    <a:pt x="69" y="23"/>
                    <a:pt x="69" y="23"/>
                  </a:cubicBezTo>
                  <a:cubicBezTo>
                    <a:pt x="46" y="23"/>
                    <a:pt x="46" y="0"/>
                    <a:pt x="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27"/>
            <p:cNvSpPr/>
            <p:nvPr/>
          </p:nvSpPr>
          <p:spPr>
            <a:xfrm>
              <a:off x="3550625" y="2682600"/>
              <a:ext cx="2325" cy="3450"/>
            </a:xfrm>
            <a:custGeom>
              <a:avLst/>
              <a:gdLst/>
              <a:ahLst/>
              <a:cxnLst/>
              <a:rect l="l" t="t" r="r" b="b"/>
              <a:pathLst>
                <a:path w="93" h="138" extrusionOk="0">
                  <a:moveTo>
                    <a:pt x="92" y="0"/>
                  </a:moveTo>
                  <a:cubicBezTo>
                    <a:pt x="69" y="46"/>
                    <a:pt x="47" y="91"/>
                    <a:pt x="1" y="114"/>
                  </a:cubicBezTo>
                  <a:cubicBezTo>
                    <a:pt x="1" y="114"/>
                    <a:pt x="1" y="137"/>
                    <a:pt x="24" y="137"/>
                  </a:cubicBezTo>
                  <a:cubicBezTo>
                    <a:pt x="47" y="91"/>
                    <a:pt x="69" y="46"/>
                    <a:pt x="92" y="23"/>
                  </a:cubicBezTo>
                  <a:cubicBezTo>
                    <a:pt x="92" y="23"/>
                    <a:pt x="92" y="23"/>
                    <a:pt x="9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27"/>
            <p:cNvSpPr/>
            <p:nvPr/>
          </p:nvSpPr>
          <p:spPr>
            <a:xfrm>
              <a:off x="3552925" y="2679725"/>
              <a:ext cx="2300" cy="3450"/>
            </a:xfrm>
            <a:custGeom>
              <a:avLst/>
              <a:gdLst/>
              <a:ahLst/>
              <a:cxnLst/>
              <a:rect l="l" t="t" r="r" b="b"/>
              <a:pathLst>
                <a:path w="92" h="138" extrusionOk="0">
                  <a:moveTo>
                    <a:pt x="92" y="1"/>
                  </a:moveTo>
                  <a:cubicBezTo>
                    <a:pt x="69" y="47"/>
                    <a:pt x="23" y="92"/>
                    <a:pt x="0" y="115"/>
                  </a:cubicBezTo>
                  <a:cubicBezTo>
                    <a:pt x="0" y="138"/>
                    <a:pt x="0" y="138"/>
                    <a:pt x="0" y="138"/>
                  </a:cubicBezTo>
                  <a:cubicBezTo>
                    <a:pt x="46" y="92"/>
                    <a:pt x="69" y="47"/>
                    <a:pt x="92" y="24"/>
                  </a:cubicBezTo>
                  <a:cubicBezTo>
                    <a:pt x="92" y="24"/>
                    <a:pt x="92" y="24"/>
                    <a:pt x="92"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27"/>
            <p:cNvSpPr/>
            <p:nvPr/>
          </p:nvSpPr>
          <p:spPr>
            <a:xfrm>
              <a:off x="3555200" y="2677450"/>
              <a:ext cx="2300" cy="2875"/>
            </a:xfrm>
            <a:custGeom>
              <a:avLst/>
              <a:gdLst/>
              <a:ahLst/>
              <a:cxnLst/>
              <a:rect l="l" t="t" r="r" b="b"/>
              <a:pathLst>
                <a:path w="92" h="115" extrusionOk="0">
                  <a:moveTo>
                    <a:pt x="92" y="1"/>
                  </a:moveTo>
                  <a:lnTo>
                    <a:pt x="92" y="1"/>
                  </a:lnTo>
                  <a:cubicBezTo>
                    <a:pt x="46" y="23"/>
                    <a:pt x="23" y="69"/>
                    <a:pt x="1" y="92"/>
                  </a:cubicBezTo>
                  <a:cubicBezTo>
                    <a:pt x="1" y="115"/>
                    <a:pt x="1" y="115"/>
                    <a:pt x="1" y="115"/>
                  </a:cubicBezTo>
                  <a:cubicBezTo>
                    <a:pt x="23" y="69"/>
                    <a:pt x="69" y="23"/>
                    <a:pt x="92"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27"/>
            <p:cNvSpPr/>
            <p:nvPr/>
          </p:nvSpPr>
          <p:spPr>
            <a:xfrm>
              <a:off x="3557475" y="2674600"/>
              <a:ext cx="2325" cy="2875"/>
            </a:xfrm>
            <a:custGeom>
              <a:avLst/>
              <a:gdLst/>
              <a:ahLst/>
              <a:cxnLst/>
              <a:rect l="l" t="t" r="r" b="b"/>
              <a:pathLst>
                <a:path w="93" h="115" extrusionOk="0">
                  <a:moveTo>
                    <a:pt x="92" y="1"/>
                  </a:moveTo>
                  <a:cubicBezTo>
                    <a:pt x="46" y="23"/>
                    <a:pt x="24" y="69"/>
                    <a:pt x="1" y="115"/>
                  </a:cubicBezTo>
                  <a:cubicBezTo>
                    <a:pt x="24" y="69"/>
                    <a:pt x="69" y="23"/>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27"/>
            <p:cNvSpPr/>
            <p:nvPr/>
          </p:nvSpPr>
          <p:spPr>
            <a:xfrm>
              <a:off x="3559775" y="2672900"/>
              <a:ext cx="1150" cy="1725"/>
            </a:xfrm>
            <a:custGeom>
              <a:avLst/>
              <a:gdLst/>
              <a:ahLst/>
              <a:cxnLst/>
              <a:rect l="l" t="t" r="r" b="b"/>
              <a:pathLst>
                <a:path w="46" h="69" extrusionOk="0">
                  <a:moveTo>
                    <a:pt x="23" y="0"/>
                  </a:moveTo>
                  <a:cubicBezTo>
                    <a:pt x="0" y="46"/>
                    <a:pt x="0" y="69"/>
                    <a:pt x="0" y="69"/>
                  </a:cubicBezTo>
                  <a:cubicBezTo>
                    <a:pt x="0" y="69"/>
                    <a:pt x="0" y="46"/>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27"/>
            <p:cNvSpPr/>
            <p:nvPr/>
          </p:nvSpPr>
          <p:spPr>
            <a:xfrm>
              <a:off x="3560325" y="2668900"/>
              <a:ext cx="3450" cy="4025"/>
            </a:xfrm>
            <a:custGeom>
              <a:avLst/>
              <a:gdLst/>
              <a:ahLst/>
              <a:cxnLst/>
              <a:rect l="l" t="t" r="r" b="b"/>
              <a:pathLst>
                <a:path w="138" h="161" extrusionOk="0">
                  <a:moveTo>
                    <a:pt x="138" y="0"/>
                  </a:moveTo>
                  <a:lnTo>
                    <a:pt x="138" y="0"/>
                  </a:lnTo>
                  <a:cubicBezTo>
                    <a:pt x="92" y="69"/>
                    <a:pt x="47" y="114"/>
                    <a:pt x="1" y="160"/>
                  </a:cubicBezTo>
                  <a:lnTo>
                    <a:pt x="24" y="160"/>
                  </a:lnTo>
                  <a:cubicBezTo>
                    <a:pt x="47" y="137"/>
                    <a:pt x="92" y="69"/>
                    <a:pt x="138"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27"/>
            <p:cNvSpPr/>
            <p:nvPr/>
          </p:nvSpPr>
          <p:spPr>
            <a:xfrm>
              <a:off x="3382875" y="2515400"/>
              <a:ext cx="166650" cy="175775"/>
            </a:xfrm>
            <a:custGeom>
              <a:avLst/>
              <a:gdLst/>
              <a:ahLst/>
              <a:cxnLst/>
              <a:rect l="l" t="t" r="r" b="b"/>
              <a:pathLst>
                <a:path w="6666" h="7031" extrusionOk="0">
                  <a:moveTo>
                    <a:pt x="160" y="0"/>
                  </a:moveTo>
                  <a:cubicBezTo>
                    <a:pt x="114" y="46"/>
                    <a:pt x="69" y="92"/>
                    <a:pt x="0" y="137"/>
                  </a:cubicBezTo>
                  <a:cubicBezTo>
                    <a:pt x="1940" y="2580"/>
                    <a:pt x="3995" y="5067"/>
                    <a:pt x="6551" y="7030"/>
                  </a:cubicBezTo>
                  <a:cubicBezTo>
                    <a:pt x="6597" y="6962"/>
                    <a:pt x="6642" y="6916"/>
                    <a:pt x="6665" y="6871"/>
                  </a:cubicBezTo>
                  <a:cubicBezTo>
                    <a:pt x="4132" y="4908"/>
                    <a:pt x="2123" y="2443"/>
                    <a:pt x="160"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27"/>
            <p:cNvSpPr/>
            <p:nvPr/>
          </p:nvSpPr>
          <p:spPr>
            <a:xfrm>
              <a:off x="3386875" y="2514250"/>
              <a:ext cx="163775" cy="172925"/>
            </a:xfrm>
            <a:custGeom>
              <a:avLst/>
              <a:gdLst/>
              <a:ahLst/>
              <a:cxnLst/>
              <a:rect l="l" t="t" r="r" b="b"/>
              <a:pathLst>
                <a:path w="6551" h="6917" extrusionOk="0">
                  <a:moveTo>
                    <a:pt x="69" y="1"/>
                  </a:moveTo>
                  <a:cubicBezTo>
                    <a:pt x="69" y="1"/>
                    <a:pt x="46" y="23"/>
                    <a:pt x="0" y="46"/>
                  </a:cubicBezTo>
                  <a:cubicBezTo>
                    <a:pt x="1963" y="2489"/>
                    <a:pt x="3972" y="4954"/>
                    <a:pt x="6505" y="6917"/>
                  </a:cubicBezTo>
                  <a:cubicBezTo>
                    <a:pt x="6551" y="6871"/>
                    <a:pt x="6551" y="6848"/>
                    <a:pt x="6551" y="6848"/>
                  </a:cubicBezTo>
                  <a:cubicBezTo>
                    <a:pt x="4040" y="4908"/>
                    <a:pt x="2009" y="2443"/>
                    <a:pt x="69"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27"/>
            <p:cNvSpPr/>
            <p:nvPr/>
          </p:nvSpPr>
          <p:spPr>
            <a:xfrm>
              <a:off x="3388575" y="2511975"/>
              <a:ext cx="164375" cy="173500"/>
            </a:xfrm>
            <a:custGeom>
              <a:avLst/>
              <a:gdLst/>
              <a:ahLst/>
              <a:cxnLst/>
              <a:rect l="l" t="t" r="r" b="b"/>
              <a:pathLst>
                <a:path w="6575" h="6940" extrusionOk="0">
                  <a:moveTo>
                    <a:pt x="92" y="0"/>
                  </a:moveTo>
                  <a:cubicBezTo>
                    <a:pt x="69" y="46"/>
                    <a:pt x="23" y="69"/>
                    <a:pt x="1" y="92"/>
                  </a:cubicBezTo>
                  <a:cubicBezTo>
                    <a:pt x="1941" y="2534"/>
                    <a:pt x="3972" y="4999"/>
                    <a:pt x="6483" y="6939"/>
                  </a:cubicBezTo>
                  <a:cubicBezTo>
                    <a:pt x="6529" y="6916"/>
                    <a:pt x="6551" y="6871"/>
                    <a:pt x="6574" y="6825"/>
                  </a:cubicBezTo>
                  <a:cubicBezTo>
                    <a:pt x="4063" y="4908"/>
                    <a:pt x="2055" y="2443"/>
                    <a:pt x="9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27"/>
            <p:cNvSpPr/>
            <p:nvPr/>
          </p:nvSpPr>
          <p:spPr>
            <a:xfrm>
              <a:off x="3390850" y="2510250"/>
              <a:ext cx="164375" cy="172375"/>
            </a:xfrm>
            <a:custGeom>
              <a:avLst/>
              <a:gdLst/>
              <a:ahLst/>
              <a:cxnLst/>
              <a:rect l="l" t="t" r="r" b="b"/>
              <a:pathLst>
                <a:path w="6575" h="6895" extrusionOk="0">
                  <a:moveTo>
                    <a:pt x="115" y="1"/>
                  </a:moveTo>
                  <a:cubicBezTo>
                    <a:pt x="92" y="24"/>
                    <a:pt x="46" y="46"/>
                    <a:pt x="1" y="69"/>
                  </a:cubicBezTo>
                  <a:cubicBezTo>
                    <a:pt x="1964" y="2512"/>
                    <a:pt x="3972" y="4977"/>
                    <a:pt x="6483" y="6894"/>
                  </a:cubicBezTo>
                  <a:cubicBezTo>
                    <a:pt x="6506" y="6871"/>
                    <a:pt x="6552" y="6826"/>
                    <a:pt x="6575" y="6780"/>
                  </a:cubicBezTo>
                  <a:cubicBezTo>
                    <a:pt x="4087" y="4863"/>
                    <a:pt x="2078" y="2420"/>
                    <a:pt x="11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27"/>
            <p:cNvSpPr/>
            <p:nvPr/>
          </p:nvSpPr>
          <p:spPr>
            <a:xfrm>
              <a:off x="3393700" y="2507975"/>
              <a:ext cx="163800" cy="171775"/>
            </a:xfrm>
            <a:custGeom>
              <a:avLst/>
              <a:gdLst/>
              <a:ahLst/>
              <a:cxnLst/>
              <a:rect l="l" t="t" r="r" b="b"/>
              <a:pathLst>
                <a:path w="6552" h="6871" extrusionOk="0">
                  <a:moveTo>
                    <a:pt x="115" y="1"/>
                  </a:moveTo>
                  <a:cubicBezTo>
                    <a:pt x="92" y="23"/>
                    <a:pt x="47" y="46"/>
                    <a:pt x="1" y="92"/>
                  </a:cubicBezTo>
                  <a:cubicBezTo>
                    <a:pt x="1964" y="2511"/>
                    <a:pt x="3973" y="4954"/>
                    <a:pt x="6461" y="6871"/>
                  </a:cubicBezTo>
                  <a:cubicBezTo>
                    <a:pt x="6483" y="6848"/>
                    <a:pt x="6506" y="6802"/>
                    <a:pt x="6552" y="6780"/>
                  </a:cubicBezTo>
                  <a:cubicBezTo>
                    <a:pt x="4064" y="4862"/>
                    <a:pt x="2078" y="2420"/>
                    <a:pt x="115"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27"/>
            <p:cNvSpPr/>
            <p:nvPr/>
          </p:nvSpPr>
          <p:spPr>
            <a:xfrm>
              <a:off x="3396575" y="2505700"/>
              <a:ext cx="163225" cy="171775"/>
            </a:xfrm>
            <a:custGeom>
              <a:avLst/>
              <a:gdLst/>
              <a:ahLst/>
              <a:cxnLst/>
              <a:rect l="l" t="t" r="r" b="b"/>
              <a:pathLst>
                <a:path w="6529" h="6871" extrusionOk="0">
                  <a:moveTo>
                    <a:pt x="114" y="0"/>
                  </a:moveTo>
                  <a:cubicBezTo>
                    <a:pt x="69" y="23"/>
                    <a:pt x="46" y="46"/>
                    <a:pt x="0" y="92"/>
                  </a:cubicBezTo>
                  <a:cubicBezTo>
                    <a:pt x="1963" y="2511"/>
                    <a:pt x="3949" y="4953"/>
                    <a:pt x="6437" y="6871"/>
                  </a:cubicBezTo>
                  <a:cubicBezTo>
                    <a:pt x="6460" y="6825"/>
                    <a:pt x="6482" y="6779"/>
                    <a:pt x="6528" y="6757"/>
                  </a:cubicBezTo>
                  <a:cubicBezTo>
                    <a:pt x="4063" y="4862"/>
                    <a:pt x="2054" y="2443"/>
                    <a:pt x="114"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27"/>
            <p:cNvSpPr/>
            <p:nvPr/>
          </p:nvSpPr>
          <p:spPr>
            <a:xfrm>
              <a:off x="3399425" y="2504550"/>
              <a:ext cx="160925" cy="170075"/>
            </a:xfrm>
            <a:custGeom>
              <a:avLst/>
              <a:gdLst/>
              <a:ahLst/>
              <a:cxnLst/>
              <a:rect l="l" t="t" r="r" b="b"/>
              <a:pathLst>
                <a:path w="6437" h="6803" extrusionOk="0">
                  <a:moveTo>
                    <a:pt x="69" y="1"/>
                  </a:moveTo>
                  <a:cubicBezTo>
                    <a:pt x="23" y="23"/>
                    <a:pt x="0" y="46"/>
                    <a:pt x="0" y="46"/>
                  </a:cubicBezTo>
                  <a:cubicBezTo>
                    <a:pt x="1940" y="2489"/>
                    <a:pt x="3949" y="4908"/>
                    <a:pt x="6414" y="6803"/>
                  </a:cubicBezTo>
                  <a:cubicBezTo>
                    <a:pt x="6414" y="6803"/>
                    <a:pt x="6414" y="6780"/>
                    <a:pt x="6437" y="6734"/>
                  </a:cubicBezTo>
                  <a:cubicBezTo>
                    <a:pt x="4017" y="4862"/>
                    <a:pt x="2009" y="2443"/>
                    <a:pt x="69"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27"/>
            <p:cNvSpPr/>
            <p:nvPr/>
          </p:nvSpPr>
          <p:spPr>
            <a:xfrm>
              <a:off x="3401125" y="2501125"/>
              <a:ext cx="162650" cy="171800"/>
            </a:xfrm>
            <a:custGeom>
              <a:avLst/>
              <a:gdLst/>
              <a:ahLst/>
              <a:cxnLst/>
              <a:rect l="l" t="t" r="r" b="b"/>
              <a:pathLst>
                <a:path w="6506" h="6872" extrusionOk="0">
                  <a:moveTo>
                    <a:pt x="160" y="1"/>
                  </a:moveTo>
                  <a:cubicBezTo>
                    <a:pt x="92" y="46"/>
                    <a:pt x="24" y="92"/>
                    <a:pt x="1" y="138"/>
                  </a:cubicBezTo>
                  <a:cubicBezTo>
                    <a:pt x="1941" y="2580"/>
                    <a:pt x="3949" y="4999"/>
                    <a:pt x="6369" y="6871"/>
                  </a:cubicBezTo>
                  <a:cubicBezTo>
                    <a:pt x="6415" y="6825"/>
                    <a:pt x="6460" y="6780"/>
                    <a:pt x="6506" y="6711"/>
                  </a:cubicBezTo>
                  <a:cubicBezTo>
                    <a:pt x="4086" y="4840"/>
                    <a:pt x="2101" y="2443"/>
                    <a:pt x="160"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27"/>
            <p:cNvSpPr/>
            <p:nvPr/>
          </p:nvSpPr>
          <p:spPr>
            <a:xfrm>
              <a:off x="3382875" y="2515400"/>
              <a:ext cx="4025" cy="3450"/>
            </a:xfrm>
            <a:custGeom>
              <a:avLst/>
              <a:gdLst/>
              <a:ahLst/>
              <a:cxnLst/>
              <a:rect l="l" t="t" r="r" b="b"/>
              <a:pathLst>
                <a:path w="161" h="138" extrusionOk="0">
                  <a:moveTo>
                    <a:pt x="160" y="0"/>
                  </a:moveTo>
                  <a:cubicBezTo>
                    <a:pt x="114" y="23"/>
                    <a:pt x="69" y="69"/>
                    <a:pt x="0" y="137"/>
                  </a:cubicBezTo>
                  <a:cubicBezTo>
                    <a:pt x="69" y="92"/>
                    <a:pt x="114" y="46"/>
                    <a:pt x="160"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27"/>
            <p:cNvSpPr/>
            <p:nvPr/>
          </p:nvSpPr>
          <p:spPr>
            <a:xfrm>
              <a:off x="3386875" y="2514250"/>
              <a:ext cx="1725" cy="1175"/>
            </a:xfrm>
            <a:custGeom>
              <a:avLst/>
              <a:gdLst/>
              <a:ahLst/>
              <a:cxnLst/>
              <a:rect l="l" t="t" r="r" b="b"/>
              <a:pathLst>
                <a:path w="69" h="47" extrusionOk="0">
                  <a:moveTo>
                    <a:pt x="46" y="1"/>
                  </a:moveTo>
                  <a:cubicBezTo>
                    <a:pt x="46" y="1"/>
                    <a:pt x="46" y="23"/>
                    <a:pt x="0" y="46"/>
                  </a:cubicBezTo>
                  <a:cubicBezTo>
                    <a:pt x="46" y="23"/>
                    <a:pt x="69" y="1"/>
                    <a:pt x="69"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27"/>
            <p:cNvSpPr/>
            <p:nvPr/>
          </p:nvSpPr>
          <p:spPr>
            <a:xfrm>
              <a:off x="3388000" y="2511975"/>
              <a:ext cx="2875" cy="2300"/>
            </a:xfrm>
            <a:custGeom>
              <a:avLst/>
              <a:gdLst/>
              <a:ahLst/>
              <a:cxnLst/>
              <a:rect l="l" t="t" r="r" b="b"/>
              <a:pathLst>
                <a:path w="115" h="92" extrusionOk="0">
                  <a:moveTo>
                    <a:pt x="115" y="0"/>
                  </a:moveTo>
                  <a:lnTo>
                    <a:pt x="115" y="0"/>
                  </a:lnTo>
                  <a:cubicBezTo>
                    <a:pt x="92" y="23"/>
                    <a:pt x="46" y="69"/>
                    <a:pt x="1" y="92"/>
                  </a:cubicBezTo>
                  <a:lnTo>
                    <a:pt x="24" y="92"/>
                  </a:lnTo>
                  <a:cubicBezTo>
                    <a:pt x="46" y="69"/>
                    <a:pt x="92" y="46"/>
                    <a:pt x="115"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27"/>
            <p:cNvSpPr/>
            <p:nvPr/>
          </p:nvSpPr>
          <p:spPr>
            <a:xfrm>
              <a:off x="3390850" y="2509700"/>
              <a:ext cx="2875" cy="2300"/>
            </a:xfrm>
            <a:custGeom>
              <a:avLst/>
              <a:gdLst/>
              <a:ahLst/>
              <a:cxnLst/>
              <a:rect l="l" t="t" r="r" b="b"/>
              <a:pathLst>
                <a:path w="115" h="92" extrusionOk="0">
                  <a:moveTo>
                    <a:pt x="115" y="0"/>
                  </a:moveTo>
                  <a:cubicBezTo>
                    <a:pt x="69" y="46"/>
                    <a:pt x="46" y="68"/>
                    <a:pt x="1" y="91"/>
                  </a:cubicBezTo>
                  <a:cubicBezTo>
                    <a:pt x="46" y="68"/>
                    <a:pt x="92" y="46"/>
                    <a:pt x="115" y="23"/>
                  </a:cubicBezTo>
                  <a:cubicBezTo>
                    <a:pt x="115" y="0"/>
                    <a:pt x="115" y="0"/>
                    <a:pt x="115"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27"/>
            <p:cNvSpPr/>
            <p:nvPr/>
          </p:nvSpPr>
          <p:spPr>
            <a:xfrm>
              <a:off x="3393700" y="2507400"/>
              <a:ext cx="2900" cy="2875"/>
            </a:xfrm>
            <a:custGeom>
              <a:avLst/>
              <a:gdLst/>
              <a:ahLst/>
              <a:cxnLst/>
              <a:rect l="l" t="t" r="r" b="b"/>
              <a:pathLst>
                <a:path w="116" h="115" extrusionOk="0">
                  <a:moveTo>
                    <a:pt x="115" y="1"/>
                  </a:moveTo>
                  <a:cubicBezTo>
                    <a:pt x="69" y="46"/>
                    <a:pt x="47" y="69"/>
                    <a:pt x="1" y="92"/>
                  </a:cubicBezTo>
                  <a:cubicBezTo>
                    <a:pt x="1" y="92"/>
                    <a:pt x="1" y="92"/>
                    <a:pt x="1" y="115"/>
                  </a:cubicBezTo>
                  <a:cubicBezTo>
                    <a:pt x="47" y="69"/>
                    <a:pt x="92" y="46"/>
                    <a:pt x="115" y="24"/>
                  </a:cubicBezTo>
                  <a:cubicBezTo>
                    <a:pt x="115" y="24"/>
                    <a:pt x="115" y="1"/>
                    <a:pt x="115"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27"/>
            <p:cNvSpPr/>
            <p:nvPr/>
          </p:nvSpPr>
          <p:spPr>
            <a:xfrm>
              <a:off x="3396575" y="2505125"/>
              <a:ext cx="2875" cy="2875"/>
            </a:xfrm>
            <a:custGeom>
              <a:avLst/>
              <a:gdLst/>
              <a:ahLst/>
              <a:cxnLst/>
              <a:rect l="l" t="t" r="r" b="b"/>
              <a:pathLst>
                <a:path w="115" h="115" extrusionOk="0">
                  <a:moveTo>
                    <a:pt x="114" y="0"/>
                  </a:moveTo>
                  <a:cubicBezTo>
                    <a:pt x="69" y="46"/>
                    <a:pt x="46" y="69"/>
                    <a:pt x="0" y="92"/>
                  </a:cubicBezTo>
                  <a:cubicBezTo>
                    <a:pt x="0" y="92"/>
                    <a:pt x="0" y="115"/>
                    <a:pt x="0" y="115"/>
                  </a:cubicBezTo>
                  <a:cubicBezTo>
                    <a:pt x="46" y="69"/>
                    <a:pt x="69" y="46"/>
                    <a:pt x="114" y="23"/>
                  </a:cubicBezTo>
                  <a:cubicBezTo>
                    <a:pt x="114" y="23"/>
                    <a:pt x="114" y="23"/>
                    <a:pt x="114"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27"/>
            <p:cNvSpPr/>
            <p:nvPr/>
          </p:nvSpPr>
          <p:spPr>
            <a:xfrm>
              <a:off x="3399425" y="2503975"/>
              <a:ext cx="1725" cy="1750"/>
            </a:xfrm>
            <a:custGeom>
              <a:avLst/>
              <a:gdLst/>
              <a:ahLst/>
              <a:cxnLst/>
              <a:rect l="l" t="t" r="r" b="b"/>
              <a:pathLst>
                <a:path w="69" h="70" extrusionOk="0">
                  <a:moveTo>
                    <a:pt x="46" y="1"/>
                  </a:moveTo>
                  <a:cubicBezTo>
                    <a:pt x="23" y="46"/>
                    <a:pt x="0" y="46"/>
                    <a:pt x="0" y="46"/>
                  </a:cubicBezTo>
                  <a:cubicBezTo>
                    <a:pt x="0" y="69"/>
                    <a:pt x="0" y="69"/>
                    <a:pt x="0" y="69"/>
                  </a:cubicBezTo>
                  <a:cubicBezTo>
                    <a:pt x="0" y="69"/>
                    <a:pt x="23" y="46"/>
                    <a:pt x="69" y="24"/>
                  </a:cubicBezTo>
                  <a:cubicBezTo>
                    <a:pt x="46" y="24"/>
                    <a:pt x="46" y="24"/>
                    <a:pt x="46"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27"/>
            <p:cNvSpPr/>
            <p:nvPr/>
          </p:nvSpPr>
          <p:spPr>
            <a:xfrm>
              <a:off x="3400550" y="2501125"/>
              <a:ext cx="4600" cy="3450"/>
            </a:xfrm>
            <a:custGeom>
              <a:avLst/>
              <a:gdLst/>
              <a:ahLst/>
              <a:cxnLst/>
              <a:rect l="l" t="t" r="r" b="b"/>
              <a:pathLst>
                <a:path w="184" h="138" extrusionOk="0">
                  <a:moveTo>
                    <a:pt x="183" y="1"/>
                  </a:moveTo>
                  <a:cubicBezTo>
                    <a:pt x="92" y="46"/>
                    <a:pt x="47" y="92"/>
                    <a:pt x="1" y="115"/>
                  </a:cubicBezTo>
                  <a:cubicBezTo>
                    <a:pt x="1" y="138"/>
                    <a:pt x="1" y="138"/>
                    <a:pt x="24" y="138"/>
                  </a:cubicBezTo>
                  <a:cubicBezTo>
                    <a:pt x="47" y="92"/>
                    <a:pt x="115" y="46"/>
                    <a:pt x="183"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27"/>
            <p:cNvSpPr/>
            <p:nvPr/>
          </p:nvSpPr>
          <p:spPr>
            <a:xfrm>
              <a:off x="3366900" y="2498850"/>
              <a:ext cx="20000" cy="20000"/>
            </a:xfrm>
            <a:custGeom>
              <a:avLst/>
              <a:gdLst/>
              <a:ahLst/>
              <a:cxnLst/>
              <a:rect l="l" t="t" r="r" b="b"/>
              <a:pathLst>
                <a:path w="800" h="800" extrusionOk="0">
                  <a:moveTo>
                    <a:pt x="69" y="0"/>
                  </a:moveTo>
                  <a:cubicBezTo>
                    <a:pt x="69" y="46"/>
                    <a:pt x="23" y="114"/>
                    <a:pt x="0" y="206"/>
                  </a:cubicBezTo>
                  <a:cubicBezTo>
                    <a:pt x="183" y="274"/>
                    <a:pt x="388" y="502"/>
                    <a:pt x="639" y="799"/>
                  </a:cubicBezTo>
                  <a:cubicBezTo>
                    <a:pt x="708" y="731"/>
                    <a:pt x="753" y="685"/>
                    <a:pt x="799" y="662"/>
                  </a:cubicBezTo>
                  <a:cubicBezTo>
                    <a:pt x="571" y="366"/>
                    <a:pt x="320" y="92"/>
                    <a:pt x="69"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27"/>
            <p:cNvSpPr/>
            <p:nvPr/>
          </p:nvSpPr>
          <p:spPr>
            <a:xfrm>
              <a:off x="3368600" y="2497125"/>
              <a:ext cx="19425" cy="18300"/>
            </a:xfrm>
            <a:custGeom>
              <a:avLst/>
              <a:gdLst/>
              <a:ahLst/>
              <a:cxnLst/>
              <a:rect l="l" t="t" r="r" b="b"/>
              <a:pathLst>
                <a:path w="777" h="732" extrusionOk="0">
                  <a:moveTo>
                    <a:pt x="46" y="1"/>
                  </a:moveTo>
                  <a:cubicBezTo>
                    <a:pt x="46" y="1"/>
                    <a:pt x="23" y="24"/>
                    <a:pt x="1" y="69"/>
                  </a:cubicBezTo>
                  <a:cubicBezTo>
                    <a:pt x="252" y="161"/>
                    <a:pt x="503" y="435"/>
                    <a:pt x="731" y="731"/>
                  </a:cubicBezTo>
                  <a:cubicBezTo>
                    <a:pt x="777" y="708"/>
                    <a:pt x="777" y="686"/>
                    <a:pt x="777" y="686"/>
                  </a:cubicBezTo>
                  <a:cubicBezTo>
                    <a:pt x="548" y="389"/>
                    <a:pt x="320" y="115"/>
                    <a:pt x="46"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27"/>
            <p:cNvSpPr/>
            <p:nvPr/>
          </p:nvSpPr>
          <p:spPr>
            <a:xfrm>
              <a:off x="3369750" y="2493700"/>
              <a:ext cx="21125" cy="20575"/>
            </a:xfrm>
            <a:custGeom>
              <a:avLst/>
              <a:gdLst/>
              <a:ahLst/>
              <a:cxnLst/>
              <a:rect l="l" t="t" r="r" b="b"/>
              <a:pathLst>
                <a:path w="845" h="823" extrusionOk="0">
                  <a:moveTo>
                    <a:pt x="46" y="1"/>
                  </a:moveTo>
                  <a:cubicBezTo>
                    <a:pt x="23" y="47"/>
                    <a:pt x="0" y="92"/>
                    <a:pt x="0" y="138"/>
                  </a:cubicBezTo>
                  <a:cubicBezTo>
                    <a:pt x="274" y="252"/>
                    <a:pt x="502" y="526"/>
                    <a:pt x="731" y="823"/>
                  </a:cubicBezTo>
                  <a:cubicBezTo>
                    <a:pt x="776" y="800"/>
                    <a:pt x="822" y="754"/>
                    <a:pt x="845" y="731"/>
                  </a:cubicBezTo>
                  <a:cubicBezTo>
                    <a:pt x="617" y="435"/>
                    <a:pt x="365" y="138"/>
                    <a:pt x="46"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27"/>
            <p:cNvSpPr/>
            <p:nvPr/>
          </p:nvSpPr>
          <p:spPr>
            <a:xfrm>
              <a:off x="3370875" y="2490850"/>
              <a:ext cx="22850" cy="21150"/>
            </a:xfrm>
            <a:custGeom>
              <a:avLst/>
              <a:gdLst/>
              <a:ahLst/>
              <a:cxnLst/>
              <a:rect l="l" t="t" r="r" b="b"/>
              <a:pathLst>
                <a:path w="914" h="846" extrusionOk="0">
                  <a:moveTo>
                    <a:pt x="69" y="1"/>
                  </a:moveTo>
                  <a:cubicBezTo>
                    <a:pt x="47" y="24"/>
                    <a:pt x="24" y="69"/>
                    <a:pt x="1" y="115"/>
                  </a:cubicBezTo>
                  <a:cubicBezTo>
                    <a:pt x="320" y="252"/>
                    <a:pt x="572" y="549"/>
                    <a:pt x="800" y="845"/>
                  </a:cubicBezTo>
                  <a:cubicBezTo>
                    <a:pt x="845" y="822"/>
                    <a:pt x="868" y="800"/>
                    <a:pt x="914" y="754"/>
                  </a:cubicBezTo>
                  <a:cubicBezTo>
                    <a:pt x="686" y="457"/>
                    <a:pt x="412" y="138"/>
                    <a:pt x="69"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27"/>
            <p:cNvSpPr/>
            <p:nvPr/>
          </p:nvSpPr>
          <p:spPr>
            <a:xfrm>
              <a:off x="3372600" y="2487425"/>
              <a:ext cx="24000" cy="22300"/>
            </a:xfrm>
            <a:custGeom>
              <a:avLst/>
              <a:gdLst/>
              <a:ahLst/>
              <a:cxnLst/>
              <a:rect l="l" t="t" r="r" b="b"/>
              <a:pathLst>
                <a:path w="960" h="892" extrusionOk="0">
                  <a:moveTo>
                    <a:pt x="46" y="1"/>
                  </a:moveTo>
                  <a:cubicBezTo>
                    <a:pt x="23" y="46"/>
                    <a:pt x="0" y="92"/>
                    <a:pt x="0" y="138"/>
                  </a:cubicBezTo>
                  <a:cubicBezTo>
                    <a:pt x="343" y="275"/>
                    <a:pt x="617" y="594"/>
                    <a:pt x="845" y="891"/>
                  </a:cubicBezTo>
                  <a:cubicBezTo>
                    <a:pt x="891" y="868"/>
                    <a:pt x="913" y="845"/>
                    <a:pt x="959" y="800"/>
                  </a:cubicBezTo>
                  <a:cubicBezTo>
                    <a:pt x="708" y="503"/>
                    <a:pt x="457" y="161"/>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27"/>
            <p:cNvSpPr/>
            <p:nvPr/>
          </p:nvSpPr>
          <p:spPr>
            <a:xfrm>
              <a:off x="3373750" y="2484000"/>
              <a:ext cx="25700" cy="23425"/>
            </a:xfrm>
            <a:custGeom>
              <a:avLst/>
              <a:gdLst/>
              <a:ahLst/>
              <a:cxnLst/>
              <a:rect l="l" t="t" r="r" b="b"/>
              <a:pathLst>
                <a:path w="1028" h="937" extrusionOk="0">
                  <a:moveTo>
                    <a:pt x="46" y="1"/>
                  </a:moveTo>
                  <a:cubicBezTo>
                    <a:pt x="46" y="47"/>
                    <a:pt x="23" y="92"/>
                    <a:pt x="0" y="138"/>
                  </a:cubicBezTo>
                  <a:cubicBezTo>
                    <a:pt x="411" y="298"/>
                    <a:pt x="662" y="640"/>
                    <a:pt x="913" y="937"/>
                  </a:cubicBezTo>
                  <a:cubicBezTo>
                    <a:pt x="959" y="914"/>
                    <a:pt x="982" y="891"/>
                    <a:pt x="1027" y="845"/>
                  </a:cubicBezTo>
                  <a:cubicBezTo>
                    <a:pt x="776" y="549"/>
                    <a:pt x="502" y="206"/>
                    <a:pt x="46"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27"/>
            <p:cNvSpPr/>
            <p:nvPr/>
          </p:nvSpPr>
          <p:spPr>
            <a:xfrm>
              <a:off x="3374875" y="2482300"/>
              <a:ext cx="25700" cy="22850"/>
            </a:xfrm>
            <a:custGeom>
              <a:avLst/>
              <a:gdLst/>
              <a:ahLst/>
              <a:cxnLst/>
              <a:rect l="l" t="t" r="r" b="b"/>
              <a:pathLst>
                <a:path w="1028" h="914" extrusionOk="0">
                  <a:moveTo>
                    <a:pt x="46" y="0"/>
                  </a:moveTo>
                  <a:cubicBezTo>
                    <a:pt x="24" y="46"/>
                    <a:pt x="1" y="69"/>
                    <a:pt x="1" y="69"/>
                  </a:cubicBezTo>
                  <a:cubicBezTo>
                    <a:pt x="457" y="274"/>
                    <a:pt x="731" y="617"/>
                    <a:pt x="982" y="913"/>
                  </a:cubicBezTo>
                  <a:cubicBezTo>
                    <a:pt x="982" y="913"/>
                    <a:pt x="1005" y="913"/>
                    <a:pt x="1028" y="868"/>
                  </a:cubicBezTo>
                  <a:cubicBezTo>
                    <a:pt x="800" y="571"/>
                    <a:pt x="526" y="229"/>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27"/>
            <p:cNvSpPr/>
            <p:nvPr/>
          </p:nvSpPr>
          <p:spPr>
            <a:xfrm>
              <a:off x="3376025" y="2477725"/>
              <a:ext cx="29125" cy="26275"/>
            </a:xfrm>
            <a:custGeom>
              <a:avLst/>
              <a:gdLst/>
              <a:ahLst/>
              <a:cxnLst/>
              <a:rect l="l" t="t" r="r" b="b"/>
              <a:pathLst>
                <a:path w="1165" h="1051" extrusionOk="0">
                  <a:moveTo>
                    <a:pt x="69" y="1"/>
                  </a:moveTo>
                  <a:cubicBezTo>
                    <a:pt x="46" y="69"/>
                    <a:pt x="0" y="138"/>
                    <a:pt x="0" y="183"/>
                  </a:cubicBezTo>
                  <a:cubicBezTo>
                    <a:pt x="480" y="412"/>
                    <a:pt x="754" y="754"/>
                    <a:pt x="982" y="1051"/>
                  </a:cubicBezTo>
                  <a:cubicBezTo>
                    <a:pt x="1028" y="1028"/>
                    <a:pt x="1073" y="982"/>
                    <a:pt x="1164" y="937"/>
                  </a:cubicBezTo>
                  <a:cubicBezTo>
                    <a:pt x="913" y="640"/>
                    <a:pt x="617" y="229"/>
                    <a:pt x="69"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27"/>
            <p:cNvSpPr/>
            <p:nvPr/>
          </p:nvSpPr>
          <p:spPr>
            <a:xfrm>
              <a:off x="3366900" y="2498850"/>
              <a:ext cx="1725" cy="5150"/>
            </a:xfrm>
            <a:custGeom>
              <a:avLst/>
              <a:gdLst/>
              <a:ahLst/>
              <a:cxnLst/>
              <a:rect l="l" t="t" r="r" b="b"/>
              <a:pathLst>
                <a:path w="69" h="206" extrusionOk="0">
                  <a:moveTo>
                    <a:pt x="69" y="0"/>
                  </a:moveTo>
                  <a:lnTo>
                    <a:pt x="69" y="0"/>
                  </a:lnTo>
                  <a:cubicBezTo>
                    <a:pt x="46" y="46"/>
                    <a:pt x="23" y="114"/>
                    <a:pt x="0" y="183"/>
                  </a:cubicBezTo>
                  <a:lnTo>
                    <a:pt x="0" y="206"/>
                  </a:lnTo>
                  <a:cubicBezTo>
                    <a:pt x="23" y="114"/>
                    <a:pt x="69" y="46"/>
                    <a:pt x="69"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27"/>
            <p:cNvSpPr/>
            <p:nvPr/>
          </p:nvSpPr>
          <p:spPr>
            <a:xfrm>
              <a:off x="3368600" y="2497125"/>
              <a:ext cx="1175" cy="1750"/>
            </a:xfrm>
            <a:custGeom>
              <a:avLst/>
              <a:gdLst/>
              <a:ahLst/>
              <a:cxnLst/>
              <a:rect l="l" t="t" r="r" b="b"/>
              <a:pathLst>
                <a:path w="47" h="70" extrusionOk="0">
                  <a:moveTo>
                    <a:pt x="23" y="1"/>
                  </a:moveTo>
                  <a:cubicBezTo>
                    <a:pt x="23" y="1"/>
                    <a:pt x="23" y="24"/>
                    <a:pt x="1" y="69"/>
                  </a:cubicBezTo>
                  <a:cubicBezTo>
                    <a:pt x="23" y="24"/>
                    <a:pt x="46" y="1"/>
                    <a:pt x="46"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27"/>
            <p:cNvSpPr/>
            <p:nvPr/>
          </p:nvSpPr>
          <p:spPr>
            <a:xfrm>
              <a:off x="3369175" y="2493750"/>
              <a:ext cx="1725" cy="3400"/>
            </a:xfrm>
            <a:custGeom>
              <a:avLst/>
              <a:gdLst/>
              <a:ahLst/>
              <a:cxnLst/>
              <a:rect l="l" t="t" r="r" b="b"/>
              <a:pathLst>
                <a:path w="69" h="136" extrusionOk="0">
                  <a:moveTo>
                    <a:pt x="68" y="0"/>
                  </a:moveTo>
                  <a:lnTo>
                    <a:pt x="68" y="0"/>
                  </a:lnTo>
                  <a:cubicBezTo>
                    <a:pt x="46" y="45"/>
                    <a:pt x="23" y="91"/>
                    <a:pt x="0" y="136"/>
                  </a:cubicBezTo>
                  <a:lnTo>
                    <a:pt x="23" y="136"/>
                  </a:lnTo>
                  <a:cubicBezTo>
                    <a:pt x="23" y="91"/>
                    <a:pt x="46" y="45"/>
                    <a:pt x="68"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27"/>
            <p:cNvSpPr/>
            <p:nvPr/>
          </p:nvSpPr>
          <p:spPr>
            <a:xfrm>
              <a:off x="3370875" y="2490275"/>
              <a:ext cx="1750" cy="3450"/>
            </a:xfrm>
            <a:custGeom>
              <a:avLst/>
              <a:gdLst/>
              <a:ahLst/>
              <a:cxnLst/>
              <a:rect l="l" t="t" r="r" b="b"/>
              <a:pathLst>
                <a:path w="70" h="138" extrusionOk="0">
                  <a:moveTo>
                    <a:pt x="47" y="1"/>
                  </a:moveTo>
                  <a:cubicBezTo>
                    <a:pt x="24" y="47"/>
                    <a:pt x="24" y="92"/>
                    <a:pt x="1" y="138"/>
                  </a:cubicBezTo>
                  <a:cubicBezTo>
                    <a:pt x="24" y="92"/>
                    <a:pt x="47" y="47"/>
                    <a:pt x="69" y="24"/>
                  </a:cubicBezTo>
                  <a:cubicBezTo>
                    <a:pt x="47" y="1"/>
                    <a:pt x="47" y="1"/>
                    <a:pt x="47"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27"/>
            <p:cNvSpPr/>
            <p:nvPr/>
          </p:nvSpPr>
          <p:spPr>
            <a:xfrm>
              <a:off x="3372025" y="2487425"/>
              <a:ext cx="1750" cy="3450"/>
            </a:xfrm>
            <a:custGeom>
              <a:avLst/>
              <a:gdLst/>
              <a:ahLst/>
              <a:cxnLst/>
              <a:rect l="l" t="t" r="r" b="b"/>
              <a:pathLst>
                <a:path w="70" h="138" extrusionOk="0">
                  <a:moveTo>
                    <a:pt x="69" y="1"/>
                  </a:moveTo>
                  <a:lnTo>
                    <a:pt x="69" y="1"/>
                  </a:lnTo>
                  <a:cubicBezTo>
                    <a:pt x="46" y="47"/>
                    <a:pt x="23" y="69"/>
                    <a:pt x="1" y="115"/>
                  </a:cubicBezTo>
                  <a:cubicBezTo>
                    <a:pt x="1" y="115"/>
                    <a:pt x="1" y="115"/>
                    <a:pt x="23" y="138"/>
                  </a:cubicBezTo>
                  <a:cubicBezTo>
                    <a:pt x="23" y="92"/>
                    <a:pt x="46" y="47"/>
                    <a:pt x="69"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27"/>
            <p:cNvSpPr/>
            <p:nvPr/>
          </p:nvSpPr>
          <p:spPr>
            <a:xfrm>
              <a:off x="3373750" y="2484000"/>
              <a:ext cx="1150" cy="3450"/>
            </a:xfrm>
            <a:custGeom>
              <a:avLst/>
              <a:gdLst/>
              <a:ahLst/>
              <a:cxnLst/>
              <a:rect l="l" t="t" r="r" b="b"/>
              <a:pathLst>
                <a:path w="46" h="138" extrusionOk="0">
                  <a:moveTo>
                    <a:pt x="46" y="1"/>
                  </a:moveTo>
                  <a:lnTo>
                    <a:pt x="46" y="1"/>
                  </a:lnTo>
                  <a:cubicBezTo>
                    <a:pt x="23" y="47"/>
                    <a:pt x="0" y="92"/>
                    <a:pt x="0" y="138"/>
                  </a:cubicBezTo>
                  <a:cubicBezTo>
                    <a:pt x="23" y="92"/>
                    <a:pt x="46" y="47"/>
                    <a:pt x="46"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27"/>
            <p:cNvSpPr/>
            <p:nvPr/>
          </p:nvSpPr>
          <p:spPr>
            <a:xfrm>
              <a:off x="3374875" y="2482300"/>
              <a:ext cx="1175" cy="1725"/>
            </a:xfrm>
            <a:custGeom>
              <a:avLst/>
              <a:gdLst/>
              <a:ahLst/>
              <a:cxnLst/>
              <a:rect l="l" t="t" r="r" b="b"/>
              <a:pathLst>
                <a:path w="47" h="69" extrusionOk="0">
                  <a:moveTo>
                    <a:pt x="24" y="0"/>
                  </a:moveTo>
                  <a:cubicBezTo>
                    <a:pt x="1" y="46"/>
                    <a:pt x="1" y="69"/>
                    <a:pt x="1" y="69"/>
                  </a:cubicBezTo>
                  <a:cubicBezTo>
                    <a:pt x="1" y="69"/>
                    <a:pt x="24" y="46"/>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27"/>
            <p:cNvSpPr/>
            <p:nvPr/>
          </p:nvSpPr>
          <p:spPr>
            <a:xfrm>
              <a:off x="3375450" y="2477150"/>
              <a:ext cx="2300" cy="5175"/>
            </a:xfrm>
            <a:custGeom>
              <a:avLst/>
              <a:gdLst/>
              <a:ahLst/>
              <a:cxnLst/>
              <a:rect l="l" t="t" r="r" b="b"/>
              <a:pathLst>
                <a:path w="92" h="207" extrusionOk="0">
                  <a:moveTo>
                    <a:pt x="92" y="1"/>
                  </a:moveTo>
                  <a:cubicBezTo>
                    <a:pt x="46" y="92"/>
                    <a:pt x="23" y="161"/>
                    <a:pt x="1" y="206"/>
                  </a:cubicBezTo>
                  <a:lnTo>
                    <a:pt x="23" y="206"/>
                  </a:lnTo>
                  <a:cubicBezTo>
                    <a:pt x="23" y="161"/>
                    <a:pt x="69" y="92"/>
                    <a:pt x="92" y="24"/>
                  </a:cubicBezTo>
                  <a:cubicBezTo>
                    <a:pt x="92" y="1"/>
                    <a:pt x="92" y="1"/>
                    <a:pt x="92"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27"/>
            <p:cNvSpPr/>
            <p:nvPr/>
          </p:nvSpPr>
          <p:spPr>
            <a:xfrm>
              <a:off x="3364050" y="2497700"/>
              <a:ext cx="4575" cy="5725"/>
            </a:xfrm>
            <a:custGeom>
              <a:avLst/>
              <a:gdLst/>
              <a:ahLst/>
              <a:cxnLst/>
              <a:rect l="l" t="t" r="r" b="b"/>
              <a:pathLst>
                <a:path w="183" h="229" extrusionOk="0">
                  <a:moveTo>
                    <a:pt x="46" y="1"/>
                  </a:moveTo>
                  <a:cubicBezTo>
                    <a:pt x="23" y="46"/>
                    <a:pt x="23" y="115"/>
                    <a:pt x="0" y="206"/>
                  </a:cubicBezTo>
                  <a:cubicBezTo>
                    <a:pt x="23" y="229"/>
                    <a:pt x="69" y="229"/>
                    <a:pt x="114" y="229"/>
                  </a:cubicBezTo>
                  <a:cubicBezTo>
                    <a:pt x="137" y="160"/>
                    <a:pt x="160" y="92"/>
                    <a:pt x="183" y="46"/>
                  </a:cubicBezTo>
                  <a:cubicBezTo>
                    <a:pt x="137" y="24"/>
                    <a:pt x="91" y="1"/>
                    <a:pt x="4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27"/>
            <p:cNvSpPr/>
            <p:nvPr/>
          </p:nvSpPr>
          <p:spPr>
            <a:xfrm>
              <a:off x="3365175" y="2496000"/>
              <a:ext cx="4025" cy="2875"/>
            </a:xfrm>
            <a:custGeom>
              <a:avLst/>
              <a:gdLst/>
              <a:ahLst/>
              <a:cxnLst/>
              <a:rect l="l" t="t" r="r" b="b"/>
              <a:pathLst>
                <a:path w="161" h="115" extrusionOk="0">
                  <a:moveTo>
                    <a:pt x="24" y="0"/>
                  </a:moveTo>
                  <a:cubicBezTo>
                    <a:pt x="24" y="0"/>
                    <a:pt x="1" y="23"/>
                    <a:pt x="1" y="69"/>
                  </a:cubicBezTo>
                  <a:cubicBezTo>
                    <a:pt x="46" y="69"/>
                    <a:pt x="92" y="92"/>
                    <a:pt x="138" y="114"/>
                  </a:cubicBezTo>
                  <a:cubicBezTo>
                    <a:pt x="160" y="69"/>
                    <a:pt x="160" y="46"/>
                    <a:pt x="160" y="46"/>
                  </a:cubicBezTo>
                  <a:cubicBezTo>
                    <a:pt x="115" y="23"/>
                    <a:pt x="69" y="0"/>
                    <a:pt x="24"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27"/>
            <p:cNvSpPr/>
            <p:nvPr/>
          </p:nvSpPr>
          <p:spPr>
            <a:xfrm>
              <a:off x="3364050" y="2497700"/>
              <a:ext cx="1150" cy="5175"/>
            </a:xfrm>
            <a:custGeom>
              <a:avLst/>
              <a:gdLst/>
              <a:ahLst/>
              <a:cxnLst/>
              <a:rect l="l" t="t" r="r" b="b"/>
              <a:pathLst>
                <a:path w="46" h="207" extrusionOk="0">
                  <a:moveTo>
                    <a:pt x="0" y="206"/>
                  </a:moveTo>
                  <a:cubicBezTo>
                    <a:pt x="0" y="206"/>
                    <a:pt x="0" y="206"/>
                    <a:pt x="0" y="206"/>
                  </a:cubicBezTo>
                  <a:cubicBezTo>
                    <a:pt x="23" y="115"/>
                    <a:pt x="23" y="46"/>
                    <a:pt x="46" y="1"/>
                  </a:cubicBezTo>
                  <a:cubicBezTo>
                    <a:pt x="46" y="1"/>
                    <a:pt x="46" y="1"/>
                    <a:pt x="46" y="1"/>
                  </a:cubicBezTo>
                  <a:cubicBezTo>
                    <a:pt x="23" y="46"/>
                    <a:pt x="23" y="115"/>
                    <a:pt x="0" y="206"/>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27"/>
            <p:cNvSpPr/>
            <p:nvPr/>
          </p:nvSpPr>
          <p:spPr>
            <a:xfrm>
              <a:off x="3365175" y="2496000"/>
              <a:ext cx="600" cy="1725"/>
            </a:xfrm>
            <a:custGeom>
              <a:avLst/>
              <a:gdLst/>
              <a:ahLst/>
              <a:cxnLst/>
              <a:rect l="l" t="t" r="r" b="b"/>
              <a:pathLst>
                <a:path w="24" h="69" extrusionOk="0">
                  <a:moveTo>
                    <a:pt x="1" y="0"/>
                  </a:moveTo>
                  <a:cubicBezTo>
                    <a:pt x="1" y="0"/>
                    <a:pt x="1" y="23"/>
                    <a:pt x="1" y="69"/>
                  </a:cubicBezTo>
                  <a:cubicBezTo>
                    <a:pt x="1" y="23"/>
                    <a:pt x="24" y="0"/>
                    <a:pt x="24"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27"/>
            <p:cNvSpPr/>
            <p:nvPr/>
          </p:nvSpPr>
          <p:spPr>
            <a:xfrm>
              <a:off x="3361175" y="2497125"/>
              <a:ext cx="4025" cy="5750"/>
            </a:xfrm>
            <a:custGeom>
              <a:avLst/>
              <a:gdLst/>
              <a:ahLst/>
              <a:cxnLst/>
              <a:rect l="l" t="t" r="r" b="b"/>
              <a:pathLst>
                <a:path w="161" h="230" extrusionOk="0">
                  <a:moveTo>
                    <a:pt x="24" y="1"/>
                  </a:moveTo>
                  <a:cubicBezTo>
                    <a:pt x="1" y="47"/>
                    <a:pt x="1" y="115"/>
                    <a:pt x="1" y="206"/>
                  </a:cubicBezTo>
                  <a:cubicBezTo>
                    <a:pt x="47" y="229"/>
                    <a:pt x="69" y="229"/>
                    <a:pt x="115" y="229"/>
                  </a:cubicBezTo>
                  <a:cubicBezTo>
                    <a:pt x="138" y="138"/>
                    <a:pt x="138" y="69"/>
                    <a:pt x="161" y="24"/>
                  </a:cubicBezTo>
                  <a:cubicBezTo>
                    <a:pt x="115" y="24"/>
                    <a:pt x="47" y="1"/>
                    <a:pt x="24"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27"/>
            <p:cNvSpPr/>
            <p:nvPr/>
          </p:nvSpPr>
          <p:spPr>
            <a:xfrm>
              <a:off x="3361750" y="2495425"/>
              <a:ext cx="3450" cy="2300"/>
            </a:xfrm>
            <a:custGeom>
              <a:avLst/>
              <a:gdLst/>
              <a:ahLst/>
              <a:cxnLst/>
              <a:rect l="l" t="t" r="r" b="b"/>
              <a:pathLst>
                <a:path w="138" h="92" extrusionOk="0">
                  <a:moveTo>
                    <a:pt x="1" y="0"/>
                  </a:moveTo>
                  <a:cubicBezTo>
                    <a:pt x="1" y="0"/>
                    <a:pt x="1" y="23"/>
                    <a:pt x="1" y="69"/>
                  </a:cubicBezTo>
                  <a:cubicBezTo>
                    <a:pt x="24" y="69"/>
                    <a:pt x="92" y="92"/>
                    <a:pt x="138" y="92"/>
                  </a:cubicBezTo>
                  <a:cubicBezTo>
                    <a:pt x="138" y="46"/>
                    <a:pt x="138" y="23"/>
                    <a:pt x="138" y="23"/>
                  </a:cubicBezTo>
                  <a:cubicBezTo>
                    <a:pt x="92" y="0"/>
                    <a:pt x="46" y="0"/>
                    <a:pt x="1"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27"/>
            <p:cNvSpPr/>
            <p:nvPr/>
          </p:nvSpPr>
          <p:spPr>
            <a:xfrm>
              <a:off x="3365750" y="2492575"/>
              <a:ext cx="5150" cy="4575"/>
            </a:xfrm>
            <a:custGeom>
              <a:avLst/>
              <a:gdLst/>
              <a:ahLst/>
              <a:cxnLst/>
              <a:rect l="l" t="t" r="r" b="b"/>
              <a:pathLst>
                <a:path w="206" h="183" extrusionOk="0">
                  <a:moveTo>
                    <a:pt x="23" y="0"/>
                  </a:moveTo>
                  <a:cubicBezTo>
                    <a:pt x="23" y="46"/>
                    <a:pt x="1" y="92"/>
                    <a:pt x="1" y="137"/>
                  </a:cubicBezTo>
                  <a:cubicBezTo>
                    <a:pt x="46" y="137"/>
                    <a:pt x="92" y="160"/>
                    <a:pt x="137" y="183"/>
                  </a:cubicBezTo>
                  <a:cubicBezTo>
                    <a:pt x="160" y="137"/>
                    <a:pt x="183" y="92"/>
                    <a:pt x="206" y="46"/>
                  </a:cubicBezTo>
                  <a:cubicBezTo>
                    <a:pt x="137" y="23"/>
                    <a:pt x="92" y="0"/>
                    <a:pt x="23"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27"/>
            <p:cNvSpPr/>
            <p:nvPr/>
          </p:nvSpPr>
          <p:spPr>
            <a:xfrm>
              <a:off x="3366325" y="2489150"/>
              <a:ext cx="5725" cy="4575"/>
            </a:xfrm>
            <a:custGeom>
              <a:avLst/>
              <a:gdLst/>
              <a:ahLst/>
              <a:cxnLst/>
              <a:rect l="l" t="t" r="r" b="b"/>
              <a:pathLst>
                <a:path w="229" h="183" extrusionOk="0">
                  <a:moveTo>
                    <a:pt x="23" y="0"/>
                  </a:moveTo>
                  <a:cubicBezTo>
                    <a:pt x="23" y="46"/>
                    <a:pt x="0" y="92"/>
                    <a:pt x="0" y="137"/>
                  </a:cubicBezTo>
                  <a:cubicBezTo>
                    <a:pt x="69" y="137"/>
                    <a:pt x="114" y="160"/>
                    <a:pt x="183" y="183"/>
                  </a:cubicBezTo>
                  <a:cubicBezTo>
                    <a:pt x="206" y="137"/>
                    <a:pt x="206" y="92"/>
                    <a:pt x="229" y="46"/>
                  </a:cubicBezTo>
                  <a:cubicBezTo>
                    <a:pt x="160" y="23"/>
                    <a:pt x="92" y="0"/>
                    <a:pt x="2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27"/>
            <p:cNvSpPr/>
            <p:nvPr/>
          </p:nvSpPr>
          <p:spPr>
            <a:xfrm>
              <a:off x="3361750" y="2491425"/>
              <a:ext cx="4600" cy="4600"/>
            </a:xfrm>
            <a:custGeom>
              <a:avLst/>
              <a:gdLst/>
              <a:ahLst/>
              <a:cxnLst/>
              <a:rect l="l" t="t" r="r" b="b"/>
              <a:pathLst>
                <a:path w="184" h="184" extrusionOk="0">
                  <a:moveTo>
                    <a:pt x="1" y="1"/>
                  </a:moveTo>
                  <a:cubicBezTo>
                    <a:pt x="1" y="69"/>
                    <a:pt x="1" y="115"/>
                    <a:pt x="1" y="160"/>
                  </a:cubicBezTo>
                  <a:cubicBezTo>
                    <a:pt x="46" y="160"/>
                    <a:pt x="92" y="160"/>
                    <a:pt x="161" y="183"/>
                  </a:cubicBezTo>
                  <a:cubicBezTo>
                    <a:pt x="161" y="138"/>
                    <a:pt x="183" y="92"/>
                    <a:pt x="183" y="46"/>
                  </a:cubicBezTo>
                  <a:cubicBezTo>
                    <a:pt x="115" y="23"/>
                    <a:pt x="69" y="23"/>
                    <a:pt x="1"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27"/>
            <p:cNvSpPr/>
            <p:nvPr/>
          </p:nvSpPr>
          <p:spPr>
            <a:xfrm>
              <a:off x="3361750" y="2488000"/>
              <a:ext cx="5175" cy="4600"/>
            </a:xfrm>
            <a:custGeom>
              <a:avLst/>
              <a:gdLst/>
              <a:ahLst/>
              <a:cxnLst/>
              <a:rect l="l" t="t" r="r" b="b"/>
              <a:pathLst>
                <a:path w="207" h="184" extrusionOk="0">
                  <a:moveTo>
                    <a:pt x="1" y="1"/>
                  </a:moveTo>
                  <a:cubicBezTo>
                    <a:pt x="1" y="46"/>
                    <a:pt x="1" y="92"/>
                    <a:pt x="1" y="138"/>
                  </a:cubicBezTo>
                  <a:cubicBezTo>
                    <a:pt x="69" y="160"/>
                    <a:pt x="115" y="160"/>
                    <a:pt x="183" y="183"/>
                  </a:cubicBezTo>
                  <a:cubicBezTo>
                    <a:pt x="183" y="138"/>
                    <a:pt x="206" y="92"/>
                    <a:pt x="206" y="46"/>
                  </a:cubicBezTo>
                  <a:cubicBezTo>
                    <a:pt x="138" y="23"/>
                    <a:pt x="69" y="23"/>
                    <a:pt x="1"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27"/>
            <p:cNvSpPr/>
            <p:nvPr/>
          </p:nvSpPr>
          <p:spPr>
            <a:xfrm>
              <a:off x="3366900" y="2485150"/>
              <a:ext cx="6875" cy="5150"/>
            </a:xfrm>
            <a:custGeom>
              <a:avLst/>
              <a:gdLst/>
              <a:ahLst/>
              <a:cxnLst/>
              <a:rect l="l" t="t" r="r" b="b"/>
              <a:pathLst>
                <a:path w="275" h="206" extrusionOk="0">
                  <a:moveTo>
                    <a:pt x="46" y="1"/>
                  </a:moveTo>
                  <a:cubicBezTo>
                    <a:pt x="23" y="46"/>
                    <a:pt x="23" y="115"/>
                    <a:pt x="0" y="160"/>
                  </a:cubicBezTo>
                  <a:cubicBezTo>
                    <a:pt x="69" y="160"/>
                    <a:pt x="137" y="183"/>
                    <a:pt x="206" y="206"/>
                  </a:cubicBezTo>
                  <a:cubicBezTo>
                    <a:pt x="228" y="160"/>
                    <a:pt x="251" y="137"/>
                    <a:pt x="274" y="92"/>
                  </a:cubicBezTo>
                  <a:cubicBezTo>
                    <a:pt x="183" y="69"/>
                    <a:pt x="114" y="46"/>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27"/>
            <p:cNvSpPr/>
            <p:nvPr/>
          </p:nvSpPr>
          <p:spPr>
            <a:xfrm>
              <a:off x="3368025" y="2481725"/>
              <a:ext cx="6875" cy="5725"/>
            </a:xfrm>
            <a:custGeom>
              <a:avLst/>
              <a:gdLst/>
              <a:ahLst/>
              <a:cxnLst/>
              <a:rect l="l" t="t" r="r" b="b"/>
              <a:pathLst>
                <a:path w="275" h="229" extrusionOk="0">
                  <a:moveTo>
                    <a:pt x="24" y="1"/>
                  </a:moveTo>
                  <a:cubicBezTo>
                    <a:pt x="24" y="46"/>
                    <a:pt x="1" y="92"/>
                    <a:pt x="1" y="138"/>
                  </a:cubicBezTo>
                  <a:cubicBezTo>
                    <a:pt x="69" y="183"/>
                    <a:pt x="138" y="206"/>
                    <a:pt x="229" y="229"/>
                  </a:cubicBezTo>
                  <a:cubicBezTo>
                    <a:pt x="229" y="183"/>
                    <a:pt x="252" y="138"/>
                    <a:pt x="275" y="92"/>
                  </a:cubicBezTo>
                  <a:cubicBezTo>
                    <a:pt x="183" y="69"/>
                    <a:pt x="115" y="46"/>
                    <a:pt x="24"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27"/>
            <p:cNvSpPr/>
            <p:nvPr/>
          </p:nvSpPr>
          <p:spPr>
            <a:xfrm>
              <a:off x="3361750" y="2484575"/>
              <a:ext cx="6300" cy="4600"/>
            </a:xfrm>
            <a:custGeom>
              <a:avLst/>
              <a:gdLst/>
              <a:ahLst/>
              <a:cxnLst/>
              <a:rect l="l" t="t" r="r" b="b"/>
              <a:pathLst>
                <a:path w="252" h="184" extrusionOk="0">
                  <a:moveTo>
                    <a:pt x="24" y="1"/>
                  </a:moveTo>
                  <a:cubicBezTo>
                    <a:pt x="24" y="46"/>
                    <a:pt x="1" y="92"/>
                    <a:pt x="1" y="138"/>
                  </a:cubicBezTo>
                  <a:cubicBezTo>
                    <a:pt x="69" y="160"/>
                    <a:pt x="138" y="160"/>
                    <a:pt x="206" y="183"/>
                  </a:cubicBezTo>
                  <a:cubicBezTo>
                    <a:pt x="229" y="138"/>
                    <a:pt x="229" y="69"/>
                    <a:pt x="252" y="24"/>
                  </a:cubicBezTo>
                  <a:cubicBezTo>
                    <a:pt x="161" y="24"/>
                    <a:pt x="92" y="1"/>
                    <a:pt x="24"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27"/>
            <p:cNvSpPr/>
            <p:nvPr/>
          </p:nvSpPr>
          <p:spPr>
            <a:xfrm>
              <a:off x="3362325" y="2481150"/>
              <a:ext cx="6300" cy="4025"/>
            </a:xfrm>
            <a:custGeom>
              <a:avLst/>
              <a:gdLst/>
              <a:ahLst/>
              <a:cxnLst/>
              <a:rect l="l" t="t" r="r" b="b"/>
              <a:pathLst>
                <a:path w="252" h="161" extrusionOk="0">
                  <a:moveTo>
                    <a:pt x="1" y="1"/>
                  </a:moveTo>
                  <a:cubicBezTo>
                    <a:pt x="1" y="46"/>
                    <a:pt x="1" y="92"/>
                    <a:pt x="1" y="138"/>
                  </a:cubicBezTo>
                  <a:cubicBezTo>
                    <a:pt x="69" y="138"/>
                    <a:pt x="138" y="161"/>
                    <a:pt x="229" y="161"/>
                  </a:cubicBezTo>
                  <a:cubicBezTo>
                    <a:pt x="229" y="115"/>
                    <a:pt x="252" y="69"/>
                    <a:pt x="252" y="24"/>
                  </a:cubicBezTo>
                  <a:cubicBezTo>
                    <a:pt x="183" y="24"/>
                    <a:pt x="92" y="1"/>
                    <a:pt x="1"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27"/>
            <p:cNvSpPr/>
            <p:nvPr/>
          </p:nvSpPr>
          <p:spPr>
            <a:xfrm>
              <a:off x="3368600" y="2480025"/>
              <a:ext cx="6875" cy="4000"/>
            </a:xfrm>
            <a:custGeom>
              <a:avLst/>
              <a:gdLst/>
              <a:ahLst/>
              <a:cxnLst/>
              <a:rect l="l" t="t" r="r" b="b"/>
              <a:pathLst>
                <a:path w="275" h="160" extrusionOk="0">
                  <a:moveTo>
                    <a:pt x="23" y="0"/>
                  </a:moveTo>
                  <a:cubicBezTo>
                    <a:pt x="23" y="46"/>
                    <a:pt x="1" y="69"/>
                    <a:pt x="1" y="69"/>
                  </a:cubicBezTo>
                  <a:cubicBezTo>
                    <a:pt x="92" y="114"/>
                    <a:pt x="160" y="137"/>
                    <a:pt x="252" y="160"/>
                  </a:cubicBezTo>
                  <a:cubicBezTo>
                    <a:pt x="252" y="160"/>
                    <a:pt x="252" y="137"/>
                    <a:pt x="275" y="91"/>
                  </a:cubicBezTo>
                  <a:cubicBezTo>
                    <a:pt x="183" y="69"/>
                    <a:pt x="115" y="23"/>
                    <a:pt x="23"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27"/>
            <p:cNvSpPr/>
            <p:nvPr/>
          </p:nvSpPr>
          <p:spPr>
            <a:xfrm>
              <a:off x="3369175" y="2474875"/>
              <a:ext cx="8575" cy="7450"/>
            </a:xfrm>
            <a:custGeom>
              <a:avLst/>
              <a:gdLst/>
              <a:ahLst/>
              <a:cxnLst/>
              <a:rect l="l" t="t" r="r" b="b"/>
              <a:pathLst>
                <a:path w="343" h="298" extrusionOk="0">
                  <a:moveTo>
                    <a:pt x="46" y="1"/>
                  </a:moveTo>
                  <a:cubicBezTo>
                    <a:pt x="23" y="92"/>
                    <a:pt x="23" y="160"/>
                    <a:pt x="0" y="206"/>
                  </a:cubicBezTo>
                  <a:cubicBezTo>
                    <a:pt x="92" y="229"/>
                    <a:pt x="160" y="275"/>
                    <a:pt x="252" y="297"/>
                  </a:cubicBezTo>
                  <a:cubicBezTo>
                    <a:pt x="274" y="252"/>
                    <a:pt x="297" y="183"/>
                    <a:pt x="343" y="92"/>
                  </a:cubicBezTo>
                  <a:cubicBezTo>
                    <a:pt x="252" y="69"/>
                    <a:pt x="137" y="23"/>
                    <a:pt x="46"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27"/>
            <p:cNvSpPr/>
            <p:nvPr/>
          </p:nvSpPr>
          <p:spPr>
            <a:xfrm>
              <a:off x="3362325" y="2479450"/>
              <a:ext cx="6875" cy="2300"/>
            </a:xfrm>
            <a:custGeom>
              <a:avLst/>
              <a:gdLst/>
              <a:ahLst/>
              <a:cxnLst/>
              <a:rect l="l" t="t" r="r" b="b"/>
              <a:pathLst>
                <a:path w="275" h="92" extrusionOk="0">
                  <a:moveTo>
                    <a:pt x="1" y="0"/>
                  </a:moveTo>
                  <a:lnTo>
                    <a:pt x="1" y="69"/>
                  </a:lnTo>
                  <a:cubicBezTo>
                    <a:pt x="92" y="69"/>
                    <a:pt x="183" y="92"/>
                    <a:pt x="252" y="92"/>
                  </a:cubicBezTo>
                  <a:cubicBezTo>
                    <a:pt x="252" y="92"/>
                    <a:pt x="274" y="69"/>
                    <a:pt x="274" y="23"/>
                  </a:cubicBezTo>
                  <a:cubicBezTo>
                    <a:pt x="183" y="23"/>
                    <a:pt x="92" y="0"/>
                    <a:pt x="1"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27"/>
            <p:cNvSpPr/>
            <p:nvPr/>
          </p:nvSpPr>
          <p:spPr>
            <a:xfrm>
              <a:off x="3362325" y="2473750"/>
              <a:ext cx="8025" cy="6300"/>
            </a:xfrm>
            <a:custGeom>
              <a:avLst/>
              <a:gdLst/>
              <a:ahLst/>
              <a:cxnLst/>
              <a:rect l="l" t="t" r="r" b="b"/>
              <a:pathLst>
                <a:path w="321" h="252" extrusionOk="0">
                  <a:moveTo>
                    <a:pt x="23" y="0"/>
                  </a:moveTo>
                  <a:cubicBezTo>
                    <a:pt x="1" y="91"/>
                    <a:pt x="1" y="183"/>
                    <a:pt x="1" y="228"/>
                  </a:cubicBezTo>
                  <a:cubicBezTo>
                    <a:pt x="92" y="228"/>
                    <a:pt x="183" y="251"/>
                    <a:pt x="274" y="251"/>
                  </a:cubicBezTo>
                  <a:cubicBezTo>
                    <a:pt x="297" y="205"/>
                    <a:pt x="297" y="137"/>
                    <a:pt x="320" y="46"/>
                  </a:cubicBezTo>
                  <a:cubicBezTo>
                    <a:pt x="229" y="23"/>
                    <a:pt x="115" y="23"/>
                    <a:pt x="2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27"/>
            <p:cNvSpPr/>
            <p:nvPr/>
          </p:nvSpPr>
          <p:spPr>
            <a:xfrm>
              <a:off x="3336075" y="2497100"/>
              <a:ext cx="25700" cy="18325"/>
            </a:xfrm>
            <a:custGeom>
              <a:avLst/>
              <a:gdLst/>
              <a:ahLst/>
              <a:cxnLst/>
              <a:rect l="l" t="t" r="r" b="b"/>
              <a:pathLst>
                <a:path w="1028" h="733" extrusionOk="0">
                  <a:moveTo>
                    <a:pt x="987" y="0"/>
                  </a:moveTo>
                  <a:cubicBezTo>
                    <a:pt x="674" y="0"/>
                    <a:pt x="285" y="244"/>
                    <a:pt x="1" y="550"/>
                  </a:cubicBezTo>
                  <a:cubicBezTo>
                    <a:pt x="23" y="595"/>
                    <a:pt x="46" y="664"/>
                    <a:pt x="92" y="732"/>
                  </a:cubicBezTo>
                  <a:cubicBezTo>
                    <a:pt x="375" y="427"/>
                    <a:pt x="720" y="206"/>
                    <a:pt x="969" y="206"/>
                  </a:cubicBezTo>
                  <a:cubicBezTo>
                    <a:pt x="981" y="206"/>
                    <a:pt x="993" y="206"/>
                    <a:pt x="1005" y="207"/>
                  </a:cubicBezTo>
                  <a:cubicBezTo>
                    <a:pt x="1005" y="116"/>
                    <a:pt x="1005" y="48"/>
                    <a:pt x="1028" y="2"/>
                  </a:cubicBezTo>
                  <a:cubicBezTo>
                    <a:pt x="1014" y="1"/>
                    <a:pt x="1001" y="0"/>
                    <a:pt x="98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27"/>
            <p:cNvSpPr/>
            <p:nvPr/>
          </p:nvSpPr>
          <p:spPr>
            <a:xfrm>
              <a:off x="3334925" y="2495375"/>
              <a:ext cx="26850" cy="15475"/>
            </a:xfrm>
            <a:custGeom>
              <a:avLst/>
              <a:gdLst/>
              <a:ahLst/>
              <a:cxnLst/>
              <a:rect l="l" t="t" r="r" b="b"/>
              <a:pathLst>
                <a:path w="1074" h="619" extrusionOk="0">
                  <a:moveTo>
                    <a:pt x="1023" y="1"/>
                  </a:moveTo>
                  <a:cubicBezTo>
                    <a:pt x="673" y="1"/>
                    <a:pt x="306" y="223"/>
                    <a:pt x="1" y="527"/>
                  </a:cubicBezTo>
                  <a:cubicBezTo>
                    <a:pt x="1" y="550"/>
                    <a:pt x="24" y="573"/>
                    <a:pt x="47" y="619"/>
                  </a:cubicBezTo>
                  <a:cubicBezTo>
                    <a:pt x="331" y="313"/>
                    <a:pt x="720" y="69"/>
                    <a:pt x="1033" y="69"/>
                  </a:cubicBezTo>
                  <a:cubicBezTo>
                    <a:pt x="1047" y="69"/>
                    <a:pt x="1060" y="70"/>
                    <a:pt x="1074" y="71"/>
                  </a:cubicBezTo>
                  <a:cubicBezTo>
                    <a:pt x="1074" y="25"/>
                    <a:pt x="1074" y="2"/>
                    <a:pt x="1074" y="2"/>
                  </a:cubicBezTo>
                  <a:cubicBezTo>
                    <a:pt x="1057" y="1"/>
                    <a:pt x="1040" y="1"/>
                    <a:pt x="1023"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27"/>
            <p:cNvSpPr/>
            <p:nvPr/>
          </p:nvSpPr>
          <p:spPr>
            <a:xfrm>
              <a:off x="3334375" y="2510825"/>
              <a:ext cx="4000" cy="6875"/>
            </a:xfrm>
            <a:custGeom>
              <a:avLst/>
              <a:gdLst/>
              <a:ahLst/>
              <a:cxnLst/>
              <a:rect l="l" t="t" r="r" b="b"/>
              <a:pathLst>
                <a:path w="160" h="275" extrusionOk="0">
                  <a:moveTo>
                    <a:pt x="69" y="1"/>
                  </a:moveTo>
                  <a:cubicBezTo>
                    <a:pt x="46" y="23"/>
                    <a:pt x="23" y="46"/>
                    <a:pt x="0" y="69"/>
                  </a:cubicBezTo>
                  <a:cubicBezTo>
                    <a:pt x="23" y="115"/>
                    <a:pt x="46" y="183"/>
                    <a:pt x="91" y="275"/>
                  </a:cubicBezTo>
                  <a:cubicBezTo>
                    <a:pt x="114" y="229"/>
                    <a:pt x="137" y="206"/>
                    <a:pt x="160" y="183"/>
                  </a:cubicBezTo>
                  <a:cubicBezTo>
                    <a:pt x="114" y="115"/>
                    <a:pt x="91" y="46"/>
                    <a:pt x="6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27"/>
            <p:cNvSpPr/>
            <p:nvPr/>
          </p:nvSpPr>
          <p:spPr>
            <a:xfrm>
              <a:off x="3333225" y="2508550"/>
              <a:ext cx="2875" cy="4025"/>
            </a:xfrm>
            <a:custGeom>
              <a:avLst/>
              <a:gdLst/>
              <a:ahLst/>
              <a:cxnLst/>
              <a:rect l="l" t="t" r="r" b="b"/>
              <a:pathLst>
                <a:path w="115" h="161" extrusionOk="0">
                  <a:moveTo>
                    <a:pt x="69" y="0"/>
                  </a:moveTo>
                  <a:cubicBezTo>
                    <a:pt x="46" y="23"/>
                    <a:pt x="23" y="69"/>
                    <a:pt x="0" y="92"/>
                  </a:cubicBezTo>
                  <a:cubicBezTo>
                    <a:pt x="0" y="92"/>
                    <a:pt x="23" y="114"/>
                    <a:pt x="46" y="160"/>
                  </a:cubicBezTo>
                  <a:cubicBezTo>
                    <a:pt x="69" y="137"/>
                    <a:pt x="92" y="114"/>
                    <a:pt x="115" y="92"/>
                  </a:cubicBezTo>
                  <a:cubicBezTo>
                    <a:pt x="92" y="46"/>
                    <a:pt x="69" y="23"/>
                    <a:pt x="69"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27"/>
            <p:cNvSpPr/>
            <p:nvPr/>
          </p:nvSpPr>
          <p:spPr>
            <a:xfrm>
              <a:off x="3313250" y="2512550"/>
              <a:ext cx="23425" cy="32550"/>
            </a:xfrm>
            <a:custGeom>
              <a:avLst/>
              <a:gdLst/>
              <a:ahLst/>
              <a:cxnLst/>
              <a:rect l="l" t="t" r="r" b="b"/>
              <a:pathLst>
                <a:path w="937" h="1302" extrusionOk="0">
                  <a:moveTo>
                    <a:pt x="845" y="0"/>
                  </a:moveTo>
                  <a:cubicBezTo>
                    <a:pt x="526" y="343"/>
                    <a:pt x="229" y="776"/>
                    <a:pt x="1" y="1210"/>
                  </a:cubicBezTo>
                  <a:cubicBezTo>
                    <a:pt x="46" y="1233"/>
                    <a:pt x="92" y="1256"/>
                    <a:pt x="183" y="1301"/>
                  </a:cubicBezTo>
                  <a:cubicBezTo>
                    <a:pt x="411" y="913"/>
                    <a:pt x="663" y="525"/>
                    <a:pt x="936" y="206"/>
                  </a:cubicBezTo>
                  <a:cubicBezTo>
                    <a:pt x="891" y="114"/>
                    <a:pt x="868" y="46"/>
                    <a:pt x="845"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27"/>
            <p:cNvSpPr/>
            <p:nvPr/>
          </p:nvSpPr>
          <p:spPr>
            <a:xfrm>
              <a:off x="3311550" y="2510825"/>
              <a:ext cx="22850" cy="31975"/>
            </a:xfrm>
            <a:custGeom>
              <a:avLst/>
              <a:gdLst/>
              <a:ahLst/>
              <a:cxnLst/>
              <a:rect l="l" t="t" r="r" b="b"/>
              <a:pathLst>
                <a:path w="914" h="1279" extrusionOk="0">
                  <a:moveTo>
                    <a:pt x="867" y="1"/>
                  </a:moveTo>
                  <a:cubicBezTo>
                    <a:pt x="525" y="366"/>
                    <a:pt x="251" y="800"/>
                    <a:pt x="0" y="1233"/>
                  </a:cubicBezTo>
                  <a:cubicBezTo>
                    <a:pt x="0" y="1233"/>
                    <a:pt x="23" y="1256"/>
                    <a:pt x="69" y="1279"/>
                  </a:cubicBezTo>
                  <a:cubicBezTo>
                    <a:pt x="297" y="845"/>
                    <a:pt x="594" y="412"/>
                    <a:pt x="913" y="69"/>
                  </a:cubicBezTo>
                  <a:cubicBezTo>
                    <a:pt x="890" y="23"/>
                    <a:pt x="867" y="1"/>
                    <a:pt x="867"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27"/>
            <p:cNvSpPr/>
            <p:nvPr/>
          </p:nvSpPr>
          <p:spPr>
            <a:xfrm>
              <a:off x="3331500" y="2491400"/>
              <a:ext cx="30275" cy="19450"/>
            </a:xfrm>
            <a:custGeom>
              <a:avLst/>
              <a:gdLst/>
              <a:ahLst/>
              <a:cxnLst/>
              <a:rect l="l" t="t" r="r" b="b"/>
              <a:pathLst>
                <a:path w="1211" h="778" extrusionOk="0">
                  <a:moveTo>
                    <a:pt x="1164" y="0"/>
                  </a:moveTo>
                  <a:cubicBezTo>
                    <a:pt x="725" y="0"/>
                    <a:pt x="310" y="310"/>
                    <a:pt x="1" y="641"/>
                  </a:cubicBezTo>
                  <a:cubicBezTo>
                    <a:pt x="24" y="686"/>
                    <a:pt x="47" y="732"/>
                    <a:pt x="69" y="778"/>
                  </a:cubicBezTo>
                  <a:cubicBezTo>
                    <a:pt x="377" y="427"/>
                    <a:pt x="768" y="160"/>
                    <a:pt x="1163" y="160"/>
                  </a:cubicBezTo>
                  <a:cubicBezTo>
                    <a:pt x="1179" y="160"/>
                    <a:pt x="1195" y="160"/>
                    <a:pt x="1211" y="161"/>
                  </a:cubicBezTo>
                  <a:cubicBezTo>
                    <a:pt x="1211" y="116"/>
                    <a:pt x="1211" y="70"/>
                    <a:pt x="1211" y="2"/>
                  </a:cubicBezTo>
                  <a:cubicBezTo>
                    <a:pt x="1195" y="1"/>
                    <a:pt x="1180" y="0"/>
                    <a:pt x="1164"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27"/>
            <p:cNvSpPr/>
            <p:nvPr/>
          </p:nvSpPr>
          <p:spPr>
            <a:xfrm>
              <a:off x="3329225" y="2487975"/>
              <a:ext cx="32550" cy="19450"/>
            </a:xfrm>
            <a:custGeom>
              <a:avLst/>
              <a:gdLst/>
              <a:ahLst/>
              <a:cxnLst/>
              <a:rect l="l" t="t" r="r" b="b"/>
              <a:pathLst>
                <a:path w="1302" h="778" extrusionOk="0">
                  <a:moveTo>
                    <a:pt x="1251" y="0"/>
                  </a:moveTo>
                  <a:cubicBezTo>
                    <a:pt x="770" y="0"/>
                    <a:pt x="354" y="310"/>
                    <a:pt x="1" y="641"/>
                  </a:cubicBezTo>
                  <a:cubicBezTo>
                    <a:pt x="24" y="686"/>
                    <a:pt x="46" y="732"/>
                    <a:pt x="92" y="778"/>
                  </a:cubicBezTo>
                  <a:cubicBezTo>
                    <a:pt x="401" y="447"/>
                    <a:pt x="816" y="137"/>
                    <a:pt x="1255" y="137"/>
                  </a:cubicBezTo>
                  <a:cubicBezTo>
                    <a:pt x="1271" y="137"/>
                    <a:pt x="1286" y="138"/>
                    <a:pt x="1302" y="139"/>
                  </a:cubicBezTo>
                  <a:cubicBezTo>
                    <a:pt x="1302" y="93"/>
                    <a:pt x="1302" y="47"/>
                    <a:pt x="1302" y="2"/>
                  </a:cubicBezTo>
                  <a:cubicBezTo>
                    <a:pt x="1285" y="1"/>
                    <a:pt x="1268" y="0"/>
                    <a:pt x="1251"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27"/>
            <p:cNvSpPr/>
            <p:nvPr/>
          </p:nvSpPr>
          <p:spPr>
            <a:xfrm>
              <a:off x="3329800" y="2507400"/>
              <a:ext cx="3450" cy="5175"/>
            </a:xfrm>
            <a:custGeom>
              <a:avLst/>
              <a:gdLst/>
              <a:ahLst/>
              <a:cxnLst/>
              <a:rect l="l" t="t" r="r" b="b"/>
              <a:pathLst>
                <a:path w="138" h="207" extrusionOk="0">
                  <a:moveTo>
                    <a:pt x="69" y="1"/>
                  </a:moveTo>
                  <a:cubicBezTo>
                    <a:pt x="46" y="24"/>
                    <a:pt x="23" y="46"/>
                    <a:pt x="1" y="69"/>
                  </a:cubicBezTo>
                  <a:cubicBezTo>
                    <a:pt x="23" y="115"/>
                    <a:pt x="46" y="160"/>
                    <a:pt x="69" y="206"/>
                  </a:cubicBezTo>
                  <a:cubicBezTo>
                    <a:pt x="92" y="183"/>
                    <a:pt x="115" y="160"/>
                    <a:pt x="137" y="138"/>
                  </a:cubicBezTo>
                  <a:cubicBezTo>
                    <a:pt x="115" y="92"/>
                    <a:pt x="92" y="46"/>
                    <a:pt x="6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27"/>
            <p:cNvSpPr/>
            <p:nvPr/>
          </p:nvSpPr>
          <p:spPr>
            <a:xfrm>
              <a:off x="3328100" y="2503975"/>
              <a:ext cx="3425" cy="5175"/>
            </a:xfrm>
            <a:custGeom>
              <a:avLst/>
              <a:gdLst/>
              <a:ahLst/>
              <a:cxnLst/>
              <a:rect l="l" t="t" r="r" b="b"/>
              <a:pathLst>
                <a:path w="137" h="207" extrusionOk="0">
                  <a:moveTo>
                    <a:pt x="46" y="1"/>
                  </a:moveTo>
                  <a:cubicBezTo>
                    <a:pt x="23" y="24"/>
                    <a:pt x="0" y="46"/>
                    <a:pt x="0" y="69"/>
                  </a:cubicBezTo>
                  <a:cubicBezTo>
                    <a:pt x="23" y="115"/>
                    <a:pt x="46" y="161"/>
                    <a:pt x="69" y="206"/>
                  </a:cubicBezTo>
                  <a:cubicBezTo>
                    <a:pt x="91" y="183"/>
                    <a:pt x="114" y="161"/>
                    <a:pt x="137" y="138"/>
                  </a:cubicBezTo>
                  <a:cubicBezTo>
                    <a:pt x="91" y="92"/>
                    <a:pt x="69" y="46"/>
                    <a:pt x="46"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27"/>
            <p:cNvSpPr/>
            <p:nvPr/>
          </p:nvSpPr>
          <p:spPr>
            <a:xfrm>
              <a:off x="3308125" y="2509125"/>
              <a:ext cx="23400" cy="32550"/>
            </a:xfrm>
            <a:custGeom>
              <a:avLst/>
              <a:gdLst/>
              <a:ahLst/>
              <a:cxnLst/>
              <a:rect l="l" t="t" r="r" b="b"/>
              <a:pathLst>
                <a:path w="936" h="1302" extrusionOk="0">
                  <a:moveTo>
                    <a:pt x="868" y="0"/>
                  </a:moveTo>
                  <a:cubicBezTo>
                    <a:pt x="525" y="365"/>
                    <a:pt x="251" y="799"/>
                    <a:pt x="0" y="1233"/>
                  </a:cubicBezTo>
                  <a:cubicBezTo>
                    <a:pt x="46" y="1256"/>
                    <a:pt x="91" y="1278"/>
                    <a:pt x="137" y="1301"/>
                  </a:cubicBezTo>
                  <a:cubicBezTo>
                    <a:pt x="365" y="890"/>
                    <a:pt x="616" y="480"/>
                    <a:pt x="936" y="137"/>
                  </a:cubicBezTo>
                  <a:cubicBezTo>
                    <a:pt x="913" y="91"/>
                    <a:pt x="890" y="46"/>
                    <a:pt x="868"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27"/>
            <p:cNvSpPr/>
            <p:nvPr/>
          </p:nvSpPr>
          <p:spPr>
            <a:xfrm>
              <a:off x="3305275" y="2505700"/>
              <a:ext cx="24550" cy="34250"/>
            </a:xfrm>
            <a:custGeom>
              <a:avLst/>
              <a:gdLst/>
              <a:ahLst/>
              <a:cxnLst/>
              <a:rect l="l" t="t" r="r" b="b"/>
              <a:pathLst>
                <a:path w="982" h="1370" extrusionOk="0">
                  <a:moveTo>
                    <a:pt x="913" y="0"/>
                  </a:moveTo>
                  <a:cubicBezTo>
                    <a:pt x="548" y="388"/>
                    <a:pt x="251" y="845"/>
                    <a:pt x="0" y="1301"/>
                  </a:cubicBezTo>
                  <a:cubicBezTo>
                    <a:pt x="46" y="1324"/>
                    <a:pt x="91" y="1347"/>
                    <a:pt x="114" y="1370"/>
                  </a:cubicBezTo>
                  <a:cubicBezTo>
                    <a:pt x="365" y="936"/>
                    <a:pt x="639" y="502"/>
                    <a:pt x="982" y="137"/>
                  </a:cubicBezTo>
                  <a:cubicBezTo>
                    <a:pt x="959" y="92"/>
                    <a:pt x="936" y="46"/>
                    <a:pt x="91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27"/>
            <p:cNvSpPr/>
            <p:nvPr/>
          </p:nvSpPr>
          <p:spPr>
            <a:xfrm>
              <a:off x="3340650" y="2484500"/>
              <a:ext cx="21700" cy="9800"/>
            </a:xfrm>
            <a:custGeom>
              <a:avLst/>
              <a:gdLst/>
              <a:ahLst/>
              <a:cxnLst/>
              <a:rect l="l" t="t" r="r" b="b"/>
              <a:pathLst>
                <a:path w="868" h="392" extrusionOk="0">
                  <a:moveTo>
                    <a:pt x="786" y="1"/>
                  </a:moveTo>
                  <a:cubicBezTo>
                    <a:pt x="497" y="1"/>
                    <a:pt x="230" y="109"/>
                    <a:pt x="0" y="255"/>
                  </a:cubicBezTo>
                  <a:cubicBezTo>
                    <a:pt x="0" y="300"/>
                    <a:pt x="23" y="346"/>
                    <a:pt x="46" y="392"/>
                  </a:cubicBezTo>
                  <a:cubicBezTo>
                    <a:pt x="274" y="232"/>
                    <a:pt x="548" y="141"/>
                    <a:pt x="845" y="141"/>
                  </a:cubicBezTo>
                  <a:cubicBezTo>
                    <a:pt x="845" y="95"/>
                    <a:pt x="868" y="49"/>
                    <a:pt x="868" y="4"/>
                  </a:cubicBezTo>
                  <a:cubicBezTo>
                    <a:pt x="840" y="2"/>
                    <a:pt x="813" y="1"/>
                    <a:pt x="78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27"/>
            <p:cNvSpPr/>
            <p:nvPr/>
          </p:nvSpPr>
          <p:spPr>
            <a:xfrm>
              <a:off x="3339500" y="2481075"/>
              <a:ext cx="22850" cy="9800"/>
            </a:xfrm>
            <a:custGeom>
              <a:avLst/>
              <a:gdLst/>
              <a:ahLst/>
              <a:cxnLst/>
              <a:rect l="l" t="t" r="r" b="b"/>
              <a:pathLst>
                <a:path w="914" h="392" extrusionOk="0">
                  <a:moveTo>
                    <a:pt x="825" y="1"/>
                  </a:moveTo>
                  <a:cubicBezTo>
                    <a:pt x="516" y="1"/>
                    <a:pt x="230" y="107"/>
                    <a:pt x="1" y="232"/>
                  </a:cubicBezTo>
                  <a:cubicBezTo>
                    <a:pt x="23" y="278"/>
                    <a:pt x="23" y="346"/>
                    <a:pt x="46" y="392"/>
                  </a:cubicBezTo>
                  <a:cubicBezTo>
                    <a:pt x="276" y="246"/>
                    <a:pt x="543" y="138"/>
                    <a:pt x="832" y="138"/>
                  </a:cubicBezTo>
                  <a:cubicBezTo>
                    <a:pt x="859" y="138"/>
                    <a:pt x="886" y="139"/>
                    <a:pt x="914" y="141"/>
                  </a:cubicBezTo>
                  <a:cubicBezTo>
                    <a:pt x="914" y="95"/>
                    <a:pt x="914" y="49"/>
                    <a:pt x="914" y="4"/>
                  </a:cubicBezTo>
                  <a:cubicBezTo>
                    <a:pt x="884" y="2"/>
                    <a:pt x="855" y="1"/>
                    <a:pt x="825"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27"/>
            <p:cNvSpPr/>
            <p:nvPr/>
          </p:nvSpPr>
          <p:spPr>
            <a:xfrm>
              <a:off x="3325800" y="2490850"/>
              <a:ext cx="16000" cy="14875"/>
            </a:xfrm>
            <a:custGeom>
              <a:avLst/>
              <a:gdLst/>
              <a:ahLst/>
              <a:cxnLst/>
              <a:rect l="l" t="t" r="r" b="b"/>
              <a:pathLst>
                <a:path w="640" h="595" extrusionOk="0">
                  <a:moveTo>
                    <a:pt x="594" y="1"/>
                  </a:moveTo>
                  <a:cubicBezTo>
                    <a:pt x="366" y="138"/>
                    <a:pt x="161" y="298"/>
                    <a:pt x="1" y="480"/>
                  </a:cubicBezTo>
                  <a:cubicBezTo>
                    <a:pt x="24" y="526"/>
                    <a:pt x="46" y="571"/>
                    <a:pt x="92" y="594"/>
                  </a:cubicBezTo>
                  <a:cubicBezTo>
                    <a:pt x="252" y="434"/>
                    <a:pt x="434" y="252"/>
                    <a:pt x="640" y="138"/>
                  </a:cubicBezTo>
                  <a:cubicBezTo>
                    <a:pt x="617" y="92"/>
                    <a:pt x="594" y="46"/>
                    <a:pt x="594"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27"/>
            <p:cNvSpPr/>
            <p:nvPr/>
          </p:nvSpPr>
          <p:spPr>
            <a:xfrm>
              <a:off x="3323525" y="2486850"/>
              <a:ext cx="17150" cy="16025"/>
            </a:xfrm>
            <a:custGeom>
              <a:avLst/>
              <a:gdLst/>
              <a:ahLst/>
              <a:cxnLst/>
              <a:rect l="l" t="t" r="r" b="b"/>
              <a:pathLst>
                <a:path w="686" h="641" extrusionOk="0">
                  <a:moveTo>
                    <a:pt x="640" y="1"/>
                  </a:moveTo>
                  <a:cubicBezTo>
                    <a:pt x="388" y="161"/>
                    <a:pt x="183" y="343"/>
                    <a:pt x="0" y="526"/>
                  </a:cubicBezTo>
                  <a:cubicBezTo>
                    <a:pt x="23" y="572"/>
                    <a:pt x="69" y="594"/>
                    <a:pt x="92" y="640"/>
                  </a:cubicBezTo>
                  <a:cubicBezTo>
                    <a:pt x="252" y="458"/>
                    <a:pt x="457" y="298"/>
                    <a:pt x="685" y="161"/>
                  </a:cubicBezTo>
                  <a:cubicBezTo>
                    <a:pt x="662" y="115"/>
                    <a:pt x="662" y="47"/>
                    <a:pt x="640"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27"/>
            <p:cNvSpPr/>
            <p:nvPr/>
          </p:nvSpPr>
          <p:spPr>
            <a:xfrm>
              <a:off x="3324675" y="2502850"/>
              <a:ext cx="3450" cy="4000"/>
            </a:xfrm>
            <a:custGeom>
              <a:avLst/>
              <a:gdLst/>
              <a:ahLst/>
              <a:cxnLst/>
              <a:rect l="l" t="t" r="r" b="b"/>
              <a:pathLst>
                <a:path w="138" h="160" extrusionOk="0">
                  <a:moveTo>
                    <a:pt x="46" y="0"/>
                  </a:moveTo>
                  <a:cubicBezTo>
                    <a:pt x="23" y="23"/>
                    <a:pt x="23" y="23"/>
                    <a:pt x="0" y="46"/>
                  </a:cubicBezTo>
                  <a:cubicBezTo>
                    <a:pt x="23" y="91"/>
                    <a:pt x="69" y="137"/>
                    <a:pt x="91" y="160"/>
                  </a:cubicBezTo>
                  <a:cubicBezTo>
                    <a:pt x="91" y="160"/>
                    <a:pt x="114" y="137"/>
                    <a:pt x="137" y="114"/>
                  </a:cubicBezTo>
                  <a:cubicBezTo>
                    <a:pt x="91" y="91"/>
                    <a:pt x="69" y="46"/>
                    <a:pt x="46"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27"/>
            <p:cNvSpPr/>
            <p:nvPr/>
          </p:nvSpPr>
          <p:spPr>
            <a:xfrm>
              <a:off x="3322375" y="2499975"/>
              <a:ext cx="3450" cy="4025"/>
            </a:xfrm>
            <a:custGeom>
              <a:avLst/>
              <a:gdLst/>
              <a:ahLst/>
              <a:cxnLst/>
              <a:rect l="l" t="t" r="r" b="b"/>
              <a:pathLst>
                <a:path w="138" h="161" extrusionOk="0">
                  <a:moveTo>
                    <a:pt x="46" y="1"/>
                  </a:moveTo>
                  <a:cubicBezTo>
                    <a:pt x="46" y="24"/>
                    <a:pt x="24" y="24"/>
                    <a:pt x="1" y="47"/>
                  </a:cubicBezTo>
                  <a:cubicBezTo>
                    <a:pt x="46" y="92"/>
                    <a:pt x="69" y="115"/>
                    <a:pt x="92" y="161"/>
                  </a:cubicBezTo>
                  <a:cubicBezTo>
                    <a:pt x="115" y="138"/>
                    <a:pt x="115" y="138"/>
                    <a:pt x="138" y="115"/>
                  </a:cubicBezTo>
                  <a:cubicBezTo>
                    <a:pt x="115" y="69"/>
                    <a:pt x="69" y="47"/>
                    <a:pt x="46"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27"/>
            <p:cNvSpPr/>
            <p:nvPr/>
          </p:nvSpPr>
          <p:spPr>
            <a:xfrm>
              <a:off x="3301850" y="2503975"/>
              <a:ext cx="25125" cy="34275"/>
            </a:xfrm>
            <a:custGeom>
              <a:avLst/>
              <a:gdLst/>
              <a:ahLst/>
              <a:cxnLst/>
              <a:rect l="l" t="t" r="r" b="b"/>
              <a:pathLst>
                <a:path w="1005" h="1371" extrusionOk="0">
                  <a:moveTo>
                    <a:pt x="913" y="1"/>
                  </a:moveTo>
                  <a:cubicBezTo>
                    <a:pt x="548" y="389"/>
                    <a:pt x="274" y="845"/>
                    <a:pt x="0" y="1302"/>
                  </a:cubicBezTo>
                  <a:cubicBezTo>
                    <a:pt x="46" y="1325"/>
                    <a:pt x="91" y="1347"/>
                    <a:pt x="137" y="1370"/>
                  </a:cubicBezTo>
                  <a:cubicBezTo>
                    <a:pt x="388" y="937"/>
                    <a:pt x="662" y="503"/>
                    <a:pt x="1004" y="115"/>
                  </a:cubicBezTo>
                  <a:cubicBezTo>
                    <a:pt x="982" y="92"/>
                    <a:pt x="936" y="46"/>
                    <a:pt x="913"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27"/>
            <p:cNvSpPr/>
            <p:nvPr/>
          </p:nvSpPr>
          <p:spPr>
            <a:xfrm>
              <a:off x="3298975" y="2501125"/>
              <a:ext cx="25725" cy="35400"/>
            </a:xfrm>
            <a:custGeom>
              <a:avLst/>
              <a:gdLst/>
              <a:ahLst/>
              <a:cxnLst/>
              <a:rect l="l" t="t" r="r" b="b"/>
              <a:pathLst>
                <a:path w="1029" h="1416" extrusionOk="0">
                  <a:moveTo>
                    <a:pt x="937" y="1"/>
                  </a:moveTo>
                  <a:cubicBezTo>
                    <a:pt x="549" y="411"/>
                    <a:pt x="275" y="891"/>
                    <a:pt x="1" y="1347"/>
                  </a:cubicBezTo>
                  <a:cubicBezTo>
                    <a:pt x="47" y="1370"/>
                    <a:pt x="92" y="1393"/>
                    <a:pt x="115" y="1416"/>
                  </a:cubicBezTo>
                  <a:cubicBezTo>
                    <a:pt x="389" y="959"/>
                    <a:pt x="663" y="503"/>
                    <a:pt x="1028" y="115"/>
                  </a:cubicBezTo>
                  <a:cubicBezTo>
                    <a:pt x="1005" y="69"/>
                    <a:pt x="982" y="46"/>
                    <a:pt x="937"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27"/>
            <p:cNvSpPr/>
            <p:nvPr/>
          </p:nvSpPr>
          <p:spPr>
            <a:xfrm>
              <a:off x="3338925" y="2479350"/>
              <a:ext cx="23425" cy="7525"/>
            </a:xfrm>
            <a:custGeom>
              <a:avLst/>
              <a:gdLst/>
              <a:ahLst/>
              <a:cxnLst/>
              <a:rect l="l" t="t" r="r" b="b"/>
              <a:pathLst>
                <a:path w="937" h="301" extrusionOk="0">
                  <a:moveTo>
                    <a:pt x="832" y="1"/>
                  </a:moveTo>
                  <a:cubicBezTo>
                    <a:pt x="529" y="1"/>
                    <a:pt x="247" y="89"/>
                    <a:pt x="1" y="233"/>
                  </a:cubicBezTo>
                  <a:cubicBezTo>
                    <a:pt x="1" y="278"/>
                    <a:pt x="24" y="301"/>
                    <a:pt x="24" y="301"/>
                  </a:cubicBezTo>
                  <a:cubicBezTo>
                    <a:pt x="253" y="176"/>
                    <a:pt x="539" y="70"/>
                    <a:pt x="848" y="70"/>
                  </a:cubicBezTo>
                  <a:cubicBezTo>
                    <a:pt x="878" y="70"/>
                    <a:pt x="907" y="71"/>
                    <a:pt x="937" y="73"/>
                  </a:cubicBezTo>
                  <a:lnTo>
                    <a:pt x="937" y="4"/>
                  </a:lnTo>
                  <a:cubicBezTo>
                    <a:pt x="902" y="2"/>
                    <a:pt x="867" y="1"/>
                    <a:pt x="832"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27"/>
            <p:cNvSpPr/>
            <p:nvPr/>
          </p:nvSpPr>
          <p:spPr>
            <a:xfrm>
              <a:off x="3337225" y="2473675"/>
              <a:ext cx="25700" cy="11500"/>
            </a:xfrm>
            <a:custGeom>
              <a:avLst/>
              <a:gdLst/>
              <a:ahLst/>
              <a:cxnLst/>
              <a:rect l="l" t="t" r="r" b="b"/>
              <a:pathLst>
                <a:path w="1028" h="460" extrusionOk="0">
                  <a:moveTo>
                    <a:pt x="929" y="0"/>
                  </a:moveTo>
                  <a:cubicBezTo>
                    <a:pt x="581" y="0"/>
                    <a:pt x="272" y="108"/>
                    <a:pt x="0" y="254"/>
                  </a:cubicBezTo>
                  <a:cubicBezTo>
                    <a:pt x="23" y="345"/>
                    <a:pt x="46" y="414"/>
                    <a:pt x="69" y="460"/>
                  </a:cubicBezTo>
                  <a:cubicBezTo>
                    <a:pt x="315" y="316"/>
                    <a:pt x="597" y="228"/>
                    <a:pt x="900" y="228"/>
                  </a:cubicBezTo>
                  <a:cubicBezTo>
                    <a:pt x="935" y="228"/>
                    <a:pt x="970" y="229"/>
                    <a:pt x="1005" y="231"/>
                  </a:cubicBezTo>
                  <a:cubicBezTo>
                    <a:pt x="1005" y="186"/>
                    <a:pt x="1005" y="94"/>
                    <a:pt x="1027" y="3"/>
                  </a:cubicBezTo>
                  <a:cubicBezTo>
                    <a:pt x="994" y="1"/>
                    <a:pt x="961" y="0"/>
                    <a:pt x="929"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27"/>
            <p:cNvSpPr/>
            <p:nvPr/>
          </p:nvSpPr>
          <p:spPr>
            <a:xfrm>
              <a:off x="3337225" y="2485150"/>
              <a:ext cx="2300" cy="2875"/>
            </a:xfrm>
            <a:custGeom>
              <a:avLst/>
              <a:gdLst/>
              <a:ahLst/>
              <a:cxnLst/>
              <a:rect l="l" t="t" r="r" b="b"/>
              <a:pathLst>
                <a:path w="92" h="115" extrusionOk="0">
                  <a:moveTo>
                    <a:pt x="69" y="1"/>
                  </a:moveTo>
                  <a:cubicBezTo>
                    <a:pt x="46" y="1"/>
                    <a:pt x="23" y="23"/>
                    <a:pt x="0" y="46"/>
                  </a:cubicBezTo>
                  <a:cubicBezTo>
                    <a:pt x="23" y="92"/>
                    <a:pt x="23" y="115"/>
                    <a:pt x="23" y="115"/>
                  </a:cubicBezTo>
                  <a:cubicBezTo>
                    <a:pt x="46" y="115"/>
                    <a:pt x="69" y="92"/>
                    <a:pt x="92" y="69"/>
                  </a:cubicBezTo>
                  <a:cubicBezTo>
                    <a:pt x="92" y="69"/>
                    <a:pt x="69" y="46"/>
                    <a:pt x="69"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27"/>
            <p:cNvSpPr/>
            <p:nvPr/>
          </p:nvSpPr>
          <p:spPr>
            <a:xfrm>
              <a:off x="3336075" y="2480025"/>
              <a:ext cx="2875" cy="6300"/>
            </a:xfrm>
            <a:custGeom>
              <a:avLst/>
              <a:gdLst/>
              <a:ahLst/>
              <a:cxnLst/>
              <a:rect l="l" t="t" r="r" b="b"/>
              <a:pathLst>
                <a:path w="115" h="252" extrusionOk="0">
                  <a:moveTo>
                    <a:pt x="46" y="0"/>
                  </a:moveTo>
                  <a:cubicBezTo>
                    <a:pt x="23" y="23"/>
                    <a:pt x="1" y="23"/>
                    <a:pt x="1" y="46"/>
                  </a:cubicBezTo>
                  <a:cubicBezTo>
                    <a:pt x="23" y="114"/>
                    <a:pt x="23" y="183"/>
                    <a:pt x="46" y="251"/>
                  </a:cubicBezTo>
                  <a:cubicBezTo>
                    <a:pt x="69" y="228"/>
                    <a:pt x="92" y="206"/>
                    <a:pt x="115" y="206"/>
                  </a:cubicBezTo>
                  <a:cubicBezTo>
                    <a:pt x="92" y="160"/>
                    <a:pt x="69" y="91"/>
                    <a:pt x="46"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27"/>
            <p:cNvSpPr/>
            <p:nvPr/>
          </p:nvSpPr>
          <p:spPr>
            <a:xfrm>
              <a:off x="3321250" y="2486300"/>
              <a:ext cx="16575" cy="14850"/>
            </a:xfrm>
            <a:custGeom>
              <a:avLst/>
              <a:gdLst/>
              <a:ahLst/>
              <a:cxnLst/>
              <a:rect l="l" t="t" r="r" b="b"/>
              <a:pathLst>
                <a:path w="663" h="594" extrusionOk="0">
                  <a:moveTo>
                    <a:pt x="639" y="0"/>
                  </a:moveTo>
                  <a:cubicBezTo>
                    <a:pt x="388" y="137"/>
                    <a:pt x="206" y="320"/>
                    <a:pt x="0" y="525"/>
                  </a:cubicBezTo>
                  <a:cubicBezTo>
                    <a:pt x="23" y="548"/>
                    <a:pt x="46" y="594"/>
                    <a:pt x="46" y="594"/>
                  </a:cubicBezTo>
                  <a:cubicBezTo>
                    <a:pt x="228" y="411"/>
                    <a:pt x="434" y="228"/>
                    <a:pt x="662" y="69"/>
                  </a:cubicBezTo>
                  <a:cubicBezTo>
                    <a:pt x="662" y="69"/>
                    <a:pt x="662" y="46"/>
                    <a:pt x="639"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27"/>
            <p:cNvSpPr/>
            <p:nvPr/>
          </p:nvSpPr>
          <p:spPr>
            <a:xfrm>
              <a:off x="3318950" y="2481150"/>
              <a:ext cx="18300" cy="18300"/>
            </a:xfrm>
            <a:custGeom>
              <a:avLst/>
              <a:gdLst/>
              <a:ahLst/>
              <a:cxnLst/>
              <a:rect l="l" t="t" r="r" b="b"/>
              <a:pathLst>
                <a:path w="732" h="732" extrusionOk="0">
                  <a:moveTo>
                    <a:pt x="686" y="1"/>
                  </a:moveTo>
                  <a:cubicBezTo>
                    <a:pt x="412" y="161"/>
                    <a:pt x="183" y="343"/>
                    <a:pt x="1" y="549"/>
                  </a:cubicBezTo>
                  <a:cubicBezTo>
                    <a:pt x="46" y="617"/>
                    <a:pt x="69" y="686"/>
                    <a:pt x="92" y="731"/>
                  </a:cubicBezTo>
                  <a:cubicBezTo>
                    <a:pt x="298" y="526"/>
                    <a:pt x="480" y="343"/>
                    <a:pt x="731" y="206"/>
                  </a:cubicBezTo>
                  <a:cubicBezTo>
                    <a:pt x="708" y="138"/>
                    <a:pt x="708" y="69"/>
                    <a:pt x="686"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27"/>
            <p:cNvSpPr/>
            <p:nvPr/>
          </p:nvSpPr>
          <p:spPr>
            <a:xfrm>
              <a:off x="3320100" y="2499425"/>
              <a:ext cx="2300" cy="2875"/>
            </a:xfrm>
            <a:custGeom>
              <a:avLst/>
              <a:gdLst/>
              <a:ahLst/>
              <a:cxnLst/>
              <a:rect l="l" t="t" r="r" b="b"/>
              <a:pathLst>
                <a:path w="92" h="115" extrusionOk="0">
                  <a:moveTo>
                    <a:pt x="46" y="0"/>
                  </a:moveTo>
                  <a:cubicBezTo>
                    <a:pt x="46" y="0"/>
                    <a:pt x="23" y="23"/>
                    <a:pt x="0" y="46"/>
                  </a:cubicBezTo>
                  <a:cubicBezTo>
                    <a:pt x="23" y="91"/>
                    <a:pt x="46" y="114"/>
                    <a:pt x="46" y="114"/>
                  </a:cubicBezTo>
                  <a:cubicBezTo>
                    <a:pt x="69" y="91"/>
                    <a:pt x="92" y="91"/>
                    <a:pt x="92" y="69"/>
                  </a:cubicBezTo>
                  <a:cubicBezTo>
                    <a:pt x="92" y="69"/>
                    <a:pt x="69" y="23"/>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27"/>
            <p:cNvSpPr/>
            <p:nvPr/>
          </p:nvSpPr>
          <p:spPr>
            <a:xfrm>
              <a:off x="3317250" y="2494850"/>
              <a:ext cx="4025" cy="5725"/>
            </a:xfrm>
            <a:custGeom>
              <a:avLst/>
              <a:gdLst/>
              <a:ahLst/>
              <a:cxnLst/>
              <a:rect l="l" t="t" r="r" b="b"/>
              <a:pathLst>
                <a:path w="161" h="229" extrusionOk="0">
                  <a:moveTo>
                    <a:pt x="69" y="1"/>
                  </a:moveTo>
                  <a:cubicBezTo>
                    <a:pt x="46" y="23"/>
                    <a:pt x="23" y="46"/>
                    <a:pt x="0" y="46"/>
                  </a:cubicBezTo>
                  <a:cubicBezTo>
                    <a:pt x="46" y="138"/>
                    <a:pt x="92" y="183"/>
                    <a:pt x="114" y="229"/>
                  </a:cubicBezTo>
                  <a:cubicBezTo>
                    <a:pt x="137" y="206"/>
                    <a:pt x="160" y="183"/>
                    <a:pt x="160" y="183"/>
                  </a:cubicBezTo>
                  <a:cubicBezTo>
                    <a:pt x="137" y="138"/>
                    <a:pt x="114" y="69"/>
                    <a:pt x="69"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27"/>
            <p:cNvSpPr/>
            <p:nvPr/>
          </p:nvSpPr>
          <p:spPr>
            <a:xfrm>
              <a:off x="3297275" y="2500550"/>
              <a:ext cx="24000" cy="34275"/>
            </a:xfrm>
            <a:custGeom>
              <a:avLst/>
              <a:gdLst/>
              <a:ahLst/>
              <a:cxnLst/>
              <a:rect l="l" t="t" r="r" b="b"/>
              <a:pathLst>
                <a:path w="960" h="1371" extrusionOk="0">
                  <a:moveTo>
                    <a:pt x="913" y="1"/>
                  </a:moveTo>
                  <a:cubicBezTo>
                    <a:pt x="525" y="434"/>
                    <a:pt x="274" y="868"/>
                    <a:pt x="0" y="1347"/>
                  </a:cubicBezTo>
                  <a:cubicBezTo>
                    <a:pt x="46" y="1370"/>
                    <a:pt x="69" y="1370"/>
                    <a:pt x="69" y="1370"/>
                  </a:cubicBezTo>
                  <a:cubicBezTo>
                    <a:pt x="320" y="937"/>
                    <a:pt x="594" y="480"/>
                    <a:pt x="959" y="69"/>
                  </a:cubicBezTo>
                  <a:cubicBezTo>
                    <a:pt x="959" y="69"/>
                    <a:pt x="936" y="46"/>
                    <a:pt x="91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27"/>
            <p:cNvSpPr/>
            <p:nvPr/>
          </p:nvSpPr>
          <p:spPr>
            <a:xfrm>
              <a:off x="3292700" y="2496000"/>
              <a:ext cx="27425" cy="38250"/>
            </a:xfrm>
            <a:custGeom>
              <a:avLst/>
              <a:gdLst/>
              <a:ahLst/>
              <a:cxnLst/>
              <a:rect l="l" t="t" r="r" b="b"/>
              <a:pathLst>
                <a:path w="1097" h="1530" extrusionOk="0">
                  <a:moveTo>
                    <a:pt x="982" y="0"/>
                  </a:moveTo>
                  <a:cubicBezTo>
                    <a:pt x="572" y="457"/>
                    <a:pt x="275" y="936"/>
                    <a:pt x="1" y="1438"/>
                  </a:cubicBezTo>
                  <a:cubicBezTo>
                    <a:pt x="92" y="1484"/>
                    <a:pt x="138" y="1507"/>
                    <a:pt x="183" y="1529"/>
                  </a:cubicBezTo>
                  <a:cubicBezTo>
                    <a:pt x="457" y="1050"/>
                    <a:pt x="708" y="616"/>
                    <a:pt x="1096" y="183"/>
                  </a:cubicBezTo>
                  <a:cubicBezTo>
                    <a:pt x="1074" y="137"/>
                    <a:pt x="1028" y="92"/>
                    <a:pt x="982"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27"/>
            <p:cNvSpPr/>
            <p:nvPr/>
          </p:nvSpPr>
          <p:spPr>
            <a:xfrm>
              <a:off x="3313250" y="2542775"/>
              <a:ext cx="4600" cy="2875"/>
            </a:xfrm>
            <a:custGeom>
              <a:avLst/>
              <a:gdLst/>
              <a:ahLst/>
              <a:cxnLst/>
              <a:rect l="l" t="t" r="r" b="b"/>
              <a:pathLst>
                <a:path w="184" h="115" extrusionOk="0">
                  <a:moveTo>
                    <a:pt x="1" y="1"/>
                  </a:moveTo>
                  <a:lnTo>
                    <a:pt x="1" y="1"/>
                  </a:lnTo>
                  <a:cubicBezTo>
                    <a:pt x="23" y="24"/>
                    <a:pt x="92" y="69"/>
                    <a:pt x="183" y="115"/>
                  </a:cubicBezTo>
                  <a:cubicBezTo>
                    <a:pt x="183" y="115"/>
                    <a:pt x="183" y="92"/>
                    <a:pt x="183" y="92"/>
                  </a:cubicBezTo>
                  <a:cubicBezTo>
                    <a:pt x="92" y="47"/>
                    <a:pt x="46" y="24"/>
                    <a:pt x="1"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27"/>
            <p:cNvSpPr/>
            <p:nvPr/>
          </p:nvSpPr>
          <p:spPr>
            <a:xfrm>
              <a:off x="3311550" y="2541650"/>
              <a:ext cx="1725" cy="1150"/>
            </a:xfrm>
            <a:custGeom>
              <a:avLst/>
              <a:gdLst/>
              <a:ahLst/>
              <a:cxnLst/>
              <a:rect l="l" t="t" r="r" b="b"/>
              <a:pathLst>
                <a:path w="69" h="46" extrusionOk="0">
                  <a:moveTo>
                    <a:pt x="0" y="0"/>
                  </a:moveTo>
                  <a:cubicBezTo>
                    <a:pt x="0" y="23"/>
                    <a:pt x="0" y="23"/>
                    <a:pt x="0" y="23"/>
                  </a:cubicBezTo>
                  <a:cubicBezTo>
                    <a:pt x="0" y="23"/>
                    <a:pt x="23" y="23"/>
                    <a:pt x="69" y="46"/>
                  </a:cubicBezTo>
                  <a:cubicBezTo>
                    <a:pt x="23" y="23"/>
                    <a:pt x="0" y="0"/>
                    <a:pt x="0"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27"/>
            <p:cNvSpPr/>
            <p:nvPr/>
          </p:nvSpPr>
          <p:spPr>
            <a:xfrm>
              <a:off x="3308125" y="2539925"/>
              <a:ext cx="3450" cy="2325"/>
            </a:xfrm>
            <a:custGeom>
              <a:avLst/>
              <a:gdLst/>
              <a:ahLst/>
              <a:cxnLst/>
              <a:rect l="l" t="t" r="r" b="b"/>
              <a:pathLst>
                <a:path w="138" h="93" extrusionOk="0">
                  <a:moveTo>
                    <a:pt x="0" y="1"/>
                  </a:moveTo>
                  <a:cubicBezTo>
                    <a:pt x="0" y="24"/>
                    <a:pt x="0" y="24"/>
                    <a:pt x="0" y="24"/>
                  </a:cubicBezTo>
                  <a:cubicBezTo>
                    <a:pt x="46" y="46"/>
                    <a:pt x="91" y="69"/>
                    <a:pt x="137" y="92"/>
                  </a:cubicBezTo>
                  <a:cubicBezTo>
                    <a:pt x="137" y="92"/>
                    <a:pt x="137" y="92"/>
                    <a:pt x="137" y="69"/>
                  </a:cubicBezTo>
                  <a:cubicBezTo>
                    <a:pt x="91" y="46"/>
                    <a:pt x="46" y="24"/>
                    <a:pt x="0"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27"/>
            <p:cNvSpPr/>
            <p:nvPr/>
          </p:nvSpPr>
          <p:spPr>
            <a:xfrm>
              <a:off x="3305275" y="2538225"/>
              <a:ext cx="2875" cy="2300"/>
            </a:xfrm>
            <a:custGeom>
              <a:avLst/>
              <a:gdLst/>
              <a:ahLst/>
              <a:cxnLst/>
              <a:rect l="l" t="t" r="r" b="b"/>
              <a:pathLst>
                <a:path w="115" h="92" extrusionOk="0">
                  <a:moveTo>
                    <a:pt x="0" y="0"/>
                  </a:moveTo>
                  <a:cubicBezTo>
                    <a:pt x="0" y="23"/>
                    <a:pt x="0" y="23"/>
                    <a:pt x="0" y="23"/>
                  </a:cubicBezTo>
                  <a:cubicBezTo>
                    <a:pt x="46" y="46"/>
                    <a:pt x="69" y="69"/>
                    <a:pt x="114" y="92"/>
                  </a:cubicBezTo>
                  <a:cubicBezTo>
                    <a:pt x="114" y="92"/>
                    <a:pt x="114" y="92"/>
                    <a:pt x="114" y="69"/>
                  </a:cubicBezTo>
                  <a:cubicBezTo>
                    <a:pt x="91" y="46"/>
                    <a:pt x="46" y="23"/>
                    <a:pt x="0"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27"/>
            <p:cNvSpPr/>
            <p:nvPr/>
          </p:nvSpPr>
          <p:spPr>
            <a:xfrm>
              <a:off x="3301850" y="2536500"/>
              <a:ext cx="3450" cy="2325"/>
            </a:xfrm>
            <a:custGeom>
              <a:avLst/>
              <a:gdLst/>
              <a:ahLst/>
              <a:cxnLst/>
              <a:rect l="l" t="t" r="r" b="b"/>
              <a:pathLst>
                <a:path w="138" h="93" extrusionOk="0">
                  <a:moveTo>
                    <a:pt x="0" y="1"/>
                  </a:moveTo>
                  <a:cubicBezTo>
                    <a:pt x="0" y="24"/>
                    <a:pt x="0" y="24"/>
                    <a:pt x="0" y="24"/>
                  </a:cubicBezTo>
                  <a:cubicBezTo>
                    <a:pt x="46" y="46"/>
                    <a:pt x="91" y="69"/>
                    <a:pt x="137" y="92"/>
                  </a:cubicBezTo>
                  <a:cubicBezTo>
                    <a:pt x="137" y="92"/>
                    <a:pt x="137" y="92"/>
                    <a:pt x="137" y="69"/>
                  </a:cubicBezTo>
                  <a:cubicBezTo>
                    <a:pt x="91" y="46"/>
                    <a:pt x="46" y="24"/>
                    <a:pt x="0"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27"/>
            <p:cNvSpPr/>
            <p:nvPr/>
          </p:nvSpPr>
          <p:spPr>
            <a:xfrm>
              <a:off x="3298975" y="2534800"/>
              <a:ext cx="2900" cy="2300"/>
            </a:xfrm>
            <a:custGeom>
              <a:avLst/>
              <a:gdLst/>
              <a:ahLst/>
              <a:cxnLst/>
              <a:rect l="l" t="t" r="r" b="b"/>
              <a:pathLst>
                <a:path w="116" h="92" extrusionOk="0">
                  <a:moveTo>
                    <a:pt x="1" y="0"/>
                  </a:moveTo>
                  <a:cubicBezTo>
                    <a:pt x="1" y="23"/>
                    <a:pt x="1" y="23"/>
                    <a:pt x="1" y="23"/>
                  </a:cubicBezTo>
                  <a:cubicBezTo>
                    <a:pt x="47" y="46"/>
                    <a:pt x="69" y="69"/>
                    <a:pt x="115" y="92"/>
                  </a:cubicBezTo>
                  <a:cubicBezTo>
                    <a:pt x="115" y="92"/>
                    <a:pt x="115" y="92"/>
                    <a:pt x="115" y="69"/>
                  </a:cubicBezTo>
                  <a:cubicBezTo>
                    <a:pt x="92" y="46"/>
                    <a:pt x="47" y="23"/>
                    <a:pt x="1"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27"/>
            <p:cNvSpPr/>
            <p:nvPr/>
          </p:nvSpPr>
          <p:spPr>
            <a:xfrm>
              <a:off x="3297275" y="2534225"/>
              <a:ext cx="1725" cy="1175"/>
            </a:xfrm>
            <a:custGeom>
              <a:avLst/>
              <a:gdLst/>
              <a:ahLst/>
              <a:cxnLst/>
              <a:rect l="l" t="t" r="r" b="b"/>
              <a:pathLst>
                <a:path w="69" h="47" extrusionOk="0">
                  <a:moveTo>
                    <a:pt x="1" y="1"/>
                  </a:moveTo>
                  <a:cubicBezTo>
                    <a:pt x="46" y="23"/>
                    <a:pt x="69" y="46"/>
                    <a:pt x="69" y="46"/>
                  </a:cubicBezTo>
                  <a:cubicBezTo>
                    <a:pt x="69" y="46"/>
                    <a:pt x="69" y="46"/>
                    <a:pt x="69" y="23"/>
                  </a:cubicBezTo>
                  <a:cubicBezTo>
                    <a:pt x="69" y="23"/>
                    <a:pt x="46" y="23"/>
                    <a:pt x="1"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27"/>
            <p:cNvSpPr/>
            <p:nvPr/>
          </p:nvSpPr>
          <p:spPr>
            <a:xfrm>
              <a:off x="3292700" y="2531950"/>
              <a:ext cx="4600" cy="2300"/>
            </a:xfrm>
            <a:custGeom>
              <a:avLst/>
              <a:gdLst/>
              <a:ahLst/>
              <a:cxnLst/>
              <a:rect l="l" t="t" r="r" b="b"/>
              <a:pathLst>
                <a:path w="184" h="92" extrusionOk="0">
                  <a:moveTo>
                    <a:pt x="1" y="0"/>
                  </a:moveTo>
                  <a:lnTo>
                    <a:pt x="1" y="0"/>
                  </a:lnTo>
                  <a:cubicBezTo>
                    <a:pt x="69" y="46"/>
                    <a:pt x="138" y="69"/>
                    <a:pt x="183" y="91"/>
                  </a:cubicBezTo>
                  <a:cubicBezTo>
                    <a:pt x="138" y="69"/>
                    <a:pt x="92" y="46"/>
                    <a:pt x="1"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27"/>
            <p:cNvSpPr/>
            <p:nvPr/>
          </p:nvSpPr>
          <p:spPr>
            <a:xfrm>
              <a:off x="2944050" y="2542775"/>
              <a:ext cx="373800" cy="283075"/>
            </a:xfrm>
            <a:custGeom>
              <a:avLst/>
              <a:gdLst/>
              <a:ahLst/>
              <a:cxnLst/>
              <a:rect l="l" t="t" r="r" b="b"/>
              <a:pathLst>
                <a:path w="14952" h="11323" extrusionOk="0">
                  <a:moveTo>
                    <a:pt x="14769" y="1"/>
                  </a:moveTo>
                  <a:cubicBezTo>
                    <a:pt x="11710" y="5616"/>
                    <a:pt x="6278" y="9816"/>
                    <a:pt x="1" y="11117"/>
                  </a:cubicBezTo>
                  <a:cubicBezTo>
                    <a:pt x="1" y="11162"/>
                    <a:pt x="23" y="11231"/>
                    <a:pt x="46" y="11322"/>
                  </a:cubicBezTo>
                  <a:cubicBezTo>
                    <a:pt x="6369" y="10021"/>
                    <a:pt x="11893" y="5753"/>
                    <a:pt x="14951" y="115"/>
                  </a:cubicBezTo>
                  <a:cubicBezTo>
                    <a:pt x="14860" y="69"/>
                    <a:pt x="14791" y="24"/>
                    <a:pt x="1476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27"/>
            <p:cNvSpPr/>
            <p:nvPr/>
          </p:nvSpPr>
          <p:spPr>
            <a:xfrm>
              <a:off x="2943475" y="2542225"/>
              <a:ext cx="369800" cy="278475"/>
            </a:xfrm>
            <a:custGeom>
              <a:avLst/>
              <a:gdLst/>
              <a:ahLst/>
              <a:cxnLst/>
              <a:rect l="l" t="t" r="r" b="b"/>
              <a:pathLst>
                <a:path w="14792" h="11139" extrusionOk="0">
                  <a:moveTo>
                    <a:pt x="14723" y="0"/>
                  </a:moveTo>
                  <a:cubicBezTo>
                    <a:pt x="11710" y="5547"/>
                    <a:pt x="6232" y="9792"/>
                    <a:pt x="1" y="11070"/>
                  </a:cubicBezTo>
                  <a:cubicBezTo>
                    <a:pt x="1" y="11070"/>
                    <a:pt x="1" y="11093"/>
                    <a:pt x="24" y="11139"/>
                  </a:cubicBezTo>
                  <a:cubicBezTo>
                    <a:pt x="6301" y="9838"/>
                    <a:pt x="11733" y="5638"/>
                    <a:pt x="14792" y="23"/>
                  </a:cubicBezTo>
                  <a:cubicBezTo>
                    <a:pt x="14746" y="0"/>
                    <a:pt x="14723" y="0"/>
                    <a:pt x="147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27"/>
            <p:cNvSpPr/>
            <p:nvPr/>
          </p:nvSpPr>
          <p:spPr>
            <a:xfrm>
              <a:off x="2942900" y="2540500"/>
              <a:ext cx="368675" cy="278500"/>
            </a:xfrm>
            <a:custGeom>
              <a:avLst/>
              <a:gdLst/>
              <a:ahLst/>
              <a:cxnLst/>
              <a:rect l="l" t="t" r="r" b="b"/>
              <a:pathLst>
                <a:path w="14747" h="11140" extrusionOk="0">
                  <a:moveTo>
                    <a:pt x="14609" y="1"/>
                  </a:moveTo>
                  <a:cubicBezTo>
                    <a:pt x="11619" y="5524"/>
                    <a:pt x="6187" y="9724"/>
                    <a:pt x="1" y="11002"/>
                  </a:cubicBezTo>
                  <a:cubicBezTo>
                    <a:pt x="1" y="11048"/>
                    <a:pt x="24" y="11094"/>
                    <a:pt x="24" y="11139"/>
                  </a:cubicBezTo>
                  <a:cubicBezTo>
                    <a:pt x="6255" y="9861"/>
                    <a:pt x="11733" y="5616"/>
                    <a:pt x="14746" y="69"/>
                  </a:cubicBezTo>
                  <a:cubicBezTo>
                    <a:pt x="14700" y="46"/>
                    <a:pt x="14655" y="23"/>
                    <a:pt x="1460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27"/>
            <p:cNvSpPr/>
            <p:nvPr/>
          </p:nvSpPr>
          <p:spPr>
            <a:xfrm>
              <a:off x="2942350" y="2538800"/>
              <a:ext cx="365800" cy="276775"/>
            </a:xfrm>
            <a:custGeom>
              <a:avLst/>
              <a:gdLst/>
              <a:ahLst/>
              <a:cxnLst/>
              <a:rect l="l" t="t" r="r" b="b"/>
              <a:pathLst>
                <a:path w="14632" h="11071" extrusionOk="0">
                  <a:moveTo>
                    <a:pt x="14517" y="0"/>
                  </a:moveTo>
                  <a:cubicBezTo>
                    <a:pt x="11527" y="5478"/>
                    <a:pt x="6140" y="9655"/>
                    <a:pt x="0" y="10933"/>
                  </a:cubicBezTo>
                  <a:cubicBezTo>
                    <a:pt x="0" y="10979"/>
                    <a:pt x="23" y="11025"/>
                    <a:pt x="23" y="11070"/>
                  </a:cubicBezTo>
                  <a:cubicBezTo>
                    <a:pt x="6209" y="9792"/>
                    <a:pt x="11641" y="5592"/>
                    <a:pt x="14631" y="69"/>
                  </a:cubicBezTo>
                  <a:cubicBezTo>
                    <a:pt x="14586" y="46"/>
                    <a:pt x="14563" y="23"/>
                    <a:pt x="14517"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27"/>
            <p:cNvSpPr/>
            <p:nvPr/>
          </p:nvSpPr>
          <p:spPr>
            <a:xfrm>
              <a:off x="2941200" y="2537075"/>
              <a:ext cx="364100" cy="275075"/>
            </a:xfrm>
            <a:custGeom>
              <a:avLst/>
              <a:gdLst/>
              <a:ahLst/>
              <a:cxnLst/>
              <a:rect l="l" t="t" r="r" b="b"/>
              <a:pathLst>
                <a:path w="14564" h="11003" extrusionOk="0">
                  <a:moveTo>
                    <a:pt x="14426" y="1"/>
                  </a:moveTo>
                  <a:cubicBezTo>
                    <a:pt x="11482" y="5456"/>
                    <a:pt x="6095" y="9610"/>
                    <a:pt x="0" y="10865"/>
                  </a:cubicBezTo>
                  <a:cubicBezTo>
                    <a:pt x="23" y="10911"/>
                    <a:pt x="23" y="10957"/>
                    <a:pt x="46" y="11002"/>
                  </a:cubicBezTo>
                  <a:cubicBezTo>
                    <a:pt x="6186" y="9724"/>
                    <a:pt x="11573" y="5547"/>
                    <a:pt x="14563" y="69"/>
                  </a:cubicBezTo>
                  <a:cubicBezTo>
                    <a:pt x="14517" y="46"/>
                    <a:pt x="14472" y="23"/>
                    <a:pt x="1442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27"/>
            <p:cNvSpPr/>
            <p:nvPr/>
          </p:nvSpPr>
          <p:spPr>
            <a:xfrm>
              <a:off x="2940625" y="2535375"/>
              <a:ext cx="361250" cy="273350"/>
            </a:xfrm>
            <a:custGeom>
              <a:avLst/>
              <a:gdLst/>
              <a:ahLst/>
              <a:cxnLst/>
              <a:rect l="l" t="t" r="r" b="b"/>
              <a:pathLst>
                <a:path w="14450" h="10934" extrusionOk="0">
                  <a:moveTo>
                    <a:pt x="14335" y="0"/>
                  </a:moveTo>
                  <a:cubicBezTo>
                    <a:pt x="11390" y="5410"/>
                    <a:pt x="6049" y="9541"/>
                    <a:pt x="1" y="10796"/>
                  </a:cubicBezTo>
                  <a:cubicBezTo>
                    <a:pt x="23" y="10842"/>
                    <a:pt x="23" y="10888"/>
                    <a:pt x="23" y="10933"/>
                  </a:cubicBezTo>
                  <a:cubicBezTo>
                    <a:pt x="6118" y="9678"/>
                    <a:pt x="11505" y="5524"/>
                    <a:pt x="14449" y="69"/>
                  </a:cubicBezTo>
                  <a:cubicBezTo>
                    <a:pt x="14403" y="46"/>
                    <a:pt x="14381" y="23"/>
                    <a:pt x="14335"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27"/>
            <p:cNvSpPr/>
            <p:nvPr/>
          </p:nvSpPr>
          <p:spPr>
            <a:xfrm>
              <a:off x="2940625" y="2534225"/>
              <a:ext cx="358375" cy="271075"/>
            </a:xfrm>
            <a:custGeom>
              <a:avLst/>
              <a:gdLst/>
              <a:ahLst/>
              <a:cxnLst/>
              <a:rect l="l" t="t" r="r" b="b"/>
              <a:pathLst>
                <a:path w="14335" h="10843" extrusionOk="0">
                  <a:moveTo>
                    <a:pt x="14266" y="0"/>
                  </a:moveTo>
                  <a:cubicBezTo>
                    <a:pt x="11345" y="5387"/>
                    <a:pt x="6004" y="9519"/>
                    <a:pt x="1" y="10774"/>
                  </a:cubicBezTo>
                  <a:cubicBezTo>
                    <a:pt x="1" y="10820"/>
                    <a:pt x="1" y="10842"/>
                    <a:pt x="1" y="10842"/>
                  </a:cubicBezTo>
                  <a:cubicBezTo>
                    <a:pt x="6049" y="9587"/>
                    <a:pt x="11390" y="5456"/>
                    <a:pt x="14335" y="46"/>
                  </a:cubicBezTo>
                  <a:cubicBezTo>
                    <a:pt x="14335" y="46"/>
                    <a:pt x="14312" y="23"/>
                    <a:pt x="1426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27"/>
            <p:cNvSpPr/>
            <p:nvPr/>
          </p:nvSpPr>
          <p:spPr>
            <a:xfrm>
              <a:off x="2939500" y="2531950"/>
              <a:ext cx="357800" cy="271650"/>
            </a:xfrm>
            <a:custGeom>
              <a:avLst/>
              <a:gdLst/>
              <a:ahLst/>
              <a:cxnLst/>
              <a:rect l="l" t="t" r="r" b="b"/>
              <a:pathLst>
                <a:path w="14312" h="10866" extrusionOk="0">
                  <a:moveTo>
                    <a:pt x="14129" y="0"/>
                  </a:moveTo>
                  <a:cubicBezTo>
                    <a:pt x="11230" y="5341"/>
                    <a:pt x="5957" y="9427"/>
                    <a:pt x="0" y="10637"/>
                  </a:cubicBezTo>
                  <a:cubicBezTo>
                    <a:pt x="23" y="10751"/>
                    <a:pt x="23" y="10819"/>
                    <a:pt x="46" y="10865"/>
                  </a:cubicBezTo>
                  <a:cubicBezTo>
                    <a:pt x="6049" y="9610"/>
                    <a:pt x="11390" y="5478"/>
                    <a:pt x="14311" y="91"/>
                  </a:cubicBezTo>
                  <a:cubicBezTo>
                    <a:pt x="14266" y="69"/>
                    <a:pt x="14197" y="46"/>
                    <a:pt x="14129"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27"/>
            <p:cNvSpPr/>
            <p:nvPr/>
          </p:nvSpPr>
          <p:spPr>
            <a:xfrm>
              <a:off x="2944050" y="2820700"/>
              <a:ext cx="1175" cy="5150"/>
            </a:xfrm>
            <a:custGeom>
              <a:avLst/>
              <a:gdLst/>
              <a:ahLst/>
              <a:cxnLst/>
              <a:rect l="l" t="t" r="r" b="b"/>
              <a:pathLst>
                <a:path w="47" h="206" extrusionOk="0">
                  <a:moveTo>
                    <a:pt x="1" y="1"/>
                  </a:moveTo>
                  <a:cubicBezTo>
                    <a:pt x="1" y="47"/>
                    <a:pt x="23" y="115"/>
                    <a:pt x="23" y="205"/>
                  </a:cubicBezTo>
                  <a:lnTo>
                    <a:pt x="46" y="205"/>
                  </a:lnTo>
                  <a:cubicBezTo>
                    <a:pt x="24" y="115"/>
                    <a:pt x="1" y="47"/>
                    <a:pt x="1"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27"/>
            <p:cNvSpPr/>
            <p:nvPr/>
          </p:nvSpPr>
          <p:spPr>
            <a:xfrm>
              <a:off x="2943475" y="2818975"/>
              <a:ext cx="600" cy="1725"/>
            </a:xfrm>
            <a:custGeom>
              <a:avLst/>
              <a:gdLst/>
              <a:ahLst/>
              <a:cxnLst/>
              <a:rect l="l" t="t" r="r" b="b"/>
              <a:pathLst>
                <a:path w="24" h="69" extrusionOk="0">
                  <a:moveTo>
                    <a:pt x="24" y="69"/>
                  </a:moveTo>
                  <a:cubicBezTo>
                    <a:pt x="24" y="69"/>
                    <a:pt x="24" y="69"/>
                    <a:pt x="24" y="69"/>
                  </a:cubicBezTo>
                  <a:cubicBezTo>
                    <a:pt x="1" y="23"/>
                    <a:pt x="1" y="0"/>
                    <a:pt x="1" y="0"/>
                  </a:cubicBezTo>
                  <a:cubicBezTo>
                    <a:pt x="1" y="0"/>
                    <a:pt x="1" y="0"/>
                    <a:pt x="1" y="0"/>
                  </a:cubicBezTo>
                  <a:cubicBezTo>
                    <a:pt x="1" y="0"/>
                    <a:pt x="1" y="23"/>
                    <a:pt x="24" y="69"/>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27"/>
            <p:cNvSpPr/>
            <p:nvPr/>
          </p:nvSpPr>
          <p:spPr>
            <a:xfrm>
              <a:off x="2942900" y="2815550"/>
              <a:ext cx="600" cy="3450"/>
            </a:xfrm>
            <a:custGeom>
              <a:avLst/>
              <a:gdLst/>
              <a:ahLst/>
              <a:cxnLst/>
              <a:rect l="l" t="t" r="r" b="b"/>
              <a:pathLst>
                <a:path w="24" h="138" extrusionOk="0">
                  <a:moveTo>
                    <a:pt x="24" y="137"/>
                  </a:moveTo>
                  <a:cubicBezTo>
                    <a:pt x="24" y="137"/>
                    <a:pt x="24" y="137"/>
                    <a:pt x="24" y="137"/>
                  </a:cubicBezTo>
                  <a:cubicBezTo>
                    <a:pt x="24" y="92"/>
                    <a:pt x="1" y="46"/>
                    <a:pt x="1" y="0"/>
                  </a:cubicBezTo>
                  <a:cubicBezTo>
                    <a:pt x="1" y="0"/>
                    <a:pt x="1" y="0"/>
                    <a:pt x="1" y="0"/>
                  </a:cubicBezTo>
                  <a:cubicBezTo>
                    <a:pt x="1" y="46"/>
                    <a:pt x="24" y="92"/>
                    <a:pt x="24" y="137"/>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27"/>
            <p:cNvSpPr/>
            <p:nvPr/>
          </p:nvSpPr>
          <p:spPr>
            <a:xfrm>
              <a:off x="2941775" y="2812125"/>
              <a:ext cx="1150" cy="3450"/>
            </a:xfrm>
            <a:custGeom>
              <a:avLst/>
              <a:gdLst/>
              <a:ahLst/>
              <a:cxnLst/>
              <a:rect l="l" t="t" r="r" b="b"/>
              <a:pathLst>
                <a:path w="46" h="138" extrusionOk="0">
                  <a:moveTo>
                    <a:pt x="0" y="0"/>
                  </a:moveTo>
                  <a:cubicBezTo>
                    <a:pt x="23" y="46"/>
                    <a:pt x="23" y="92"/>
                    <a:pt x="46" y="137"/>
                  </a:cubicBezTo>
                  <a:cubicBezTo>
                    <a:pt x="46" y="92"/>
                    <a:pt x="23" y="46"/>
                    <a:pt x="2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27"/>
            <p:cNvSpPr/>
            <p:nvPr/>
          </p:nvSpPr>
          <p:spPr>
            <a:xfrm>
              <a:off x="2941225" y="2808725"/>
              <a:ext cx="1150" cy="3425"/>
            </a:xfrm>
            <a:custGeom>
              <a:avLst/>
              <a:gdLst/>
              <a:ahLst/>
              <a:cxnLst/>
              <a:rect l="l" t="t" r="r" b="b"/>
              <a:pathLst>
                <a:path w="46" h="137" extrusionOk="0">
                  <a:moveTo>
                    <a:pt x="0" y="1"/>
                  </a:moveTo>
                  <a:cubicBezTo>
                    <a:pt x="22" y="46"/>
                    <a:pt x="22" y="91"/>
                    <a:pt x="22" y="136"/>
                  </a:cubicBezTo>
                  <a:lnTo>
                    <a:pt x="45" y="136"/>
                  </a:lnTo>
                  <a:cubicBezTo>
                    <a:pt x="22" y="91"/>
                    <a:pt x="22" y="46"/>
                    <a:pt x="0"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27"/>
            <p:cNvSpPr/>
            <p:nvPr/>
          </p:nvSpPr>
          <p:spPr>
            <a:xfrm>
              <a:off x="2940625" y="2805275"/>
              <a:ext cx="600" cy="3450"/>
            </a:xfrm>
            <a:custGeom>
              <a:avLst/>
              <a:gdLst/>
              <a:ahLst/>
              <a:cxnLst/>
              <a:rect l="l" t="t" r="r" b="b"/>
              <a:pathLst>
                <a:path w="24" h="138" extrusionOk="0">
                  <a:moveTo>
                    <a:pt x="1" y="0"/>
                  </a:moveTo>
                  <a:cubicBezTo>
                    <a:pt x="1" y="46"/>
                    <a:pt x="23" y="92"/>
                    <a:pt x="23" y="137"/>
                  </a:cubicBezTo>
                  <a:cubicBezTo>
                    <a:pt x="23" y="92"/>
                    <a:pt x="23" y="46"/>
                    <a:pt x="1"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27"/>
            <p:cNvSpPr/>
            <p:nvPr/>
          </p:nvSpPr>
          <p:spPr>
            <a:xfrm>
              <a:off x="2940050" y="2803575"/>
              <a:ext cx="600" cy="1725"/>
            </a:xfrm>
            <a:custGeom>
              <a:avLst/>
              <a:gdLst/>
              <a:ahLst/>
              <a:cxnLst/>
              <a:rect l="l" t="t" r="r" b="b"/>
              <a:pathLst>
                <a:path w="24" h="69" extrusionOk="0">
                  <a:moveTo>
                    <a:pt x="1" y="0"/>
                  </a:moveTo>
                  <a:cubicBezTo>
                    <a:pt x="24" y="46"/>
                    <a:pt x="24" y="68"/>
                    <a:pt x="24" y="68"/>
                  </a:cubicBezTo>
                  <a:cubicBezTo>
                    <a:pt x="24" y="68"/>
                    <a:pt x="24" y="46"/>
                    <a:pt x="24"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27"/>
            <p:cNvSpPr/>
            <p:nvPr/>
          </p:nvSpPr>
          <p:spPr>
            <a:xfrm>
              <a:off x="2938925" y="2797850"/>
              <a:ext cx="1725" cy="5750"/>
            </a:xfrm>
            <a:custGeom>
              <a:avLst/>
              <a:gdLst/>
              <a:ahLst/>
              <a:cxnLst/>
              <a:rect l="l" t="t" r="r" b="b"/>
              <a:pathLst>
                <a:path w="69" h="230" extrusionOk="0">
                  <a:moveTo>
                    <a:pt x="23" y="1"/>
                  </a:moveTo>
                  <a:cubicBezTo>
                    <a:pt x="23" y="1"/>
                    <a:pt x="0" y="1"/>
                    <a:pt x="0" y="24"/>
                  </a:cubicBezTo>
                  <a:cubicBezTo>
                    <a:pt x="23" y="115"/>
                    <a:pt x="46" y="183"/>
                    <a:pt x="46" y="229"/>
                  </a:cubicBezTo>
                  <a:lnTo>
                    <a:pt x="69" y="229"/>
                  </a:lnTo>
                  <a:cubicBezTo>
                    <a:pt x="46" y="183"/>
                    <a:pt x="46" y="92"/>
                    <a:pt x="23"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27"/>
            <p:cNvSpPr/>
            <p:nvPr/>
          </p:nvSpPr>
          <p:spPr>
            <a:xfrm>
              <a:off x="2870450" y="2820675"/>
              <a:ext cx="74200" cy="52525"/>
            </a:xfrm>
            <a:custGeom>
              <a:avLst/>
              <a:gdLst/>
              <a:ahLst/>
              <a:cxnLst/>
              <a:rect l="l" t="t" r="r" b="b"/>
              <a:pathLst>
                <a:path w="2968" h="2101" extrusionOk="0">
                  <a:moveTo>
                    <a:pt x="2945" y="1"/>
                  </a:moveTo>
                  <a:cubicBezTo>
                    <a:pt x="1803" y="229"/>
                    <a:pt x="822" y="982"/>
                    <a:pt x="0" y="1872"/>
                  </a:cubicBezTo>
                  <a:cubicBezTo>
                    <a:pt x="0" y="1918"/>
                    <a:pt x="23" y="2009"/>
                    <a:pt x="46" y="2101"/>
                  </a:cubicBezTo>
                  <a:cubicBezTo>
                    <a:pt x="867" y="1188"/>
                    <a:pt x="1849" y="434"/>
                    <a:pt x="2967" y="206"/>
                  </a:cubicBezTo>
                  <a:cubicBezTo>
                    <a:pt x="2967" y="115"/>
                    <a:pt x="2945" y="46"/>
                    <a:pt x="2945"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27"/>
            <p:cNvSpPr/>
            <p:nvPr/>
          </p:nvSpPr>
          <p:spPr>
            <a:xfrm>
              <a:off x="2869300" y="2818975"/>
              <a:ext cx="74775" cy="48525"/>
            </a:xfrm>
            <a:custGeom>
              <a:avLst/>
              <a:gdLst/>
              <a:ahLst/>
              <a:cxnLst/>
              <a:rect l="l" t="t" r="r" b="b"/>
              <a:pathLst>
                <a:path w="2991" h="1941" extrusionOk="0">
                  <a:moveTo>
                    <a:pt x="2968" y="0"/>
                  </a:moveTo>
                  <a:cubicBezTo>
                    <a:pt x="1827" y="229"/>
                    <a:pt x="822" y="959"/>
                    <a:pt x="0" y="1849"/>
                  </a:cubicBezTo>
                  <a:cubicBezTo>
                    <a:pt x="23" y="1849"/>
                    <a:pt x="23" y="1895"/>
                    <a:pt x="46" y="1940"/>
                  </a:cubicBezTo>
                  <a:cubicBezTo>
                    <a:pt x="868" y="1050"/>
                    <a:pt x="1849" y="297"/>
                    <a:pt x="2991" y="69"/>
                  </a:cubicBezTo>
                  <a:cubicBezTo>
                    <a:pt x="2968" y="23"/>
                    <a:pt x="2968" y="0"/>
                    <a:pt x="2968"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27"/>
            <p:cNvSpPr/>
            <p:nvPr/>
          </p:nvSpPr>
          <p:spPr>
            <a:xfrm>
              <a:off x="2867025" y="2867475"/>
              <a:ext cx="4575" cy="9150"/>
            </a:xfrm>
            <a:custGeom>
              <a:avLst/>
              <a:gdLst/>
              <a:ahLst/>
              <a:cxnLst/>
              <a:rect l="l" t="t" r="r" b="b"/>
              <a:pathLst>
                <a:path w="183" h="366" extrusionOk="0">
                  <a:moveTo>
                    <a:pt x="137" y="0"/>
                  </a:moveTo>
                  <a:cubicBezTo>
                    <a:pt x="91" y="46"/>
                    <a:pt x="46" y="92"/>
                    <a:pt x="0" y="137"/>
                  </a:cubicBezTo>
                  <a:cubicBezTo>
                    <a:pt x="23" y="183"/>
                    <a:pt x="46" y="274"/>
                    <a:pt x="69" y="366"/>
                  </a:cubicBezTo>
                  <a:cubicBezTo>
                    <a:pt x="91" y="320"/>
                    <a:pt x="137" y="274"/>
                    <a:pt x="183" y="229"/>
                  </a:cubicBezTo>
                  <a:cubicBezTo>
                    <a:pt x="160" y="137"/>
                    <a:pt x="137" y="46"/>
                    <a:pt x="13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27"/>
            <p:cNvSpPr/>
            <p:nvPr/>
          </p:nvSpPr>
          <p:spPr>
            <a:xfrm>
              <a:off x="2866450" y="2865200"/>
              <a:ext cx="4025" cy="5725"/>
            </a:xfrm>
            <a:custGeom>
              <a:avLst/>
              <a:gdLst/>
              <a:ahLst/>
              <a:cxnLst/>
              <a:rect l="l" t="t" r="r" b="b"/>
              <a:pathLst>
                <a:path w="161" h="229" extrusionOk="0">
                  <a:moveTo>
                    <a:pt x="114" y="0"/>
                  </a:moveTo>
                  <a:cubicBezTo>
                    <a:pt x="69" y="46"/>
                    <a:pt x="46" y="91"/>
                    <a:pt x="0" y="137"/>
                  </a:cubicBezTo>
                  <a:cubicBezTo>
                    <a:pt x="0" y="137"/>
                    <a:pt x="23" y="183"/>
                    <a:pt x="23" y="228"/>
                  </a:cubicBezTo>
                  <a:cubicBezTo>
                    <a:pt x="69" y="183"/>
                    <a:pt x="114" y="137"/>
                    <a:pt x="160" y="91"/>
                  </a:cubicBezTo>
                  <a:cubicBezTo>
                    <a:pt x="137" y="46"/>
                    <a:pt x="137" y="0"/>
                    <a:pt x="114"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27"/>
            <p:cNvSpPr/>
            <p:nvPr/>
          </p:nvSpPr>
          <p:spPr>
            <a:xfrm>
              <a:off x="2815100" y="2870900"/>
              <a:ext cx="53650" cy="79900"/>
            </a:xfrm>
            <a:custGeom>
              <a:avLst/>
              <a:gdLst/>
              <a:ahLst/>
              <a:cxnLst/>
              <a:rect l="l" t="t" r="r" b="b"/>
              <a:pathLst>
                <a:path w="2146" h="3196" extrusionOk="0">
                  <a:moveTo>
                    <a:pt x="2077" y="0"/>
                  </a:moveTo>
                  <a:cubicBezTo>
                    <a:pt x="1301" y="891"/>
                    <a:pt x="639" y="1895"/>
                    <a:pt x="0" y="2945"/>
                  </a:cubicBezTo>
                  <a:cubicBezTo>
                    <a:pt x="23" y="2991"/>
                    <a:pt x="46" y="3082"/>
                    <a:pt x="69" y="3196"/>
                  </a:cubicBezTo>
                  <a:cubicBezTo>
                    <a:pt x="708" y="2146"/>
                    <a:pt x="1370" y="1119"/>
                    <a:pt x="2146" y="229"/>
                  </a:cubicBezTo>
                  <a:cubicBezTo>
                    <a:pt x="2123" y="137"/>
                    <a:pt x="2100" y="46"/>
                    <a:pt x="207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27"/>
            <p:cNvSpPr/>
            <p:nvPr/>
          </p:nvSpPr>
          <p:spPr>
            <a:xfrm>
              <a:off x="2813950" y="2868625"/>
              <a:ext cx="53100" cy="75900"/>
            </a:xfrm>
            <a:custGeom>
              <a:avLst/>
              <a:gdLst/>
              <a:ahLst/>
              <a:cxnLst/>
              <a:rect l="l" t="t" r="r" b="b"/>
              <a:pathLst>
                <a:path w="2124" h="3036" extrusionOk="0">
                  <a:moveTo>
                    <a:pt x="2100" y="0"/>
                  </a:moveTo>
                  <a:cubicBezTo>
                    <a:pt x="1301" y="890"/>
                    <a:pt x="640" y="1895"/>
                    <a:pt x="0" y="2922"/>
                  </a:cubicBezTo>
                  <a:cubicBezTo>
                    <a:pt x="23" y="2945"/>
                    <a:pt x="23" y="2967"/>
                    <a:pt x="46" y="3036"/>
                  </a:cubicBezTo>
                  <a:cubicBezTo>
                    <a:pt x="685" y="1986"/>
                    <a:pt x="1347" y="982"/>
                    <a:pt x="2123" y="91"/>
                  </a:cubicBezTo>
                  <a:cubicBezTo>
                    <a:pt x="2123" y="46"/>
                    <a:pt x="2100" y="0"/>
                    <a:pt x="2100"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27"/>
            <p:cNvSpPr/>
            <p:nvPr/>
          </p:nvSpPr>
          <p:spPr>
            <a:xfrm>
              <a:off x="2811675" y="2944500"/>
              <a:ext cx="5150" cy="11450"/>
            </a:xfrm>
            <a:custGeom>
              <a:avLst/>
              <a:gdLst/>
              <a:ahLst/>
              <a:cxnLst/>
              <a:rect l="l" t="t" r="r" b="b"/>
              <a:pathLst>
                <a:path w="206" h="458" extrusionOk="0">
                  <a:moveTo>
                    <a:pt x="137" y="1"/>
                  </a:moveTo>
                  <a:cubicBezTo>
                    <a:pt x="91" y="69"/>
                    <a:pt x="46" y="138"/>
                    <a:pt x="0" y="206"/>
                  </a:cubicBezTo>
                  <a:cubicBezTo>
                    <a:pt x="23" y="275"/>
                    <a:pt x="46" y="343"/>
                    <a:pt x="91" y="457"/>
                  </a:cubicBezTo>
                  <a:cubicBezTo>
                    <a:pt x="114" y="389"/>
                    <a:pt x="160" y="320"/>
                    <a:pt x="206" y="252"/>
                  </a:cubicBezTo>
                  <a:cubicBezTo>
                    <a:pt x="183" y="138"/>
                    <a:pt x="160" y="47"/>
                    <a:pt x="137"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27"/>
            <p:cNvSpPr/>
            <p:nvPr/>
          </p:nvSpPr>
          <p:spPr>
            <a:xfrm>
              <a:off x="2810525" y="2941650"/>
              <a:ext cx="4600" cy="8025"/>
            </a:xfrm>
            <a:custGeom>
              <a:avLst/>
              <a:gdLst/>
              <a:ahLst/>
              <a:cxnLst/>
              <a:rect l="l" t="t" r="r" b="b"/>
              <a:pathLst>
                <a:path w="184" h="321" extrusionOk="0">
                  <a:moveTo>
                    <a:pt x="137" y="1"/>
                  </a:moveTo>
                  <a:cubicBezTo>
                    <a:pt x="92" y="69"/>
                    <a:pt x="46" y="138"/>
                    <a:pt x="0" y="206"/>
                  </a:cubicBezTo>
                  <a:cubicBezTo>
                    <a:pt x="23" y="229"/>
                    <a:pt x="46" y="252"/>
                    <a:pt x="46" y="320"/>
                  </a:cubicBezTo>
                  <a:cubicBezTo>
                    <a:pt x="92" y="252"/>
                    <a:pt x="137" y="183"/>
                    <a:pt x="183" y="115"/>
                  </a:cubicBezTo>
                  <a:cubicBezTo>
                    <a:pt x="160" y="46"/>
                    <a:pt x="160" y="24"/>
                    <a:pt x="137"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27"/>
            <p:cNvSpPr/>
            <p:nvPr/>
          </p:nvSpPr>
          <p:spPr>
            <a:xfrm>
              <a:off x="2764300" y="2949650"/>
              <a:ext cx="49675" cy="85050"/>
            </a:xfrm>
            <a:custGeom>
              <a:avLst/>
              <a:gdLst/>
              <a:ahLst/>
              <a:cxnLst/>
              <a:rect l="l" t="t" r="r" b="b"/>
              <a:pathLst>
                <a:path w="1987" h="3402" extrusionOk="0">
                  <a:moveTo>
                    <a:pt x="1895" y="0"/>
                  </a:moveTo>
                  <a:cubicBezTo>
                    <a:pt x="1279" y="1050"/>
                    <a:pt x="685" y="2100"/>
                    <a:pt x="1" y="3150"/>
                  </a:cubicBezTo>
                  <a:cubicBezTo>
                    <a:pt x="23" y="3219"/>
                    <a:pt x="23" y="3287"/>
                    <a:pt x="69" y="3401"/>
                  </a:cubicBezTo>
                  <a:cubicBezTo>
                    <a:pt x="754" y="2351"/>
                    <a:pt x="1347" y="1278"/>
                    <a:pt x="1986" y="251"/>
                  </a:cubicBezTo>
                  <a:cubicBezTo>
                    <a:pt x="1941" y="137"/>
                    <a:pt x="1918" y="69"/>
                    <a:pt x="1895"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27"/>
            <p:cNvSpPr/>
            <p:nvPr/>
          </p:nvSpPr>
          <p:spPr>
            <a:xfrm>
              <a:off x="2763150" y="2946800"/>
              <a:ext cx="48550" cy="81625"/>
            </a:xfrm>
            <a:custGeom>
              <a:avLst/>
              <a:gdLst/>
              <a:ahLst/>
              <a:cxnLst/>
              <a:rect l="l" t="t" r="r" b="b"/>
              <a:pathLst>
                <a:path w="1942" h="3265" extrusionOk="0">
                  <a:moveTo>
                    <a:pt x="1895" y="0"/>
                  </a:moveTo>
                  <a:cubicBezTo>
                    <a:pt x="1279" y="1050"/>
                    <a:pt x="686" y="2123"/>
                    <a:pt x="1" y="3150"/>
                  </a:cubicBezTo>
                  <a:cubicBezTo>
                    <a:pt x="1" y="3173"/>
                    <a:pt x="24" y="3196"/>
                    <a:pt x="47" y="3264"/>
                  </a:cubicBezTo>
                  <a:cubicBezTo>
                    <a:pt x="731" y="2214"/>
                    <a:pt x="1325" y="1164"/>
                    <a:pt x="1941" y="114"/>
                  </a:cubicBezTo>
                  <a:cubicBezTo>
                    <a:pt x="1941" y="46"/>
                    <a:pt x="1918" y="23"/>
                    <a:pt x="1895"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27"/>
            <p:cNvSpPr/>
            <p:nvPr/>
          </p:nvSpPr>
          <p:spPr>
            <a:xfrm>
              <a:off x="2760875" y="3028400"/>
              <a:ext cx="5175" cy="10850"/>
            </a:xfrm>
            <a:custGeom>
              <a:avLst/>
              <a:gdLst/>
              <a:ahLst/>
              <a:cxnLst/>
              <a:rect l="l" t="t" r="r" b="b"/>
              <a:pathLst>
                <a:path w="207" h="434" extrusionOk="0">
                  <a:moveTo>
                    <a:pt x="138" y="0"/>
                  </a:moveTo>
                  <a:cubicBezTo>
                    <a:pt x="92" y="69"/>
                    <a:pt x="46" y="137"/>
                    <a:pt x="1" y="206"/>
                  </a:cubicBezTo>
                  <a:cubicBezTo>
                    <a:pt x="24" y="251"/>
                    <a:pt x="46" y="343"/>
                    <a:pt x="69" y="434"/>
                  </a:cubicBezTo>
                  <a:cubicBezTo>
                    <a:pt x="115" y="388"/>
                    <a:pt x="160" y="320"/>
                    <a:pt x="206" y="251"/>
                  </a:cubicBezTo>
                  <a:cubicBezTo>
                    <a:pt x="160" y="137"/>
                    <a:pt x="160" y="69"/>
                    <a:pt x="138"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27"/>
            <p:cNvSpPr/>
            <p:nvPr/>
          </p:nvSpPr>
          <p:spPr>
            <a:xfrm>
              <a:off x="2759750" y="3025550"/>
              <a:ext cx="4575" cy="8000"/>
            </a:xfrm>
            <a:custGeom>
              <a:avLst/>
              <a:gdLst/>
              <a:ahLst/>
              <a:cxnLst/>
              <a:rect l="l" t="t" r="r" b="b"/>
              <a:pathLst>
                <a:path w="183" h="320" extrusionOk="0">
                  <a:moveTo>
                    <a:pt x="137" y="0"/>
                  </a:moveTo>
                  <a:cubicBezTo>
                    <a:pt x="91" y="69"/>
                    <a:pt x="46" y="137"/>
                    <a:pt x="0" y="205"/>
                  </a:cubicBezTo>
                  <a:cubicBezTo>
                    <a:pt x="23" y="205"/>
                    <a:pt x="23" y="251"/>
                    <a:pt x="46" y="320"/>
                  </a:cubicBezTo>
                  <a:cubicBezTo>
                    <a:pt x="91" y="251"/>
                    <a:pt x="137" y="183"/>
                    <a:pt x="183" y="114"/>
                  </a:cubicBezTo>
                  <a:cubicBezTo>
                    <a:pt x="160" y="46"/>
                    <a:pt x="137" y="23"/>
                    <a:pt x="137"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27"/>
            <p:cNvSpPr/>
            <p:nvPr/>
          </p:nvSpPr>
          <p:spPr>
            <a:xfrm>
              <a:off x="2732350" y="3033525"/>
              <a:ext cx="30275" cy="41675"/>
            </a:xfrm>
            <a:custGeom>
              <a:avLst/>
              <a:gdLst/>
              <a:ahLst/>
              <a:cxnLst/>
              <a:rect l="l" t="t" r="r" b="b"/>
              <a:pathLst>
                <a:path w="1211" h="1667" extrusionOk="0">
                  <a:moveTo>
                    <a:pt x="1142" y="1"/>
                  </a:moveTo>
                  <a:cubicBezTo>
                    <a:pt x="799" y="480"/>
                    <a:pt x="434" y="982"/>
                    <a:pt x="0" y="1416"/>
                  </a:cubicBezTo>
                  <a:cubicBezTo>
                    <a:pt x="23" y="1484"/>
                    <a:pt x="23" y="1553"/>
                    <a:pt x="46" y="1667"/>
                  </a:cubicBezTo>
                  <a:cubicBezTo>
                    <a:pt x="503" y="1210"/>
                    <a:pt x="868" y="731"/>
                    <a:pt x="1210" y="229"/>
                  </a:cubicBezTo>
                  <a:cubicBezTo>
                    <a:pt x="1187" y="138"/>
                    <a:pt x="1165" y="46"/>
                    <a:pt x="1142"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27"/>
            <p:cNvSpPr/>
            <p:nvPr/>
          </p:nvSpPr>
          <p:spPr>
            <a:xfrm>
              <a:off x="2731775" y="3030675"/>
              <a:ext cx="29125" cy="38250"/>
            </a:xfrm>
            <a:custGeom>
              <a:avLst/>
              <a:gdLst/>
              <a:ahLst/>
              <a:cxnLst/>
              <a:rect l="l" t="t" r="r" b="b"/>
              <a:pathLst>
                <a:path w="1165" h="1530" extrusionOk="0">
                  <a:moveTo>
                    <a:pt x="1119" y="0"/>
                  </a:moveTo>
                  <a:cubicBezTo>
                    <a:pt x="777" y="503"/>
                    <a:pt x="434" y="982"/>
                    <a:pt x="1" y="1438"/>
                  </a:cubicBezTo>
                  <a:cubicBezTo>
                    <a:pt x="1" y="1438"/>
                    <a:pt x="23" y="1484"/>
                    <a:pt x="23" y="1530"/>
                  </a:cubicBezTo>
                  <a:cubicBezTo>
                    <a:pt x="457" y="1096"/>
                    <a:pt x="822" y="594"/>
                    <a:pt x="1165" y="115"/>
                  </a:cubicBezTo>
                  <a:cubicBezTo>
                    <a:pt x="1142" y="46"/>
                    <a:pt x="1142" y="0"/>
                    <a:pt x="1119"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27"/>
            <p:cNvSpPr/>
            <p:nvPr/>
          </p:nvSpPr>
          <p:spPr>
            <a:xfrm>
              <a:off x="2729500" y="3068900"/>
              <a:ext cx="4025" cy="9150"/>
            </a:xfrm>
            <a:custGeom>
              <a:avLst/>
              <a:gdLst/>
              <a:ahLst/>
              <a:cxnLst/>
              <a:rect l="l" t="t" r="r" b="b"/>
              <a:pathLst>
                <a:path w="161" h="366" extrusionOk="0">
                  <a:moveTo>
                    <a:pt x="114" y="1"/>
                  </a:moveTo>
                  <a:cubicBezTo>
                    <a:pt x="69" y="46"/>
                    <a:pt x="23" y="92"/>
                    <a:pt x="0" y="138"/>
                  </a:cubicBezTo>
                  <a:cubicBezTo>
                    <a:pt x="0" y="183"/>
                    <a:pt x="23" y="275"/>
                    <a:pt x="46" y="366"/>
                  </a:cubicBezTo>
                  <a:cubicBezTo>
                    <a:pt x="92" y="320"/>
                    <a:pt x="114" y="275"/>
                    <a:pt x="160" y="252"/>
                  </a:cubicBezTo>
                  <a:cubicBezTo>
                    <a:pt x="137" y="138"/>
                    <a:pt x="137" y="69"/>
                    <a:pt x="114"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27"/>
            <p:cNvSpPr/>
            <p:nvPr/>
          </p:nvSpPr>
          <p:spPr>
            <a:xfrm>
              <a:off x="2728350" y="3066625"/>
              <a:ext cx="4025" cy="5725"/>
            </a:xfrm>
            <a:custGeom>
              <a:avLst/>
              <a:gdLst/>
              <a:ahLst/>
              <a:cxnLst/>
              <a:rect l="l" t="t" r="r" b="b"/>
              <a:pathLst>
                <a:path w="161" h="229" extrusionOk="0">
                  <a:moveTo>
                    <a:pt x="138" y="0"/>
                  </a:moveTo>
                  <a:cubicBezTo>
                    <a:pt x="92" y="46"/>
                    <a:pt x="46" y="92"/>
                    <a:pt x="1" y="137"/>
                  </a:cubicBezTo>
                  <a:cubicBezTo>
                    <a:pt x="23" y="137"/>
                    <a:pt x="23" y="160"/>
                    <a:pt x="46" y="229"/>
                  </a:cubicBezTo>
                  <a:cubicBezTo>
                    <a:pt x="69" y="183"/>
                    <a:pt x="115" y="137"/>
                    <a:pt x="160" y="92"/>
                  </a:cubicBezTo>
                  <a:cubicBezTo>
                    <a:pt x="160" y="46"/>
                    <a:pt x="138" y="0"/>
                    <a:pt x="138"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27"/>
            <p:cNvSpPr/>
            <p:nvPr/>
          </p:nvSpPr>
          <p:spPr>
            <a:xfrm>
              <a:off x="2710100" y="3072325"/>
              <a:ext cx="20550" cy="20000"/>
            </a:xfrm>
            <a:custGeom>
              <a:avLst/>
              <a:gdLst/>
              <a:ahLst/>
              <a:cxnLst/>
              <a:rect l="l" t="t" r="r" b="b"/>
              <a:pathLst>
                <a:path w="822" h="800" extrusionOk="0">
                  <a:moveTo>
                    <a:pt x="776" y="1"/>
                  </a:moveTo>
                  <a:cubicBezTo>
                    <a:pt x="548" y="229"/>
                    <a:pt x="274" y="434"/>
                    <a:pt x="0" y="594"/>
                  </a:cubicBezTo>
                  <a:cubicBezTo>
                    <a:pt x="23" y="640"/>
                    <a:pt x="46" y="708"/>
                    <a:pt x="69" y="800"/>
                  </a:cubicBezTo>
                  <a:cubicBezTo>
                    <a:pt x="343" y="617"/>
                    <a:pt x="594" y="434"/>
                    <a:pt x="822" y="229"/>
                  </a:cubicBezTo>
                  <a:cubicBezTo>
                    <a:pt x="799" y="138"/>
                    <a:pt x="776" y="46"/>
                    <a:pt x="77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27"/>
            <p:cNvSpPr/>
            <p:nvPr/>
          </p:nvSpPr>
          <p:spPr>
            <a:xfrm>
              <a:off x="2708375" y="3070050"/>
              <a:ext cx="21150" cy="17150"/>
            </a:xfrm>
            <a:custGeom>
              <a:avLst/>
              <a:gdLst/>
              <a:ahLst/>
              <a:cxnLst/>
              <a:rect l="l" t="t" r="r" b="b"/>
              <a:pathLst>
                <a:path w="846" h="686" extrusionOk="0">
                  <a:moveTo>
                    <a:pt x="800" y="0"/>
                  </a:moveTo>
                  <a:cubicBezTo>
                    <a:pt x="571" y="229"/>
                    <a:pt x="297" y="457"/>
                    <a:pt x="1" y="640"/>
                  </a:cubicBezTo>
                  <a:cubicBezTo>
                    <a:pt x="24" y="640"/>
                    <a:pt x="24" y="662"/>
                    <a:pt x="69" y="685"/>
                  </a:cubicBezTo>
                  <a:cubicBezTo>
                    <a:pt x="343" y="525"/>
                    <a:pt x="617" y="320"/>
                    <a:pt x="845" y="92"/>
                  </a:cubicBezTo>
                  <a:cubicBezTo>
                    <a:pt x="822" y="23"/>
                    <a:pt x="822" y="0"/>
                    <a:pt x="800"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27"/>
            <p:cNvSpPr/>
            <p:nvPr/>
          </p:nvSpPr>
          <p:spPr>
            <a:xfrm>
              <a:off x="2682700" y="3087175"/>
              <a:ext cx="29125" cy="15425"/>
            </a:xfrm>
            <a:custGeom>
              <a:avLst/>
              <a:gdLst/>
              <a:ahLst/>
              <a:cxnLst/>
              <a:rect l="l" t="t" r="r" b="b"/>
              <a:pathLst>
                <a:path w="1165" h="617" extrusionOk="0">
                  <a:moveTo>
                    <a:pt x="1096" y="0"/>
                  </a:moveTo>
                  <a:cubicBezTo>
                    <a:pt x="777" y="206"/>
                    <a:pt x="411" y="343"/>
                    <a:pt x="1" y="411"/>
                  </a:cubicBezTo>
                  <a:cubicBezTo>
                    <a:pt x="23" y="457"/>
                    <a:pt x="23" y="525"/>
                    <a:pt x="46" y="616"/>
                  </a:cubicBezTo>
                  <a:cubicBezTo>
                    <a:pt x="457" y="548"/>
                    <a:pt x="845" y="411"/>
                    <a:pt x="1165" y="206"/>
                  </a:cubicBezTo>
                  <a:cubicBezTo>
                    <a:pt x="1142" y="114"/>
                    <a:pt x="1119" y="46"/>
                    <a:pt x="1096"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27"/>
            <p:cNvSpPr/>
            <p:nvPr/>
          </p:nvSpPr>
          <p:spPr>
            <a:xfrm>
              <a:off x="2682700" y="3086025"/>
              <a:ext cx="27425" cy="11450"/>
            </a:xfrm>
            <a:custGeom>
              <a:avLst/>
              <a:gdLst/>
              <a:ahLst/>
              <a:cxnLst/>
              <a:rect l="l" t="t" r="r" b="b"/>
              <a:pathLst>
                <a:path w="1097" h="458" extrusionOk="0">
                  <a:moveTo>
                    <a:pt x="1028" y="1"/>
                  </a:moveTo>
                  <a:cubicBezTo>
                    <a:pt x="708" y="183"/>
                    <a:pt x="366" y="320"/>
                    <a:pt x="1" y="389"/>
                  </a:cubicBezTo>
                  <a:cubicBezTo>
                    <a:pt x="1" y="389"/>
                    <a:pt x="1" y="411"/>
                    <a:pt x="1" y="457"/>
                  </a:cubicBezTo>
                  <a:cubicBezTo>
                    <a:pt x="411" y="389"/>
                    <a:pt x="777" y="252"/>
                    <a:pt x="1096" y="46"/>
                  </a:cubicBezTo>
                  <a:cubicBezTo>
                    <a:pt x="1051" y="23"/>
                    <a:pt x="1051" y="1"/>
                    <a:pt x="1028"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27"/>
            <p:cNvSpPr/>
            <p:nvPr/>
          </p:nvSpPr>
          <p:spPr>
            <a:xfrm>
              <a:off x="2865300" y="2815550"/>
              <a:ext cx="78200" cy="53100"/>
            </a:xfrm>
            <a:custGeom>
              <a:avLst/>
              <a:gdLst/>
              <a:ahLst/>
              <a:cxnLst/>
              <a:rect l="l" t="t" r="r" b="b"/>
              <a:pathLst>
                <a:path w="3128" h="2124" extrusionOk="0">
                  <a:moveTo>
                    <a:pt x="3105" y="0"/>
                  </a:moveTo>
                  <a:cubicBezTo>
                    <a:pt x="1872" y="251"/>
                    <a:pt x="845" y="1027"/>
                    <a:pt x="1" y="1963"/>
                  </a:cubicBezTo>
                  <a:cubicBezTo>
                    <a:pt x="1" y="2009"/>
                    <a:pt x="24" y="2055"/>
                    <a:pt x="46" y="2123"/>
                  </a:cubicBezTo>
                  <a:cubicBezTo>
                    <a:pt x="891" y="1187"/>
                    <a:pt x="1918" y="388"/>
                    <a:pt x="3128" y="137"/>
                  </a:cubicBezTo>
                  <a:cubicBezTo>
                    <a:pt x="3128" y="92"/>
                    <a:pt x="3105" y="46"/>
                    <a:pt x="3105"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27"/>
            <p:cNvSpPr/>
            <p:nvPr/>
          </p:nvSpPr>
          <p:spPr>
            <a:xfrm>
              <a:off x="2864175" y="2812125"/>
              <a:ext cx="78750" cy="52525"/>
            </a:xfrm>
            <a:custGeom>
              <a:avLst/>
              <a:gdLst/>
              <a:ahLst/>
              <a:cxnLst/>
              <a:rect l="l" t="t" r="r" b="b"/>
              <a:pathLst>
                <a:path w="3150" h="2101" extrusionOk="0">
                  <a:moveTo>
                    <a:pt x="3104" y="0"/>
                  </a:moveTo>
                  <a:cubicBezTo>
                    <a:pt x="1872" y="251"/>
                    <a:pt x="845" y="1028"/>
                    <a:pt x="0" y="1941"/>
                  </a:cubicBezTo>
                  <a:cubicBezTo>
                    <a:pt x="0" y="1986"/>
                    <a:pt x="23" y="2032"/>
                    <a:pt x="46" y="2100"/>
                  </a:cubicBezTo>
                  <a:cubicBezTo>
                    <a:pt x="890" y="1164"/>
                    <a:pt x="1917" y="388"/>
                    <a:pt x="3150" y="137"/>
                  </a:cubicBezTo>
                  <a:cubicBezTo>
                    <a:pt x="3127" y="92"/>
                    <a:pt x="3127" y="46"/>
                    <a:pt x="3104"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27"/>
            <p:cNvSpPr/>
            <p:nvPr/>
          </p:nvSpPr>
          <p:spPr>
            <a:xfrm>
              <a:off x="2862450" y="2864625"/>
              <a:ext cx="4025" cy="7450"/>
            </a:xfrm>
            <a:custGeom>
              <a:avLst/>
              <a:gdLst/>
              <a:ahLst/>
              <a:cxnLst/>
              <a:rect l="l" t="t" r="r" b="b"/>
              <a:pathLst>
                <a:path w="161" h="298" extrusionOk="0">
                  <a:moveTo>
                    <a:pt x="115" y="0"/>
                  </a:moveTo>
                  <a:cubicBezTo>
                    <a:pt x="69" y="46"/>
                    <a:pt x="23" y="92"/>
                    <a:pt x="1" y="137"/>
                  </a:cubicBezTo>
                  <a:cubicBezTo>
                    <a:pt x="1" y="183"/>
                    <a:pt x="23" y="229"/>
                    <a:pt x="46" y="297"/>
                  </a:cubicBezTo>
                  <a:cubicBezTo>
                    <a:pt x="69" y="251"/>
                    <a:pt x="115" y="206"/>
                    <a:pt x="160" y="160"/>
                  </a:cubicBezTo>
                  <a:cubicBezTo>
                    <a:pt x="138" y="92"/>
                    <a:pt x="115" y="46"/>
                    <a:pt x="115"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27"/>
            <p:cNvSpPr/>
            <p:nvPr/>
          </p:nvSpPr>
          <p:spPr>
            <a:xfrm>
              <a:off x="2861300" y="2860625"/>
              <a:ext cx="4025" cy="7450"/>
            </a:xfrm>
            <a:custGeom>
              <a:avLst/>
              <a:gdLst/>
              <a:ahLst/>
              <a:cxnLst/>
              <a:rect l="l" t="t" r="r" b="b"/>
              <a:pathLst>
                <a:path w="161" h="298" extrusionOk="0">
                  <a:moveTo>
                    <a:pt x="115" y="1"/>
                  </a:moveTo>
                  <a:cubicBezTo>
                    <a:pt x="69" y="46"/>
                    <a:pt x="24" y="69"/>
                    <a:pt x="1" y="115"/>
                  </a:cubicBezTo>
                  <a:cubicBezTo>
                    <a:pt x="1" y="183"/>
                    <a:pt x="24" y="229"/>
                    <a:pt x="47" y="297"/>
                  </a:cubicBezTo>
                  <a:cubicBezTo>
                    <a:pt x="69" y="252"/>
                    <a:pt x="115" y="206"/>
                    <a:pt x="161" y="160"/>
                  </a:cubicBezTo>
                  <a:cubicBezTo>
                    <a:pt x="138" y="92"/>
                    <a:pt x="115" y="46"/>
                    <a:pt x="11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27"/>
            <p:cNvSpPr/>
            <p:nvPr/>
          </p:nvSpPr>
          <p:spPr>
            <a:xfrm>
              <a:off x="2809375" y="2868050"/>
              <a:ext cx="54250" cy="78775"/>
            </a:xfrm>
            <a:custGeom>
              <a:avLst/>
              <a:gdLst/>
              <a:ahLst/>
              <a:cxnLst/>
              <a:rect l="l" t="t" r="r" b="b"/>
              <a:pathLst>
                <a:path w="2170" h="3151" extrusionOk="0">
                  <a:moveTo>
                    <a:pt x="2124" y="0"/>
                  </a:moveTo>
                  <a:cubicBezTo>
                    <a:pt x="1302" y="913"/>
                    <a:pt x="640" y="1940"/>
                    <a:pt x="1" y="2990"/>
                  </a:cubicBezTo>
                  <a:cubicBezTo>
                    <a:pt x="24" y="3036"/>
                    <a:pt x="24" y="3105"/>
                    <a:pt x="46" y="3150"/>
                  </a:cubicBezTo>
                  <a:cubicBezTo>
                    <a:pt x="686" y="2100"/>
                    <a:pt x="1370" y="1073"/>
                    <a:pt x="2169" y="160"/>
                  </a:cubicBezTo>
                  <a:cubicBezTo>
                    <a:pt x="2146" y="92"/>
                    <a:pt x="2124" y="46"/>
                    <a:pt x="2124"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27"/>
            <p:cNvSpPr/>
            <p:nvPr/>
          </p:nvSpPr>
          <p:spPr>
            <a:xfrm>
              <a:off x="2807675" y="2863475"/>
              <a:ext cx="54800" cy="79350"/>
            </a:xfrm>
            <a:custGeom>
              <a:avLst/>
              <a:gdLst/>
              <a:ahLst/>
              <a:cxnLst/>
              <a:rect l="l" t="t" r="r" b="b"/>
              <a:pathLst>
                <a:path w="2192" h="3174" extrusionOk="0">
                  <a:moveTo>
                    <a:pt x="2146" y="1"/>
                  </a:moveTo>
                  <a:cubicBezTo>
                    <a:pt x="1324" y="914"/>
                    <a:pt x="639" y="1941"/>
                    <a:pt x="0" y="2991"/>
                  </a:cubicBezTo>
                  <a:cubicBezTo>
                    <a:pt x="23" y="3059"/>
                    <a:pt x="46" y="3105"/>
                    <a:pt x="69" y="3173"/>
                  </a:cubicBezTo>
                  <a:cubicBezTo>
                    <a:pt x="708" y="2123"/>
                    <a:pt x="1370" y="1096"/>
                    <a:pt x="2192" y="183"/>
                  </a:cubicBezTo>
                  <a:cubicBezTo>
                    <a:pt x="2169" y="115"/>
                    <a:pt x="2146" y="69"/>
                    <a:pt x="2146"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27"/>
            <p:cNvSpPr/>
            <p:nvPr/>
          </p:nvSpPr>
          <p:spPr>
            <a:xfrm>
              <a:off x="2805950" y="2942800"/>
              <a:ext cx="4600" cy="9150"/>
            </a:xfrm>
            <a:custGeom>
              <a:avLst/>
              <a:gdLst/>
              <a:ahLst/>
              <a:cxnLst/>
              <a:rect l="l" t="t" r="r" b="b"/>
              <a:pathLst>
                <a:path w="184" h="366" extrusionOk="0">
                  <a:moveTo>
                    <a:pt x="138" y="0"/>
                  </a:moveTo>
                  <a:cubicBezTo>
                    <a:pt x="92" y="69"/>
                    <a:pt x="47" y="115"/>
                    <a:pt x="1" y="183"/>
                  </a:cubicBezTo>
                  <a:cubicBezTo>
                    <a:pt x="24" y="251"/>
                    <a:pt x="47" y="297"/>
                    <a:pt x="69" y="366"/>
                  </a:cubicBezTo>
                  <a:cubicBezTo>
                    <a:pt x="115" y="297"/>
                    <a:pt x="161" y="229"/>
                    <a:pt x="183" y="160"/>
                  </a:cubicBezTo>
                  <a:cubicBezTo>
                    <a:pt x="161" y="115"/>
                    <a:pt x="161" y="46"/>
                    <a:pt x="138"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27"/>
            <p:cNvSpPr/>
            <p:nvPr/>
          </p:nvSpPr>
          <p:spPr>
            <a:xfrm>
              <a:off x="2804825" y="2938225"/>
              <a:ext cx="4575" cy="9150"/>
            </a:xfrm>
            <a:custGeom>
              <a:avLst/>
              <a:gdLst/>
              <a:ahLst/>
              <a:cxnLst/>
              <a:rect l="l" t="t" r="r" b="b"/>
              <a:pathLst>
                <a:path w="183" h="366" extrusionOk="0">
                  <a:moveTo>
                    <a:pt x="114" y="1"/>
                  </a:moveTo>
                  <a:cubicBezTo>
                    <a:pt x="69" y="69"/>
                    <a:pt x="23" y="138"/>
                    <a:pt x="0" y="206"/>
                  </a:cubicBezTo>
                  <a:cubicBezTo>
                    <a:pt x="23" y="252"/>
                    <a:pt x="23" y="320"/>
                    <a:pt x="46" y="366"/>
                  </a:cubicBezTo>
                  <a:cubicBezTo>
                    <a:pt x="92" y="298"/>
                    <a:pt x="137" y="252"/>
                    <a:pt x="183" y="183"/>
                  </a:cubicBezTo>
                  <a:cubicBezTo>
                    <a:pt x="160" y="115"/>
                    <a:pt x="137" y="69"/>
                    <a:pt x="114"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27"/>
            <p:cNvSpPr/>
            <p:nvPr/>
          </p:nvSpPr>
          <p:spPr>
            <a:xfrm>
              <a:off x="2758600" y="2947350"/>
              <a:ext cx="49100" cy="83350"/>
            </a:xfrm>
            <a:custGeom>
              <a:avLst/>
              <a:gdLst/>
              <a:ahLst/>
              <a:cxnLst/>
              <a:rect l="l" t="t" r="r" b="b"/>
              <a:pathLst>
                <a:path w="1964" h="3334" extrusionOk="0">
                  <a:moveTo>
                    <a:pt x="1895" y="1"/>
                  </a:moveTo>
                  <a:cubicBezTo>
                    <a:pt x="1279" y="1051"/>
                    <a:pt x="662" y="2124"/>
                    <a:pt x="0" y="3151"/>
                  </a:cubicBezTo>
                  <a:cubicBezTo>
                    <a:pt x="0" y="3219"/>
                    <a:pt x="23" y="3265"/>
                    <a:pt x="46" y="3333"/>
                  </a:cubicBezTo>
                  <a:cubicBezTo>
                    <a:pt x="731" y="2306"/>
                    <a:pt x="1347" y="1234"/>
                    <a:pt x="1963" y="184"/>
                  </a:cubicBezTo>
                  <a:cubicBezTo>
                    <a:pt x="1941" y="115"/>
                    <a:pt x="1918" y="69"/>
                    <a:pt x="1895"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27"/>
            <p:cNvSpPr/>
            <p:nvPr/>
          </p:nvSpPr>
          <p:spPr>
            <a:xfrm>
              <a:off x="2756875" y="2943375"/>
              <a:ext cx="49100" cy="82750"/>
            </a:xfrm>
            <a:custGeom>
              <a:avLst/>
              <a:gdLst/>
              <a:ahLst/>
              <a:cxnLst/>
              <a:rect l="l" t="t" r="r" b="b"/>
              <a:pathLst>
                <a:path w="1964" h="3310" extrusionOk="0">
                  <a:moveTo>
                    <a:pt x="1918" y="0"/>
                  </a:moveTo>
                  <a:cubicBezTo>
                    <a:pt x="1279" y="1050"/>
                    <a:pt x="686" y="2123"/>
                    <a:pt x="1" y="3150"/>
                  </a:cubicBezTo>
                  <a:cubicBezTo>
                    <a:pt x="24" y="3219"/>
                    <a:pt x="47" y="3264"/>
                    <a:pt x="69" y="3310"/>
                  </a:cubicBezTo>
                  <a:cubicBezTo>
                    <a:pt x="731" y="2283"/>
                    <a:pt x="1348" y="1210"/>
                    <a:pt x="1964" y="160"/>
                  </a:cubicBezTo>
                  <a:cubicBezTo>
                    <a:pt x="1941" y="114"/>
                    <a:pt x="1941" y="46"/>
                    <a:pt x="1918"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27"/>
            <p:cNvSpPr/>
            <p:nvPr/>
          </p:nvSpPr>
          <p:spPr>
            <a:xfrm>
              <a:off x="2755175" y="3026100"/>
              <a:ext cx="4600" cy="9175"/>
            </a:xfrm>
            <a:custGeom>
              <a:avLst/>
              <a:gdLst/>
              <a:ahLst/>
              <a:cxnLst/>
              <a:rect l="l" t="t" r="r" b="b"/>
              <a:pathLst>
                <a:path w="184" h="367" extrusionOk="0">
                  <a:moveTo>
                    <a:pt x="137" y="1"/>
                  </a:moveTo>
                  <a:cubicBezTo>
                    <a:pt x="92" y="69"/>
                    <a:pt x="46" y="138"/>
                    <a:pt x="0" y="183"/>
                  </a:cubicBezTo>
                  <a:cubicBezTo>
                    <a:pt x="23" y="252"/>
                    <a:pt x="46" y="298"/>
                    <a:pt x="69" y="366"/>
                  </a:cubicBezTo>
                  <a:cubicBezTo>
                    <a:pt x="115" y="298"/>
                    <a:pt x="137" y="252"/>
                    <a:pt x="183" y="183"/>
                  </a:cubicBezTo>
                  <a:cubicBezTo>
                    <a:pt x="160" y="115"/>
                    <a:pt x="137" y="69"/>
                    <a:pt x="137"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27"/>
            <p:cNvSpPr/>
            <p:nvPr/>
          </p:nvSpPr>
          <p:spPr>
            <a:xfrm>
              <a:off x="2754025" y="3022125"/>
              <a:ext cx="4600" cy="8575"/>
            </a:xfrm>
            <a:custGeom>
              <a:avLst/>
              <a:gdLst/>
              <a:ahLst/>
              <a:cxnLst/>
              <a:rect l="l" t="t" r="r" b="b"/>
              <a:pathLst>
                <a:path w="184" h="343" extrusionOk="0">
                  <a:moveTo>
                    <a:pt x="115" y="0"/>
                  </a:moveTo>
                  <a:cubicBezTo>
                    <a:pt x="69" y="69"/>
                    <a:pt x="46" y="114"/>
                    <a:pt x="1" y="183"/>
                  </a:cubicBezTo>
                  <a:cubicBezTo>
                    <a:pt x="24" y="228"/>
                    <a:pt x="46" y="297"/>
                    <a:pt x="46" y="342"/>
                  </a:cubicBezTo>
                  <a:cubicBezTo>
                    <a:pt x="92" y="297"/>
                    <a:pt x="138" y="228"/>
                    <a:pt x="183" y="160"/>
                  </a:cubicBezTo>
                  <a:cubicBezTo>
                    <a:pt x="161" y="114"/>
                    <a:pt x="138" y="69"/>
                    <a:pt x="115"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27"/>
            <p:cNvSpPr/>
            <p:nvPr/>
          </p:nvSpPr>
          <p:spPr>
            <a:xfrm>
              <a:off x="2727200" y="3030675"/>
              <a:ext cx="29700" cy="39400"/>
            </a:xfrm>
            <a:custGeom>
              <a:avLst/>
              <a:gdLst/>
              <a:ahLst/>
              <a:cxnLst/>
              <a:rect l="l" t="t" r="r" b="b"/>
              <a:pathLst>
                <a:path w="1188" h="1576" extrusionOk="0">
                  <a:moveTo>
                    <a:pt x="1119" y="0"/>
                  </a:moveTo>
                  <a:cubicBezTo>
                    <a:pt x="800" y="503"/>
                    <a:pt x="435" y="982"/>
                    <a:pt x="1" y="1416"/>
                  </a:cubicBezTo>
                  <a:cubicBezTo>
                    <a:pt x="24" y="1461"/>
                    <a:pt x="47" y="1507"/>
                    <a:pt x="47" y="1575"/>
                  </a:cubicBezTo>
                  <a:cubicBezTo>
                    <a:pt x="480" y="1142"/>
                    <a:pt x="846" y="662"/>
                    <a:pt x="1188" y="183"/>
                  </a:cubicBezTo>
                  <a:cubicBezTo>
                    <a:pt x="1165" y="115"/>
                    <a:pt x="1142" y="69"/>
                    <a:pt x="1119"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27"/>
            <p:cNvSpPr/>
            <p:nvPr/>
          </p:nvSpPr>
          <p:spPr>
            <a:xfrm>
              <a:off x="2726075" y="3026675"/>
              <a:ext cx="29125" cy="39400"/>
            </a:xfrm>
            <a:custGeom>
              <a:avLst/>
              <a:gdLst/>
              <a:ahLst/>
              <a:cxnLst/>
              <a:rect l="l" t="t" r="r" b="b"/>
              <a:pathLst>
                <a:path w="1165" h="1576" extrusionOk="0">
                  <a:moveTo>
                    <a:pt x="1119" y="1"/>
                  </a:moveTo>
                  <a:cubicBezTo>
                    <a:pt x="776" y="503"/>
                    <a:pt x="434" y="982"/>
                    <a:pt x="0" y="1416"/>
                  </a:cubicBezTo>
                  <a:cubicBezTo>
                    <a:pt x="23" y="1462"/>
                    <a:pt x="46" y="1507"/>
                    <a:pt x="46" y="1576"/>
                  </a:cubicBezTo>
                  <a:cubicBezTo>
                    <a:pt x="480" y="1142"/>
                    <a:pt x="845" y="663"/>
                    <a:pt x="1164" y="160"/>
                  </a:cubicBezTo>
                  <a:cubicBezTo>
                    <a:pt x="1164" y="115"/>
                    <a:pt x="1142" y="46"/>
                    <a:pt x="1119"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27"/>
            <p:cNvSpPr/>
            <p:nvPr/>
          </p:nvSpPr>
          <p:spPr>
            <a:xfrm>
              <a:off x="2724925" y="3066050"/>
              <a:ext cx="3450" cy="6300"/>
            </a:xfrm>
            <a:custGeom>
              <a:avLst/>
              <a:gdLst/>
              <a:ahLst/>
              <a:cxnLst/>
              <a:rect l="l" t="t" r="r" b="b"/>
              <a:pathLst>
                <a:path w="138" h="252" extrusionOk="0">
                  <a:moveTo>
                    <a:pt x="92" y="1"/>
                  </a:moveTo>
                  <a:cubicBezTo>
                    <a:pt x="69" y="23"/>
                    <a:pt x="24" y="69"/>
                    <a:pt x="1" y="115"/>
                  </a:cubicBezTo>
                  <a:cubicBezTo>
                    <a:pt x="1" y="160"/>
                    <a:pt x="24" y="206"/>
                    <a:pt x="46" y="252"/>
                  </a:cubicBezTo>
                  <a:cubicBezTo>
                    <a:pt x="69" y="229"/>
                    <a:pt x="115" y="183"/>
                    <a:pt x="138" y="160"/>
                  </a:cubicBezTo>
                  <a:cubicBezTo>
                    <a:pt x="138" y="92"/>
                    <a:pt x="115" y="46"/>
                    <a:pt x="92"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27"/>
            <p:cNvSpPr/>
            <p:nvPr/>
          </p:nvSpPr>
          <p:spPr>
            <a:xfrm>
              <a:off x="2723800" y="3062050"/>
              <a:ext cx="3425" cy="6875"/>
            </a:xfrm>
            <a:custGeom>
              <a:avLst/>
              <a:gdLst/>
              <a:ahLst/>
              <a:cxnLst/>
              <a:rect l="l" t="t" r="r" b="b"/>
              <a:pathLst>
                <a:path w="137" h="275" extrusionOk="0">
                  <a:moveTo>
                    <a:pt x="91" y="1"/>
                  </a:moveTo>
                  <a:cubicBezTo>
                    <a:pt x="69" y="24"/>
                    <a:pt x="23" y="69"/>
                    <a:pt x="0" y="115"/>
                  </a:cubicBezTo>
                  <a:cubicBezTo>
                    <a:pt x="0" y="161"/>
                    <a:pt x="23" y="206"/>
                    <a:pt x="46" y="275"/>
                  </a:cubicBezTo>
                  <a:cubicBezTo>
                    <a:pt x="69" y="229"/>
                    <a:pt x="114" y="183"/>
                    <a:pt x="137" y="161"/>
                  </a:cubicBezTo>
                  <a:cubicBezTo>
                    <a:pt x="137" y="92"/>
                    <a:pt x="114" y="47"/>
                    <a:pt x="91"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27"/>
            <p:cNvSpPr/>
            <p:nvPr/>
          </p:nvSpPr>
          <p:spPr>
            <a:xfrm>
              <a:off x="2707250" y="3068900"/>
              <a:ext cx="18850" cy="17150"/>
            </a:xfrm>
            <a:custGeom>
              <a:avLst/>
              <a:gdLst/>
              <a:ahLst/>
              <a:cxnLst/>
              <a:rect l="l" t="t" r="r" b="b"/>
              <a:pathLst>
                <a:path w="754" h="686" extrusionOk="0">
                  <a:moveTo>
                    <a:pt x="708" y="1"/>
                  </a:moveTo>
                  <a:cubicBezTo>
                    <a:pt x="479" y="183"/>
                    <a:pt x="251" y="389"/>
                    <a:pt x="0" y="549"/>
                  </a:cubicBezTo>
                  <a:cubicBezTo>
                    <a:pt x="23" y="594"/>
                    <a:pt x="23" y="640"/>
                    <a:pt x="46" y="686"/>
                  </a:cubicBezTo>
                  <a:cubicBezTo>
                    <a:pt x="297" y="526"/>
                    <a:pt x="525" y="343"/>
                    <a:pt x="753" y="138"/>
                  </a:cubicBezTo>
                  <a:cubicBezTo>
                    <a:pt x="731" y="92"/>
                    <a:pt x="708" y="46"/>
                    <a:pt x="708"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27"/>
            <p:cNvSpPr/>
            <p:nvPr/>
          </p:nvSpPr>
          <p:spPr>
            <a:xfrm>
              <a:off x="2706675" y="3064900"/>
              <a:ext cx="18275" cy="17725"/>
            </a:xfrm>
            <a:custGeom>
              <a:avLst/>
              <a:gdLst/>
              <a:ahLst/>
              <a:cxnLst/>
              <a:rect l="l" t="t" r="r" b="b"/>
              <a:pathLst>
                <a:path w="731" h="709" extrusionOk="0">
                  <a:moveTo>
                    <a:pt x="685" y="1"/>
                  </a:moveTo>
                  <a:cubicBezTo>
                    <a:pt x="480" y="206"/>
                    <a:pt x="251" y="389"/>
                    <a:pt x="0" y="549"/>
                  </a:cubicBezTo>
                  <a:cubicBezTo>
                    <a:pt x="23" y="594"/>
                    <a:pt x="23" y="640"/>
                    <a:pt x="23" y="709"/>
                  </a:cubicBezTo>
                  <a:cubicBezTo>
                    <a:pt x="274" y="549"/>
                    <a:pt x="502" y="343"/>
                    <a:pt x="731" y="161"/>
                  </a:cubicBezTo>
                  <a:cubicBezTo>
                    <a:pt x="708" y="92"/>
                    <a:pt x="685" y="47"/>
                    <a:pt x="68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27"/>
            <p:cNvSpPr/>
            <p:nvPr/>
          </p:nvSpPr>
          <p:spPr>
            <a:xfrm>
              <a:off x="2682125" y="3082600"/>
              <a:ext cx="26275" cy="13150"/>
            </a:xfrm>
            <a:custGeom>
              <a:avLst/>
              <a:gdLst/>
              <a:ahLst/>
              <a:cxnLst/>
              <a:rect l="l" t="t" r="r" b="b"/>
              <a:pathLst>
                <a:path w="1051" h="526" extrusionOk="0">
                  <a:moveTo>
                    <a:pt x="1005" y="1"/>
                  </a:moveTo>
                  <a:cubicBezTo>
                    <a:pt x="708" y="183"/>
                    <a:pt x="366" y="320"/>
                    <a:pt x="1" y="366"/>
                  </a:cubicBezTo>
                  <a:cubicBezTo>
                    <a:pt x="24" y="411"/>
                    <a:pt x="24" y="457"/>
                    <a:pt x="24" y="526"/>
                  </a:cubicBezTo>
                  <a:cubicBezTo>
                    <a:pt x="389" y="457"/>
                    <a:pt x="731" y="320"/>
                    <a:pt x="1051" y="138"/>
                  </a:cubicBezTo>
                  <a:cubicBezTo>
                    <a:pt x="1028" y="92"/>
                    <a:pt x="1028" y="46"/>
                    <a:pt x="1005"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27"/>
            <p:cNvSpPr/>
            <p:nvPr/>
          </p:nvSpPr>
          <p:spPr>
            <a:xfrm>
              <a:off x="2681550" y="3078600"/>
              <a:ext cx="25725" cy="13150"/>
            </a:xfrm>
            <a:custGeom>
              <a:avLst/>
              <a:gdLst/>
              <a:ahLst/>
              <a:cxnLst/>
              <a:rect l="l" t="t" r="r" b="b"/>
              <a:pathLst>
                <a:path w="1029" h="526" extrusionOk="0">
                  <a:moveTo>
                    <a:pt x="1005" y="1"/>
                  </a:moveTo>
                  <a:cubicBezTo>
                    <a:pt x="709" y="206"/>
                    <a:pt x="366" y="343"/>
                    <a:pt x="1" y="389"/>
                  </a:cubicBezTo>
                  <a:cubicBezTo>
                    <a:pt x="24" y="434"/>
                    <a:pt x="24" y="480"/>
                    <a:pt x="24" y="526"/>
                  </a:cubicBezTo>
                  <a:cubicBezTo>
                    <a:pt x="389" y="480"/>
                    <a:pt x="731" y="343"/>
                    <a:pt x="1028" y="161"/>
                  </a:cubicBezTo>
                  <a:cubicBezTo>
                    <a:pt x="1028" y="92"/>
                    <a:pt x="1028" y="46"/>
                    <a:pt x="1005"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27"/>
            <p:cNvSpPr/>
            <p:nvPr/>
          </p:nvSpPr>
          <p:spPr>
            <a:xfrm>
              <a:off x="2860175" y="2808700"/>
              <a:ext cx="81625" cy="54800"/>
            </a:xfrm>
            <a:custGeom>
              <a:avLst/>
              <a:gdLst/>
              <a:ahLst/>
              <a:cxnLst/>
              <a:rect l="l" t="t" r="r" b="b"/>
              <a:pathLst>
                <a:path w="3265" h="2192" extrusionOk="0">
                  <a:moveTo>
                    <a:pt x="3241" y="0"/>
                  </a:moveTo>
                  <a:cubicBezTo>
                    <a:pt x="1940" y="274"/>
                    <a:pt x="845" y="1096"/>
                    <a:pt x="0" y="2032"/>
                  </a:cubicBezTo>
                  <a:cubicBezTo>
                    <a:pt x="0" y="2100"/>
                    <a:pt x="23" y="2146"/>
                    <a:pt x="46" y="2192"/>
                  </a:cubicBezTo>
                  <a:cubicBezTo>
                    <a:pt x="890" y="1233"/>
                    <a:pt x="1986" y="411"/>
                    <a:pt x="3264" y="137"/>
                  </a:cubicBezTo>
                  <a:cubicBezTo>
                    <a:pt x="3264" y="92"/>
                    <a:pt x="3264" y="46"/>
                    <a:pt x="3241"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27"/>
            <p:cNvSpPr/>
            <p:nvPr/>
          </p:nvSpPr>
          <p:spPr>
            <a:xfrm>
              <a:off x="2859025" y="2805275"/>
              <a:ext cx="82200" cy="54225"/>
            </a:xfrm>
            <a:custGeom>
              <a:avLst/>
              <a:gdLst/>
              <a:ahLst/>
              <a:cxnLst/>
              <a:rect l="l" t="t" r="r" b="b"/>
              <a:pathLst>
                <a:path w="3288" h="2169" extrusionOk="0">
                  <a:moveTo>
                    <a:pt x="3265" y="0"/>
                  </a:moveTo>
                  <a:cubicBezTo>
                    <a:pt x="1941" y="274"/>
                    <a:pt x="845" y="1073"/>
                    <a:pt x="1" y="2009"/>
                  </a:cubicBezTo>
                  <a:cubicBezTo>
                    <a:pt x="1" y="2078"/>
                    <a:pt x="23" y="2123"/>
                    <a:pt x="46" y="2169"/>
                  </a:cubicBezTo>
                  <a:cubicBezTo>
                    <a:pt x="891" y="1233"/>
                    <a:pt x="1986" y="411"/>
                    <a:pt x="3287" y="137"/>
                  </a:cubicBezTo>
                  <a:cubicBezTo>
                    <a:pt x="3287" y="92"/>
                    <a:pt x="3265" y="46"/>
                    <a:pt x="3265"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27"/>
            <p:cNvSpPr/>
            <p:nvPr/>
          </p:nvSpPr>
          <p:spPr>
            <a:xfrm>
              <a:off x="2856750" y="2859475"/>
              <a:ext cx="4575" cy="8025"/>
            </a:xfrm>
            <a:custGeom>
              <a:avLst/>
              <a:gdLst/>
              <a:ahLst/>
              <a:cxnLst/>
              <a:rect l="l" t="t" r="r" b="b"/>
              <a:pathLst>
                <a:path w="183" h="321" extrusionOk="0">
                  <a:moveTo>
                    <a:pt x="137" y="1"/>
                  </a:moveTo>
                  <a:cubicBezTo>
                    <a:pt x="92" y="47"/>
                    <a:pt x="46" y="92"/>
                    <a:pt x="0" y="138"/>
                  </a:cubicBezTo>
                  <a:cubicBezTo>
                    <a:pt x="23" y="206"/>
                    <a:pt x="23" y="252"/>
                    <a:pt x="46" y="320"/>
                  </a:cubicBezTo>
                  <a:cubicBezTo>
                    <a:pt x="92" y="275"/>
                    <a:pt x="137" y="206"/>
                    <a:pt x="183" y="161"/>
                  </a:cubicBezTo>
                  <a:cubicBezTo>
                    <a:pt x="160" y="115"/>
                    <a:pt x="137" y="69"/>
                    <a:pt x="137"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27"/>
            <p:cNvSpPr/>
            <p:nvPr/>
          </p:nvSpPr>
          <p:spPr>
            <a:xfrm>
              <a:off x="2855600" y="2855500"/>
              <a:ext cx="4600" cy="7425"/>
            </a:xfrm>
            <a:custGeom>
              <a:avLst/>
              <a:gdLst/>
              <a:ahLst/>
              <a:cxnLst/>
              <a:rect l="l" t="t" r="r" b="b"/>
              <a:pathLst>
                <a:path w="184" h="297" extrusionOk="0">
                  <a:moveTo>
                    <a:pt x="138" y="0"/>
                  </a:moveTo>
                  <a:cubicBezTo>
                    <a:pt x="92" y="46"/>
                    <a:pt x="46" y="91"/>
                    <a:pt x="1" y="137"/>
                  </a:cubicBezTo>
                  <a:cubicBezTo>
                    <a:pt x="24" y="183"/>
                    <a:pt x="46" y="251"/>
                    <a:pt x="46" y="297"/>
                  </a:cubicBezTo>
                  <a:cubicBezTo>
                    <a:pt x="92" y="251"/>
                    <a:pt x="138" y="206"/>
                    <a:pt x="183" y="160"/>
                  </a:cubicBezTo>
                  <a:cubicBezTo>
                    <a:pt x="160" y="114"/>
                    <a:pt x="138" y="69"/>
                    <a:pt x="138"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27"/>
            <p:cNvSpPr/>
            <p:nvPr/>
          </p:nvSpPr>
          <p:spPr>
            <a:xfrm>
              <a:off x="2803100" y="2862900"/>
              <a:ext cx="54800" cy="80500"/>
            </a:xfrm>
            <a:custGeom>
              <a:avLst/>
              <a:gdLst/>
              <a:ahLst/>
              <a:cxnLst/>
              <a:rect l="l" t="t" r="r" b="b"/>
              <a:pathLst>
                <a:path w="2192" h="3220" extrusionOk="0">
                  <a:moveTo>
                    <a:pt x="2146" y="1"/>
                  </a:moveTo>
                  <a:cubicBezTo>
                    <a:pt x="1325" y="937"/>
                    <a:pt x="640" y="1987"/>
                    <a:pt x="1" y="3037"/>
                  </a:cubicBezTo>
                  <a:cubicBezTo>
                    <a:pt x="24" y="3105"/>
                    <a:pt x="46" y="3151"/>
                    <a:pt x="69" y="3219"/>
                  </a:cubicBezTo>
                  <a:cubicBezTo>
                    <a:pt x="708" y="2146"/>
                    <a:pt x="1370" y="1119"/>
                    <a:pt x="2192" y="183"/>
                  </a:cubicBezTo>
                  <a:cubicBezTo>
                    <a:pt x="2169" y="115"/>
                    <a:pt x="2169" y="69"/>
                    <a:pt x="21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27"/>
            <p:cNvSpPr/>
            <p:nvPr/>
          </p:nvSpPr>
          <p:spPr>
            <a:xfrm>
              <a:off x="2801975" y="2858925"/>
              <a:ext cx="54800" cy="79900"/>
            </a:xfrm>
            <a:custGeom>
              <a:avLst/>
              <a:gdLst/>
              <a:ahLst/>
              <a:cxnLst/>
              <a:rect l="l" t="t" r="r" b="b"/>
              <a:pathLst>
                <a:path w="2192" h="3196" extrusionOk="0">
                  <a:moveTo>
                    <a:pt x="2146" y="0"/>
                  </a:moveTo>
                  <a:cubicBezTo>
                    <a:pt x="1324" y="936"/>
                    <a:pt x="639" y="1963"/>
                    <a:pt x="0" y="3013"/>
                  </a:cubicBezTo>
                  <a:cubicBezTo>
                    <a:pt x="0" y="3081"/>
                    <a:pt x="23" y="3127"/>
                    <a:pt x="46" y="3196"/>
                  </a:cubicBezTo>
                  <a:cubicBezTo>
                    <a:pt x="685" y="2146"/>
                    <a:pt x="1370" y="1096"/>
                    <a:pt x="2191" y="160"/>
                  </a:cubicBezTo>
                  <a:cubicBezTo>
                    <a:pt x="2191" y="114"/>
                    <a:pt x="2169" y="46"/>
                    <a:pt x="2146"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27"/>
            <p:cNvSpPr/>
            <p:nvPr/>
          </p:nvSpPr>
          <p:spPr>
            <a:xfrm>
              <a:off x="2799675" y="2938800"/>
              <a:ext cx="5175" cy="9725"/>
            </a:xfrm>
            <a:custGeom>
              <a:avLst/>
              <a:gdLst/>
              <a:ahLst/>
              <a:cxnLst/>
              <a:rect l="l" t="t" r="r" b="b"/>
              <a:pathLst>
                <a:path w="207" h="389" extrusionOk="0">
                  <a:moveTo>
                    <a:pt x="138" y="1"/>
                  </a:moveTo>
                  <a:cubicBezTo>
                    <a:pt x="92" y="69"/>
                    <a:pt x="46" y="138"/>
                    <a:pt x="1" y="206"/>
                  </a:cubicBezTo>
                  <a:cubicBezTo>
                    <a:pt x="24" y="275"/>
                    <a:pt x="46" y="343"/>
                    <a:pt x="69" y="389"/>
                  </a:cubicBezTo>
                  <a:cubicBezTo>
                    <a:pt x="115" y="320"/>
                    <a:pt x="161" y="252"/>
                    <a:pt x="206" y="183"/>
                  </a:cubicBezTo>
                  <a:cubicBezTo>
                    <a:pt x="183" y="115"/>
                    <a:pt x="161" y="69"/>
                    <a:pt x="138"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27"/>
            <p:cNvSpPr/>
            <p:nvPr/>
          </p:nvSpPr>
          <p:spPr>
            <a:xfrm>
              <a:off x="2798550" y="2934250"/>
              <a:ext cx="4575" cy="9725"/>
            </a:xfrm>
            <a:custGeom>
              <a:avLst/>
              <a:gdLst/>
              <a:ahLst/>
              <a:cxnLst/>
              <a:rect l="l" t="t" r="r" b="b"/>
              <a:pathLst>
                <a:path w="183" h="389" extrusionOk="0">
                  <a:moveTo>
                    <a:pt x="137" y="0"/>
                  </a:moveTo>
                  <a:cubicBezTo>
                    <a:pt x="91" y="68"/>
                    <a:pt x="46" y="137"/>
                    <a:pt x="0" y="205"/>
                  </a:cubicBezTo>
                  <a:cubicBezTo>
                    <a:pt x="23" y="274"/>
                    <a:pt x="46" y="342"/>
                    <a:pt x="46" y="388"/>
                  </a:cubicBezTo>
                  <a:cubicBezTo>
                    <a:pt x="91" y="320"/>
                    <a:pt x="137" y="251"/>
                    <a:pt x="183" y="183"/>
                  </a:cubicBezTo>
                  <a:cubicBezTo>
                    <a:pt x="160" y="114"/>
                    <a:pt x="137" y="68"/>
                    <a:pt x="137"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27"/>
            <p:cNvSpPr/>
            <p:nvPr/>
          </p:nvSpPr>
          <p:spPr>
            <a:xfrm>
              <a:off x="2752325" y="2943950"/>
              <a:ext cx="49100" cy="82750"/>
            </a:xfrm>
            <a:custGeom>
              <a:avLst/>
              <a:gdLst/>
              <a:ahLst/>
              <a:cxnLst/>
              <a:rect l="l" t="t" r="r" b="b"/>
              <a:pathLst>
                <a:path w="1964" h="3310" extrusionOk="0">
                  <a:moveTo>
                    <a:pt x="1895" y="0"/>
                  </a:moveTo>
                  <a:cubicBezTo>
                    <a:pt x="1279" y="1050"/>
                    <a:pt x="685" y="2123"/>
                    <a:pt x="0" y="3127"/>
                  </a:cubicBezTo>
                  <a:cubicBezTo>
                    <a:pt x="23" y="3196"/>
                    <a:pt x="46" y="3241"/>
                    <a:pt x="69" y="3310"/>
                  </a:cubicBezTo>
                  <a:cubicBezTo>
                    <a:pt x="731" y="2305"/>
                    <a:pt x="1347" y="1233"/>
                    <a:pt x="1963" y="183"/>
                  </a:cubicBezTo>
                  <a:cubicBezTo>
                    <a:pt x="1940" y="137"/>
                    <a:pt x="1918" y="69"/>
                    <a:pt x="1895"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27"/>
            <p:cNvSpPr/>
            <p:nvPr/>
          </p:nvSpPr>
          <p:spPr>
            <a:xfrm>
              <a:off x="2751175" y="2939375"/>
              <a:ext cx="48525" cy="82775"/>
            </a:xfrm>
            <a:custGeom>
              <a:avLst/>
              <a:gdLst/>
              <a:ahLst/>
              <a:cxnLst/>
              <a:rect l="l" t="t" r="r" b="b"/>
              <a:pathLst>
                <a:path w="1941" h="3311" extrusionOk="0">
                  <a:moveTo>
                    <a:pt x="1895" y="0"/>
                  </a:moveTo>
                  <a:cubicBezTo>
                    <a:pt x="1256" y="1050"/>
                    <a:pt x="663" y="2123"/>
                    <a:pt x="1" y="3127"/>
                  </a:cubicBezTo>
                  <a:cubicBezTo>
                    <a:pt x="23" y="3196"/>
                    <a:pt x="46" y="3242"/>
                    <a:pt x="46" y="3310"/>
                  </a:cubicBezTo>
                  <a:cubicBezTo>
                    <a:pt x="731" y="2306"/>
                    <a:pt x="1325" y="1233"/>
                    <a:pt x="1941" y="183"/>
                  </a:cubicBezTo>
                  <a:cubicBezTo>
                    <a:pt x="1941" y="137"/>
                    <a:pt x="1918" y="69"/>
                    <a:pt x="1895"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27"/>
            <p:cNvSpPr/>
            <p:nvPr/>
          </p:nvSpPr>
          <p:spPr>
            <a:xfrm>
              <a:off x="2749475" y="3022125"/>
              <a:ext cx="4575" cy="9725"/>
            </a:xfrm>
            <a:custGeom>
              <a:avLst/>
              <a:gdLst/>
              <a:ahLst/>
              <a:cxnLst/>
              <a:rect l="l" t="t" r="r" b="b"/>
              <a:pathLst>
                <a:path w="183" h="389" extrusionOk="0">
                  <a:moveTo>
                    <a:pt x="114" y="0"/>
                  </a:moveTo>
                  <a:cubicBezTo>
                    <a:pt x="91" y="69"/>
                    <a:pt x="46" y="137"/>
                    <a:pt x="0" y="206"/>
                  </a:cubicBezTo>
                  <a:cubicBezTo>
                    <a:pt x="0" y="251"/>
                    <a:pt x="23" y="320"/>
                    <a:pt x="46" y="388"/>
                  </a:cubicBezTo>
                  <a:cubicBezTo>
                    <a:pt x="91" y="320"/>
                    <a:pt x="137" y="251"/>
                    <a:pt x="183" y="183"/>
                  </a:cubicBezTo>
                  <a:cubicBezTo>
                    <a:pt x="160" y="114"/>
                    <a:pt x="137" y="69"/>
                    <a:pt x="114"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27"/>
            <p:cNvSpPr/>
            <p:nvPr/>
          </p:nvSpPr>
          <p:spPr>
            <a:xfrm>
              <a:off x="2747750" y="3017550"/>
              <a:ext cx="4600" cy="9725"/>
            </a:xfrm>
            <a:custGeom>
              <a:avLst/>
              <a:gdLst/>
              <a:ahLst/>
              <a:cxnLst/>
              <a:rect l="l" t="t" r="r" b="b"/>
              <a:pathLst>
                <a:path w="184" h="389" extrusionOk="0">
                  <a:moveTo>
                    <a:pt x="138" y="0"/>
                  </a:moveTo>
                  <a:cubicBezTo>
                    <a:pt x="92" y="69"/>
                    <a:pt x="46" y="137"/>
                    <a:pt x="1" y="206"/>
                  </a:cubicBezTo>
                  <a:cubicBezTo>
                    <a:pt x="24" y="274"/>
                    <a:pt x="46" y="320"/>
                    <a:pt x="69" y="389"/>
                  </a:cubicBezTo>
                  <a:cubicBezTo>
                    <a:pt x="115" y="320"/>
                    <a:pt x="160" y="252"/>
                    <a:pt x="183" y="183"/>
                  </a:cubicBezTo>
                  <a:cubicBezTo>
                    <a:pt x="183" y="115"/>
                    <a:pt x="160" y="69"/>
                    <a:pt x="138"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27"/>
            <p:cNvSpPr/>
            <p:nvPr/>
          </p:nvSpPr>
          <p:spPr>
            <a:xfrm>
              <a:off x="2722650" y="3027250"/>
              <a:ext cx="27975" cy="37675"/>
            </a:xfrm>
            <a:custGeom>
              <a:avLst/>
              <a:gdLst/>
              <a:ahLst/>
              <a:cxnLst/>
              <a:rect l="l" t="t" r="r" b="b"/>
              <a:pathLst>
                <a:path w="1119" h="1507" extrusionOk="0">
                  <a:moveTo>
                    <a:pt x="1073" y="1"/>
                  </a:moveTo>
                  <a:cubicBezTo>
                    <a:pt x="731" y="480"/>
                    <a:pt x="388" y="936"/>
                    <a:pt x="0" y="1324"/>
                  </a:cubicBezTo>
                  <a:cubicBezTo>
                    <a:pt x="23" y="1393"/>
                    <a:pt x="23" y="1439"/>
                    <a:pt x="46" y="1507"/>
                  </a:cubicBezTo>
                  <a:cubicBezTo>
                    <a:pt x="434" y="1096"/>
                    <a:pt x="799" y="640"/>
                    <a:pt x="1119" y="183"/>
                  </a:cubicBezTo>
                  <a:cubicBezTo>
                    <a:pt x="1096" y="115"/>
                    <a:pt x="1073" y="46"/>
                    <a:pt x="1073"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27"/>
            <p:cNvSpPr/>
            <p:nvPr/>
          </p:nvSpPr>
          <p:spPr>
            <a:xfrm>
              <a:off x="2721500" y="3022675"/>
              <a:ext cx="28000" cy="37700"/>
            </a:xfrm>
            <a:custGeom>
              <a:avLst/>
              <a:gdLst/>
              <a:ahLst/>
              <a:cxnLst/>
              <a:rect l="l" t="t" r="r" b="b"/>
              <a:pathLst>
                <a:path w="1120" h="1508" extrusionOk="0">
                  <a:moveTo>
                    <a:pt x="1051" y="1"/>
                  </a:moveTo>
                  <a:cubicBezTo>
                    <a:pt x="731" y="480"/>
                    <a:pt x="389" y="937"/>
                    <a:pt x="1" y="1348"/>
                  </a:cubicBezTo>
                  <a:cubicBezTo>
                    <a:pt x="24" y="1416"/>
                    <a:pt x="24" y="1462"/>
                    <a:pt x="46" y="1507"/>
                  </a:cubicBezTo>
                  <a:cubicBezTo>
                    <a:pt x="434" y="1119"/>
                    <a:pt x="777" y="663"/>
                    <a:pt x="1119" y="184"/>
                  </a:cubicBezTo>
                  <a:cubicBezTo>
                    <a:pt x="1096" y="115"/>
                    <a:pt x="1074" y="69"/>
                    <a:pt x="1051"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27"/>
            <p:cNvSpPr/>
            <p:nvPr/>
          </p:nvSpPr>
          <p:spPr>
            <a:xfrm>
              <a:off x="2719225" y="3060350"/>
              <a:ext cx="4600" cy="7450"/>
            </a:xfrm>
            <a:custGeom>
              <a:avLst/>
              <a:gdLst/>
              <a:ahLst/>
              <a:cxnLst/>
              <a:rect l="l" t="t" r="r" b="b"/>
              <a:pathLst>
                <a:path w="184" h="298" extrusionOk="0">
                  <a:moveTo>
                    <a:pt x="137" y="0"/>
                  </a:moveTo>
                  <a:cubicBezTo>
                    <a:pt x="92" y="46"/>
                    <a:pt x="46" y="92"/>
                    <a:pt x="0" y="137"/>
                  </a:cubicBezTo>
                  <a:cubicBezTo>
                    <a:pt x="23" y="206"/>
                    <a:pt x="23" y="251"/>
                    <a:pt x="46" y="297"/>
                  </a:cubicBezTo>
                  <a:cubicBezTo>
                    <a:pt x="92" y="274"/>
                    <a:pt x="137" y="229"/>
                    <a:pt x="183" y="183"/>
                  </a:cubicBezTo>
                  <a:cubicBezTo>
                    <a:pt x="160" y="115"/>
                    <a:pt x="160" y="69"/>
                    <a:pt x="137"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27"/>
            <p:cNvSpPr/>
            <p:nvPr/>
          </p:nvSpPr>
          <p:spPr>
            <a:xfrm>
              <a:off x="2718650" y="3056350"/>
              <a:ext cx="4025" cy="7450"/>
            </a:xfrm>
            <a:custGeom>
              <a:avLst/>
              <a:gdLst/>
              <a:ahLst/>
              <a:cxnLst/>
              <a:rect l="l" t="t" r="r" b="b"/>
              <a:pathLst>
                <a:path w="161" h="298" extrusionOk="0">
                  <a:moveTo>
                    <a:pt x="115" y="1"/>
                  </a:moveTo>
                  <a:cubicBezTo>
                    <a:pt x="92" y="46"/>
                    <a:pt x="46" y="92"/>
                    <a:pt x="1" y="138"/>
                  </a:cubicBezTo>
                  <a:cubicBezTo>
                    <a:pt x="1" y="183"/>
                    <a:pt x="23" y="252"/>
                    <a:pt x="23" y="297"/>
                  </a:cubicBezTo>
                  <a:cubicBezTo>
                    <a:pt x="69" y="252"/>
                    <a:pt x="115" y="206"/>
                    <a:pt x="160" y="160"/>
                  </a:cubicBezTo>
                  <a:cubicBezTo>
                    <a:pt x="138" y="115"/>
                    <a:pt x="138" y="69"/>
                    <a:pt x="115"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27"/>
            <p:cNvSpPr/>
            <p:nvPr/>
          </p:nvSpPr>
          <p:spPr>
            <a:xfrm>
              <a:off x="2681550" y="3063775"/>
              <a:ext cx="38850" cy="24550"/>
            </a:xfrm>
            <a:custGeom>
              <a:avLst/>
              <a:gdLst/>
              <a:ahLst/>
              <a:cxnLst/>
              <a:rect l="l" t="t" r="r" b="b"/>
              <a:pathLst>
                <a:path w="1554" h="982" extrusionOk="0">
                  <a:moveTo>
                    <a:pt x="1507" y="0"/>
                  </a:moveTo>
                  <a:cubicBezTo>
                    <a:pt x="1074" y="434"/>
                    <a:pt x="572" y="754"/>
                    <a:pt x="1" y="845"/>
                  </a:cubicBezTo>
                  <a:cubicBezTo>
                    <a:pt x="1" y="891"/>
                    <a:pt x="1" y="936"/>
                    <a:pt x="1" y="982"/>
                  </a:cubicBezTo>
                  <a:cubicBezTo>
                    <a:pt x="594" y="891"/>
                    <a:pt x="1119" y="571"/>
                    <a:pt x="1553" y="160"/>
                  </a:cubicBezTo>
                  <a:cubicBezTo>
                    <a:pt x="1530" y="114"/>
                    <a:pt x="1530" y="69"/>
                    <a:pt x="1507"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27"/>
            <p:cNvSpPr/>
            <p:nvPr/>
          </p:nvSpPr>
          <p:spPr>
            <a:xfrm>
              <a:off x="2681000" y="3059775"/>
              <a:ext cx="38250" cy="25125"/>
            </a:xfrm>
            <a:custGeom>
              <a:avLst/>
              <a:gdLst/>
              <a:ahLst/>
              <a:cxnLst/>
              <a:rect l="l" t="t" r="r" b="b"/>
              <a:pathLst>
                <a:path w="1530" h="1005" extrusionOk="0">
                  <a:moveTo>
                    <a:pt x="1507" y="1"/>
                  </a:moveTo>
                  <a:cubicBezTo>
                    <a:pt x="1073" y="434"/>
                    <a:pt x="548" y="777"/>
                    <a:pt x="0" y="868"/>
                  </a:cubicBezTo>
                  <a:cubicBezTo>
                    <a:pt x="0" y="914"/>
                    <a:pt x="0" y="959"/>
                    <a:pt x="23" y="1005"/>
                  </a:cubicBezTo>
                  <a:cubicBezTo>
                    <a:pt x="594" y="914"/>
                    <a:pt x="1096" y="594"/>
                    <a:pt x="1529" y="160"/>
                  </a:cubicBezTo>
                  <a:cubicBezTo>
                    <a:pt x="1529" y="115"/>
                    <a:pt x="1507" y="46"/>
                    <a:pt x="1507"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27"/>
            <p:cNvSpPr/>
            <p:nvPr/>
          </p:nvSpPr>
          <p:spPr>
            <a:xfrm>
              <a:off x="2890425" y="2803575"/>
              <a:ext cx="50225" cy="23400"/>
            </a:xfrm>
            <a:custGeom>
              <a:avLst/>
              <a:gdLst/>
              <a:ahLst/>
              <a:cxnLst/>
              <a:rect l="l" t="t" r="r" b="b"/>
              <a:pathLst>
                <a:path w="2009" h="936" extrusionOk="0">
                  <a:moveTo>
                    <a:pt x="1986" y="0"/>
                  </a:moveTo>
                  <a:cubicBezTo>
                    <a:pt x="1278" y="137"/>
                    <a:pt x="593" y="457"/>
                    <a:pt x="0" y="867"/>
                  </a:cubicBezTo>
                  <a:cubicBezTo>
                    <a:pt x="23" y="913"/>
                    <a:pt x="23" y="936"/>
                    <a:pt x="23" y="936"/>
                  </a:cubicBezTo>
                  <a:cubicBezTo>
                    <a:pt x="616" y="525"/>
                    <a:pt x="1278" y="205"/>
                    <a:pt x="2009" y="68"/>
                  </a:cubicBezTo>
                  <a:cubicBezTo>
                    <a:pt x="2009" y="68"/>
                    <a:pt x="2009" y="46"/>
                    <a:pt x="198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27"/>
            <p:cNvSpPr/>
            <p:nvPr/>
          </p:nvSpPr>
          <p:spPr>
            <a:xfrm>
              <a:off x="2889275" y="2798425"/>
              <a:ext cx="50800" cy="26850"/>
            </a:xfrm>
            <a:custGeom>
              <a:avLst/>
              <a:gdLst/>
              <a:ahLst/>
              <a:cxnLst/>
              <a:rect l="l" t="t" r="r" b="b"/>
              <a:pathLst>
                <a:path w="2032" h="1074" extrusionOk="0">
                  <a:moveTo>
                    <a:pt x="1986" y="1"/>
                  </a:moveTo>
                  <a:cubicBezTo>
                    <a:pt x="1279" y="138"/>
                    <a:pt x="594" y="457"/>
                    <a:pt x="0" y="845"/>
                  </a:cubicBezTo>
                  <a:cubicBezTo>
                    <a:pt x="23" y="936"/>
                    <a:pt x="46" y="1028"/>
                    <a:pt x="46" y="1073"/>
                  </a:cubicBezTo>
                  <a:cubicBezTo>
                    <a:pt x="639" y="663"/>
                    <a:pt x="1324" y="343"/>
                    <a:pt x="2032" y="206"/>
                  </a:cubicBezTo>
                  <a:cubicBezTo>
                    <a:pt x="2032" y="160"/>
                    <a:pt x="2009" y="92"/>
                    <a:pt x="1986"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27"/>
            <p:cNvSpPr/>
            <p:nvPr/>
          </p:nvSpPr>
          <p:spPr>
            <a:xfrm>
              <a:off x="2853325" y="2825250"/>
              <a:ext cx="37675" cy="33925"/>
            </a:xfrm>
            <a:custGeom>
              <a:avLst/>
              <a:gdLst/>
              <a:ahLst/>
              <a:cxnLst/>
              <a:rect l="l" t="t" r="r" b="b"/>
              <a:pathLst>
                <a:path w="1507" h="1357" extrusionOk="0">
                  <a:moveTo>
                    <a:pt x="1484" y="0"/>
                  </a:moveTo>
                  <a:cubicBezTo>
                    <a:pt x="936" y="366"/>
                    <a:pt x="434" y="845"/>
                    <a:pt x="0" y="1324"/>
                  </a:cubicBezTo>
                  <a:cubicBezTo>
                    <a:pt x="33" y="1340"/>
                    <a:pt x="54" y="1357"/>
                    <a:pt x="71" y="1357"/>
                  </a:cubicBezTo>
                  <a:cubicBezTo>
                    <a:pt x="78" y="1357"/>
                    <a:pt x="85" y="1354"/>
                    <a:pt x="92" y="1347"/>
                  </a:cubicBezTo>
                  <a:cubicBezTo>
                    <a:pt x="503" y="891"/>
                    <a:pt x="982" y="434"/>
                    <a:pt x="1507" y="69"/>
                  </a:cubicBezTo>
                  <a:cubicBezTo>
                    <a:pt x="1507" y="69"/>
                    <a:pt x="1507" y="46"/>
                    <a:pt x="1484"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27"/>
            <p:cNvSpPr/>
            <p:nvPr/>
          </p:nvSpPr>
          <p:spPr>
            <a:xfrm>
              <a:off x="2850475" y="2819550"/>
              <a:ext cx="39975" cy="38825"/>
            </a:xfrm>
            <a:custGeom>
              <a:avLst/>
              <a:gdLst/>
              <a:ahLst/>
              <a:cxnLst/>
              <a:rect l="l" t="t" r="r" b="b"/>
              <a:pathLst>
                <a:path w="1599" h="1553" extrusionOk="0">
                  <a:moveTo>
                    <a:pt x="1552" y="0"/>
                  </a:moveTo>
                  <a:cubicBezTo>
                    <a:pt x="982" y="388"/>
                    <a:pt x="457" y="867"/>
                    <a:pt x="0" y="1392"/>
                  </a:cubicBezTo>
                  <a:cubicBezTo>
                    <a:pt x="46" y="1461"/>
                    <a:pt x="92" y="1529"/>
                    <a:pt x="114" y="1552"/>
                  </a:cubicBezTo>
                  <a:cubicBezTo>
                    <a:pt x="548" y="1073"/>
                    <a:pt x="1050" y="594"/>
                    <a:pt x="1598" y="228"/>
                  </a:cubicBezTo>
                  <a:cubicBezTo>
                    <a:pt x="1598" y="183"/>
                    <a:pt x="1575" y="91"/>
                    <a:pt x="1552"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27"/>
            <p:cNvSpPr/>
            <p:nvPr/>
          </p:nvSpPr>
          <p:spPr>
            <a:xfrm>
              <a:off x="2852175" y="2858350"/>
              <a:ext cx="3450" cy="3450"/>
            </a:xfrm>
            <a:custGeom>
              <a:avLst/>
              <a:gdLst/>
              <a:ahLst/>
              <a:cxnLst/>
              <a:rect l="l" t="t" r="r" b="b"/>
              <a:pathLst>
                <a:path w="138" h="138" extrusionOk="0">
                  <a:moveTo>
                    <a:pt x="46" y="0"/>
                  </a:moveTo>
                  <a:cubicBezTo>
                    <a:pt x="24" y="23"/>
                    <a:pt x="24" y="46"/>
                    <a:pt x="1" y="46"/>
                  </a:cubicBezTo>
                  <a:cubicBezTo>
                    <a:pt x="24" y="114"/>
                    <a:pt x="24" y="137"/>
                    <a:pt x="46" y="137"/>
                  </a:cubicBezTo>
                  <a:cubicBezTo>
                    <a:pt x="69" y="92"/>
                    <a:pt x="115" y="69"/>
                    <a:pt x="138" y="23"/>
                  </a:cubicBezTo>
                  <a:lnTo>
                    <a:pt x="138" y="23"/>
                  </a:lnTo>
                  <a:cubicBezTo>
                    <a:pt x="131" y="30"/>
                    <a:pt x="124" y="33"/>
                    <a:pt x="117" y="33"/>
                  </a:cubicBezTo>
                  <a:cubicBezTo>
                    <a:pt x="100" y="33"/>
                    <a:pt x="79" y="16"/>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27"/>
            <p:cNvSpPr/>
            <p:nvPr/>
          </p:nvSpPr>
          <p:spPr>
            <a:xfrm>
              <a:off x="2850475" y="2854350"/>
              <a:ext cx="2875" cy="5150"/>
            </a:xfrm>
            <a:custGeom>
              <a:avLst/>
              <a:gdLst/>
              <a:ahLst/>
              <a:cxnLst/>
              <a:rect l="l" t="t" r="r" b="b"/>
              <a:pathLst>
                <a:path w="115" h="206" extrusionOk="0">
                  <a:moveTo>
                    <a:pt x="0" y="0"/>
                  </a:moveTo>
                  <a:cubicBezTo>
                    <a:pt x="23" y="92"/>
                    <a:pt x="46" y="160"/>
                    <a:pt x="69" y="206"/>
                  </a:cubicBezTo>
                  <a:cubicBezTo>
                    <a:pt x="92" y="206"/>
                    <a:pt x="92" y="183"/>
                    <a:pt x="114" y="160"/>
                  </a:cubicBezTo>
                  <a:cubicBezTo>
                    <a:pt x="92" y="137"/>
                    <a:pt x="46" y="69"/>
                    <a:pt x="0"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27"/>
            <p:cNvSpPr/>
            <p:nvPr/>
          </p:nvSpPr>
          <p:spPr>
            <a:xfrm>
              <a:off x="2797400" y="2859475"/>
              <a:ext cx="55950" cy="79925"/>
            </a:xfrm>
            <a:custGeom>
              <a:avLst/>
              <a:gdLst/>
              <a:ahLst/>
              <a:cxnLst/>
              <a:rect l="l" t="t" r="r" b="b"/>
              <a:pathLst>
                <a:path w="2238" h="3197" extrusionOk="0">
                  <a:moveTo>
                    <a:pt x="2192" y="1"/>
                  </a:moveTo>
                  <a:cubicBezTo>
                    <a:pt x="1347" y="982"/>
                    <a:pt x="640" y="2032"/>
                    <a:pt x="0" y="3105"/>
                  </a:cubicBezTo>
                  <a:cubicBezTo>
                    <a:pt x="23" y="3151"/>
                    <a:pt x="23" y="3196"/>
                    <a:pt x="46" y="3196"/>
                  </a:cubicBezTo>
                  <a:cubicBezTo>
                    <a:pt x="708" y="2124"/>
                    <a:pt x="1393" y="1051"/>
                    <a:pt x="2237" y="92"/>
                  </a:cubicBezTo>
                  <a:cubicBezTo>
                    <a:pt x="2215" y="92"/>
                    <a:pt x="2215" y="69"/>
                    <a:pt x="2192"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27"/>
            <p:cNvSpPr/>
            <p:nvPr/>
          </p:nvSpPr>
          <p:spPr>
            <a:xfrm>
              <a:off x="2795125" y="2854350"/>
              <a:ext cx="57075" cy="82775"/>
            </a:xfrm>
            <a:custGeom>
              <a:avLst/>
              <a:gdLst/>
              <a:ahLst/>
              <a:cxnLst/>
              <a:rect l="l" t="t" r="r" b="b"/>
              <a:pathLst>
                <a:path w="2283" h="3311" extrusionOk="0">
                  <a:moveTo>
                    <a:pt x="2214" y="0"/>
                  </a:moveTo>
                  <a:cubicBezTo>
                    <a:pt x="1347" y="959"/>
                    <a:pt x="662" y="2009"/>
                    <a:pt x="0" y="3059"/>
                  </a:cubicBezTo>
                  <a:cubicBezTo>
                    <a:pt x="46" y="3173"/>
                    <a:pt x="69" y="3242"/>
                    <a:pt x="91" y="3310"/>
                  </a:cubicBezTo>
                  <a:cubicBezTo>
                    <a:pt x="731" y="2237"/>
                    <a:pt x="1438" y="1187"/>
                    <a:pt x="2283" y="206"/>
                  </a:cubicBezTo>
                  <a:cubicBezTo>
                    <a:pt x="2260" y="160"/>
                    <a:pt x="2237" y="92"/>
                    <a:pt x="2214"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27"/>
            <p:cNvSpPr/>
            <p:nvPr/>
          </p:nvSpPr>
          <p:spPr>
            <a:xfrm>
              <a:off x="2793975" y="2937100"/>
              <a:ext cx="4600" cy="7425"/>
            </a:xfrm>
            <a:custGeom>
              <a:avLst/>
              <a:gdLst/>
              <a:ahLst/>
              <a:cxnLst/>
              <a:rect l="l" t="t" r="r" b="b"/>
              <a:pathLst>
                <a:path w="184" h="297" extrusionOk="0">
                  <a:moveTo>
                    <a:pt x="137" y="0"/>
                  </a:moveTo>
                  <a:cubicBezTo>
                    <a:pt x="92" y="69"/>
                    <a:pt x="46" y="137"/>
                    <a:pt x="1" y="206"/>
                  </a:cubicBezTo>
                  <a:cubicBezTo>
                    <a:pt x="23" y="251"/>
                    <a:pt x="46" y="297"/>
                    <a:pt x="69" y="297"/>
                  </a:cubicBezTo>
                  <a:cubicBezTo>
                    <a:pt x="92" y="228"/>
                    <a:pt x="137" y="160"/>
                    <a:pt x="183" y="91"/>
                  </a:cubicBezTo>
                  <a:cubicBezTo>
                    <a:pt x="160" y="91"/>
                    <a:pt x="160" y="46"/>
                    <a:pt x="137"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27"/>
            <p:cNvSpPr/>
            <p:nvPr/>
          </p:nvSpPr>
          <p:spPr>
            <a:xfrm>
              <a:off x="2792275" y="2930825"/>
              <a:ext cx="5150" cy="11425"/>
            </a:xfrm>
            <a:custGeom>
              <a:avLst/>
              <a:gdLst/>
              <a:ahLst/>
              <a:cxnLst/>
              <a:rect l="l" t="t" r="r" b="b"/>
              <a:pathLst>
                <a:path w="206" h="457" extrusionOk="0">
                  <a:moveTo>
                    <a:pt x="114" y="0"/>
                  </a:moveTo>
                  <a:cubicBezTo>
                    <a:pt x="91" y="69"/>
                    <a:pt x="46" y="137"/>
                    <a:pt x="0" y="205"/>
                  </a:cubicBezTo>
                  <a:cubicBezTo>
                    <a:pt x="46" y="297"/>
                    <a:pt x="69" y="388"/>
                    <a:pt x="69" y="457"/>
                  </a:cubicBezTo>
                  <a:cubicBezTo>
                    <a:pt x="114" y="388"/>
                    <a:pt x="160" y="320"/>
                    <a:pt x="205" y="251"/>
                  </a:cubicBezTo>
                  <a:cubicBezTo>
                    <a:pt x="183" y="183"/>
                    <a:pt x="160" y="114"/>
                    <a:pt x="114"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27"/>
            <p:cNvSpPr/>
            <p:nvPr/>
          </p:nvSpPr>
          <p:spPr>
            <a:xfrm>
              <a:off x="2747175" y="2942225"/>
              <a:ext cx="48550" cy="80475"/>
            </a:xfrm>
            <a:custGeom>
              <a:avLst/>
              <a:gdLst/>
              <a:ahLst/>
              <a:cxnLst/>
              <a:rect l="l" t="t" r="r" b="b"/>
              <a:pathLst>
                <a:path w="1942" h="3219" extrusionOk="0">
                  <a:moveTo>
                    <a:pt x="1873" y="1"/>
                  </a:moveTo>
                  <a:cubicBezTo>
                    <a:pt x="1256" y="1051"/>
                    <a:pt x="663" y="2100"/>
                    <a:pt x="1" y="3105"/>
                  </a:cubicBezTo>
                  <a:cubicBezTo>
                    <a:pt x="1" y="3173"/>
                    <a:pt x="24" y="3196"/>
                    <a:pt x="24" y="3219"/>
                  </a:cubicBezTo>
                  <a:cubicBezTo>
                    <a:pt x="708" y="2215"/>
                    <a:pt x="1302" y="1142"/>
                    <a:pt x="1941" y="92"/>
                  </a:cubicBezTo>
                  <a:cubicBezTo>
                    <a:pt x="1918" y="92"/>
                    <a:pt x="1895" y="46"/>
                    <a:pt x="187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27"/>
            <p:cNvSpPr/>
            <p:nvPr/>
          </p:nvSpPr>
          <p:spPr>
            <a:xfrm>
              <a:off x="2745475" y="2935950"/>
              <a:ext cx="48525" cy="83900"/>
            </a:xfrm>
            <a:custGeom>
              <a:avLst/>
              <a:gdLst/>
              <a:ahLst/>
              <a:cxnLst/>
              <a:rect l="l" t="t" r="r" b="b"/>
              <a:pathLst>
                <a:path w="1941" h="3356" extrusionOk="0">
                  <a:moveTo>
                    <a:pt x="1872" y="0"/>
                  </a:moveTo>
                  <a:cubicBezTo>
                    <a:pt x="1233" y="1050"/>
                    <a:pt x="640" y="2123"/>
                    <a:pt x="0" y="3105"/>
                  </a:cubicBezTo>
                  <a:cubicBezTo>
                    <a:pt x="23" y="3219"/>
                    <a:pt x="46" y="3310"/>
                    <a:pt x="69" y="3356"/>
                  </a:cubicBezTo>
                  <a:cubicBezTo>
                    <a:pt x="731" y="2351"/>
                    <a:pt x="1324" y="1302"/>
                    <a:pt x="1941" y="252"/>
                  </a:cubicBezTo>
                  <a:cubicBezTo>
                    <a:pt x="1941" y="183"/>
                    <a:pt x="1918" y="92"/>
                    <a:pt x="1872"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27"/>
            <p:cNvSpPr/>
            <p:nvPr/>
          </p:nvSpPr>
          <p:spPr>
            <a:xfrm>
              <a:off x="2743750" y="3019825"/>
              <a:ext cx="4025" cy="8025"/>
            </a:xfrm>
            <a:custGeom>
              <a:avLst/>
              <a:gdLst/>
              <a:ahLst/>
              <a:cxnLst/>
              <a:rect l="l" t="t" r="r" b="b"/>
              <a:pathLst>
                <a:path w="161" h="321" extrusionOk="0">
                  <a:moveTo>
                    <a:pt x="138" y="1"/>
                  </a:moveTo>
                  <a:cubicBezTo>
                    <a:pt x="92" y="69"/>
                    <a:pt x="47" y="138"/>
                    <a:pt x="1" y="206"/>
                  </a:cubicBezTo>
                  <a:cubicBezTo>
                    <a:pt x="1" y="275"/>
                    <a:pt x="24" y="298"/>
                    <a:pt x="24" y="320"/>
                  </a:cubicBezTo>
                  <a:cubicBezTo>
                    <a:pt x="69" y="252"/>
                    <a:pt x="115" y="183"/>
                    <a:pt x="161" y="115"/>
                  </a:cubicBezTo>
                  <a:cubicBezTo>
                    <a:pt x="161" y="92"/>
                    <a:pt x="138" y="69"/>
                    <a:pt x="138"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27"/>
            <p:cNvSpPr/>
            <p:nvPr/>
          </p:nvSpPr>
          <p:spPr>
            <a:xfrm>
              <a:off x="2742050" y="3013550"/>
              <a:ext cx="5150" cy="11450"/>
            </a:xfrm>
            <a:custGeom>
              <a:avLst/>
              <a:gdLst/>
              <a:ahLst/>
              <a:cxnLst/>
              <a:rect l="l" t="t" r="r" b="b"/>
              <a:pathLst>
                <a:path w="206" h="458" extrusionOk="0">
                  <a:moveTo>
                    <a:pt x="137" y="1"/>
                  </a:moveTo>
                  <a:cubicBezTo>
                    <a:pt x="92" y="69"/>
                    <a:pt x="46" y="138"/>
                    <a:pt x="0" y="206"/>
                  </a:cubicBezTo>
                  <a:cubicBezTo>
                    <a:pt x="23" y="320"/>
                    <a:pt x="46" y="389"/>
                    <a:pt x="69" y="457"/>
                  </a:cubicBezTo>
                  <a:cubicBezTo>
                    <a:pt x="115" y="389"/>
                    <a:pt x="160" y="320"/>
                    <a:pt x="206" y="252"/>
                  </a:cubicBezTo>
                  <a:cubicBezTo>
                    <a:pt x="183" y="206"/>
                    <a:pt x="160" y="115"/>
                    <a:pt x="137"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27"/>
            <p:cNvSpPr/>
            <p:nvPr/>
          </p:nvSpPr>
          <p:spPr>
            <a:xfrm>
              <a:off x="2718075" y="3024975"/>
              <a:ext cx="26275" cy="34825"/>
            </a:xfrm>
            <a:custGeom>
              <a:avLst/>
              <a:gdLst/>
              <a:ahLst/>
              <a:cxnLst/>
              <a:rect l="l" t="t" r="r" b="b"/>
              <a:pathLst>
                <a:path w="1051" h="1393" extrusionOk="0">
                  <a:moveTo>
                    <a:pt x="1028" y="0"/>
                  </a:moveTo>
                  <a:cubicBezTo>
                    <a:pt x="708" y="457"/>
                    <a:pt x="366" y="913"/>
                    <a:pt x="1" y="1278"/>
                  </a:cubicBezTo>
                  <a:cubicBezTo>
                    <a:pt x="1" y="1347"/>
                    <a:pt x="24" y="1370"/>
                    <a:pt x="24" y="1393"/>
                  </a:cubicBezTo>
                  <a:cubicBezTo>
                    <a:pt x="412" y="1005"/>
                    <a:pt x="731" y="571"/>
                    <a:pt x="1051" y="114"/>
                  </a:cubicBezTo>
                  <a:cubicBezTo>
                    <a:pt x="1051" y="92"/>
                    <a:pt x="1028" y="69"/>
                    <a:pt x="1028"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27"/>
            <p:cNvSpPr/>
            <p:nvPr/>
          </p:nvSpPr>
          <p:spPr>
            <a:xfrm>
              <a:off x="2716950" y="3018700"/>
              <a:ext cx="26825" cy="38250"/>
            </a:xfrm>
            <a:custGeom>
              <a:avLst/>
              <a:gdLst/>
              <a:ahLst/>
              <a:cxnLst/>
              <a:rect l="l" t="t" r="r" b="b"/>
              <a:pathLst>
                <a:path w="1073" h="1530" extrusionOk="0">
                  <a:moveTo>
                    <a:pt x="1004" y="0"/>
                  </a:moveTo>
                  <a:cubicBezTo>
                    <a:pt x="685" y="457"/>
                    <a:pt x="365" y="913"/>
                    <a:pt x="0" y="1301"/>
                  </a:cubicBezTo>
                  <a:cubicBezTo>
                    <a:pt x="23" y="1392"/>
                    <a:pt x="23" y="1484"/>
                    <a:pt x="46" y="1529"/>
                  </a:cubicBezTo>
                  <a:cubicBezTo>
                    <a:pt x="411" y="1164"/>
                    <a:pt x="753" y="708"/>
                    <a:pt x="1073" y="251"/>
                  </a:cubicBezTo>
                  <a:cubicBezTo>
                    <a:pt x="1050" y="183"/>
                    <a:pt x="1027" y="114"/>
                    <a:pt x="1004"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27"/>
            <p:cNvSpPr/>
            <p:nvPr/>
          </p:nvSpPr>
          <p:spPr>
            <a:xfrm>
              <a:off x="2714650" y="3056925"/>
              <a:ext cx="4025" cy="6300"/>
            </a:xfrm>
            <a:custGeom>
              <a:avLst/>
              <a:gdLst/>
              <a:ahLst/>
              <a:cxnLst/>
              <a:rect l="l" t="t" r="r" b="b"/>
              <a:pathLst>
                <a:path w="161" h="252" extrusionOk="0">
                  <a:moveTo>
                    <a:pt x="138" y="0"/>
                  </a:moveTo>
                  <a:cubicBezTo>
                    <a:pt x="92" y="69"/>
                    <a:pt x="46" y="115"/>
                    <a:pt x="1" y="160"/>
                  </a:cubicBezTo>
                  <a:cubicBezTo>
                    <a:pt x="1" y="206"/>
                    <a:pt x="1" y="252"/>
                    <a:pt x="1" y="252"/>
                  </a:cubicBezTo>
                  <a:cubicBezTo>
                    <a:pt x="69" y="206"/>
                    <a:pt x="115" y="160"/>
                    <a:pt x="161" y="115"/>
                  </a:cubicBezTo>
                  <a:cubicBezTo>
                    <a:pt x="161" y="92"/>
                    <a:pt x="138" y="69"/>
                    <a:pt x="138"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27"/>
            <p:cNvSpPr/>
            <p:nvPr/>
          </p:nvSpPr>
          <p:spPr>
            <a:xfrm>
              <a:off x="2713525" y="3051225"/>
              <a:ext cx="4575" cy="9725"/>
            </a:xfrm>
            <a:custGeom>
              <a:avLst/>
              <a:gdLst/>
              <a:ahLst/>
              <a:cxnLst/>
              <a:rect l="l" t="t" r="r" b="b"/>
              <a:pathLst>
                <a:path w="183" h="389" extrusionOk="0">
                  <a:moveTo>
                    <a:pt x="137" y="0"/>
                  </a:moveTo>
                  <a:cubicBezTo>
                    <a:pt x="91" y="46"/>
                    <a:pt x="46" y="91"/>
                    <a:pt x="0" y="137"/>
                  </a:cubicBezTo>
                  <a:cubicBezTo>
                    <a:pt x="23" y="251"/>
                    <a:pt x="23" y="320"/>
                    <a:pt x="46" y="388"/>
                  </a:cubicBezTo>
                  <a:cubicBezTo>
                    <a:pt x="91" y="343"/>
                    <a:pt x="137" y="297"/>
                    <a:pt x="183" y="228"/>
                  </a:cubicBezTo>
                  <a:cubicBezTo>
                    <a:pt x="160" y="183"/>
                    <a:pt x="160" y="91"/>
                    <a:pt x="137"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27"/>
            <p:cNvSpPr/>
            <p:nvPr/>
          </p:nvSpPr>
          <p:spPr>
            <a:xfrm>
              <a:off x="2697550" y="3060925"/>
              <a:ext cx="17125" cy="14850"/>
            </a:xfrm>
            <a:custGeom>
              <a:avLst/>
              <a:gdLst/>
              <a:ahLst/>
              <a:cxnLst/>
              <a:rect l="l" t="t" r="r" b="b"/>
              <a:pathLst>
                <a:path w="685" h="594" extrusionOk="0">
                  <a:moveTo>
                    <a:pt x="685" y="0"/>
                  </a:moveTo>
                  <a:cubicBezTo>
                    <a:pt x="457" y="206"/>
                    <a:pt x="228" y="365"/>
                    <a:pt x="0" y="502"/>
                  </a:cubicBezTo>
                  <a:cubicBezTo>
                    <a:pt x="0" y="548"/>
                    <a:pt x="0" y="594"/>
                    <a:pt x="0" y="594"/>
                  </a:cubicBezTo>
                  <a:cubicBezTo>
                    <a:pt x="251" y="457"/>
                    <a:pt x="479" y="297"/>
                    <a:pt x="685" y="92"/>
                  </a:cubicBezTo>
                  <a:cubicBezTo>
                    <a:pt x="685" y="92"/>
                    <a:pt x="685" y="46"/>
                    <a:pt x="685"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27"/>
            <p:cNvSpPr/>
            <p:nvPr/>
          </p:nvSpPr>
          <p:spPr>
            <a:xfrm>
              <a:off x="2696975" y="3054650"/>
              <a:ext cx="17700" cy="18850"/>
            </a:xfrm>
            <a:custGeom>
              <a:avLst/>
              <a:gdLst/>
              <a:ahLst/>
              <a:cxnLst/>
              <a:rect l="l" t="t" r="r" b="b"/>
              <a:pathLst>
                <a:path w="708" h="754" extrusionOk="0">
                  <a:moveTo>
                    <a:pt x="662" y="0"/>
                  </a:moveTo>
                  <a:cubicBezTo>
                    <a:pt x="457" y="206"/>
                    <a:pt x="228" y="388"/>
                    <a:pt x="0" y="525"/>
                  </a:cubicBezTo>
                  <a:cubicBezTo>
                    <a:pt x="23" y="616"/>
                    <a:pt x="23" y="708"/>
                    <a:pt x="23" y="753"/>
                  </a:cubicBezTo>
                  <a:cubicBezTo>
                    <a:pt x="251" y="616"/>
                    <a:pt x="480" y="457"/>
                    <a:pt x="708" y="251"/>
                  </a:cubicBezTo>
                  <a:cubicBezTo>
                    <a:pt x="685" y="183"/>
                    <a:pt x="685" y="114"/>
                    <a:pt x="662"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27"/>
            <p:cNvSpPr/>
            <p:nvPr/>
          </p:nvSpPr>
          <p:spPr>
            <a:xfrm>
              <a:off x="2680425" y="3073475"/>
              <a:ext cx="17150" cy="8000"/>
            </a:xfrm>
            <a:custGeom>
              <a:avLst/>
              <a:gdLst/>
              <a:ahLst/>
              <a:cxnLst/>
              <a:rect l="l" t="t" r="r" b="b"/>
              <a:pathLst>
                <a:path w="686" h="320" extrusionOk="0">
                  <a:moveTo>
                    <a:pt x="685" y="0"/>
                  </a:moveTo>
                  <a:cubicBezTo>
                    <a:pt x="480" y="114"/>
                    <a:pt x="251" y="206"/>
                    <a:pt x="0" y="251"/>
                  </a:cubicBezTo>
                  <a:cubicBezTo>
                    <a:pt x="23" y="297"/>
                    <a:pt x="23" y="320"/>
                    <a:pt x="23" y="320"/>
                  </a:cubicBezTo>
                  <a:cubicBezTo>
                    <a:pt x="251" y="274"/>
                    <a:pt x="480" y="206"/>
                    <a:pt x="685" y="92"/>
                  </a:cubicBezTo>
                  <a:cubicBezTo>
                    <a:pt x="685" y="92"/>
                    <a:pt x="685" y="46"/>
                    <a:pt x="685"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27"/>
            <p:cNvSpPr/>
            <p:nvPr/>
          </p:nvSpPr>
          <p:spPr>
            <a:xfrm>
              <a:off x="2679850" y="3067775"/>
              <a:ext cx="17725" cy="12000"/>
            </a:xfrm>
            <a:custGeom>
              <a:avLst/>
              <a:gdLst/>
              <a:ahLst/>
              <a:cxnLst/>
              <a:rect l="l" t="t" r="r" b="b"/>
              <a:pathLst>
                <a:path w="709" h="480" extrusionOk="0">
                  <a:moveTo>
                    <a:pt x="685" y="0"/>
                  </a:moveTo>
                  <a:cubicBezTo>
                    <a:pt x="457" y="137"/>
                    <a:pt x="229" y="228"/>
                    <a:pt x="0" y="251"/>
                  </a:cubicBezTo>
                  <a:cubicBezTo>
                    <a:pt x="23" y="342"/>
                    <a:pt x="23" y="434"/>
                    <a:pt x="23" y="479"/>
                  </a:cubicBezTo>
                  <a:cubicBezTo>
                    <a:pt x="274" y="434"/>
                    <a:pt x="503" y="342"/>
                    <a:pt x="708" y="228"/>
                  </a:cubicBezTo>
                  <a:cubicBezTo>
                    <a:pt x="708" y="183"/>
                    <a:pt x="708" y="91"/>
                    <a:pt x="685"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27"/>
            <p:cNvSpPr/>
            <p:nvPr/>
          </p:nvSpPr>
          <p:spPr>
            <a:xfrm>
              <a:off x="2682700" y="3097450"/>
              <a:ext cx="1175" cy="5150"/>
            </a:xfrm>
            <a:custGeom>
              <a:avLst/>
              <a:gdLst/>
              <a:ahLst/>
              <a:cxnLst/>
              <a:rect l="l" t="t" r="r" b="b"/>
              <a:pathLst>
                <a:path w="47" h="206" extrusionOk="0">
                  <a:moveTo>
                    <a:pt x="1" y="0"/>
                  </a:moveTo>
                  <a:cubicBezTo>
                    <a:pt x="1" y="46"/>
                    <a:pt x="23" y="114"/>
                    <a:pt x="23" y="205"/>
                  </a:cubicBezTo>
                  <a:lnTo>
                    <a:pt x="46" y="205"/>
                  </a:lnTo>
                  <a:cubicBezTo>
                    <a:pt x="23" y="114"/>
                    <a:pt x="23" y="46"/>
                    <a:pt x="1"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27"/>
            <p:cNvSpPr/>
            <p:nvPr/>
          </p:nvSpPr>
          <p:spPr>
            <a:xfrm>
              <a:off x="2682700" y="3095725"/>
              <a:ext cx="25" cy="1750"/>
            </a:xfrm>
            <a:custGeom>
              <a:avLst/>
              <a:gdLst/>
              <a:ahLst/>
              <a:cxnLst/>
              <a:rect l="l" t="t" r="r" b="b"/>
              <a:pathLst>
                <a:path w="1" h="70" extrusionOk="0">
                  <a:moveTo>
                    <a:pt x="1" y="69"/>
                  </a:moveTo>
                  <a:cubicBezTo>
                    <a:pt x="1" y="69"/>
                    <a:pt x="1" y="69"/>
                    <a:pt x="1" y="69"/>
                  </a:cubicBezTo>
                  <a:cubicBezTo>
                    <a:pt x="1" y="23"/>
                    <a:pt x="1" y="1"/>
                    <a:pt x="1" y="1"/>
                  </a:cubicBezTo>
                  <a:cubicBezTo>
                    <a:pt x="1" y="1"/>
                    <a:pt x="1" y="1"/>
                    <a:pt x="1" y="1"/>
                  </a:cubicBezTo>
                  <a:cubicBezTo>
                    <a:pt x="1" y="1"/>
                    <a:pt x="1" y="23"/>
                    <a:pt x="1" y="69"/>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27"/>
            <p:cNvSpPr/>
            <p:nvPr/>
          </p:nvSpPr>
          <p:spPr>
            <a:xfrm>
              <a:off x="2682125" y="3091725"/>
              <a:ext cx="600" cy="4025"/>
            </a:xfrm>
            <a:custGeom>
              <a:avLst/>
              <a:gdLst/>
              <a:ahLst/>
              <a:cxnLst/>
              <a:rect l="l" t="t" r="r" b="b"/>
              <a:pathLst>
                <a:path w="24" h="161" extrusionOk="0">
                  <a:moveTo>
                    <a:pt x="1" y="1"/>
                  </a:moveTo>
                  <a:cubicBezTo>
                    <a:pt x="1" y="46"/>
                    <a:pt x="1" y="115"/>
                    <a:pt x="24" y="161"/>
                  </a:cubicBezTo>
                  <a:cubicBezTo>
                    <a:pt x="24" y="92"/>
                    <a:pt x="24" y="46"/>
                    <a:pt x="1"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27"/>
            <p:cNvSpPr/>
            <p:nvPr/>
          </p:nvSpPr>
          <p:spPr>
            <a:xfrm>
              <a:off x="2681550" y="3088300"/>
              <a:ext cx="600" cy="3450"/>
            </a:xfrm>
            <a:custGeom>
              <a:avLst/>
              <a:gdLst/>
              <a:ahLst/>
              <a:cxnLst/>
              <a:rect l="l" t="t" r="r" b="b"/>
              <a:pathLst>
                <a:path w="24" h="138" extrusionOk="0">
                  <a:moveTo>
                    <a:pt x="1" y="1"/>
                  </a:moveTo>
                  <a:cubicBezTo>
                    <a:pt x="1" y="46"/>
                    <a:pt x="24" y="92"/>
                    <a:pt x="24" y="138"/>
                  </a:cubicBezTo>
                  <a:cubicBezTo>
                    <a:pt x="24" y="92"/>
                    <a:pt x="24" y="46"/>
                    <a:pt x="1"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27"/>
            <p:cNvSpPr/>
            <p:nvPr/>
          </p:nvSpPr>
          <p:spPr>
            <a:xfrm>
              <a:off x="2681000" y="3084875"/>
              <a:ext cx="575" cy="3450"/>
            </a:xfrm>
            <a:custGeom>
              <a:avLst/>
              <a:gdLst/>
              <a:ahLst/>
              <a:cxnLst/>
              <a:rect l="l" t="t" r="r" b="b"/>
              <a:pathLst>
                <a:path w="23" h="138" extrusionOk="0">
                  <a:moveTo>
                    <a:pt x="0" y="1"/>
                  </a:moveTo>
                  <a:cubicBezTo>
                    <a:pt x="23" y="47"/>
                    <a:pt x="23" y="92"/>
                    <a:pt x="23" y="138"/>
                  </a:cubicBezTo>
                  <a:cubicBezTo>
                    <a:pt x="23" y="92"/>
                    <a:pt x="23" y="47"/>
                    <a:pt x="23"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27"/>
            <p:cNvSpPr/>
            <p:nvPr/>
          </p:nvSpPr>
          <p:spPr>
            <a:xfrm>
              <a:off x="2680425" y="3081450"/>
              <a:ext cx="1150" cy="3450"/>
            </a:xfrm>
            <a:custGeom>
              <a:avLst/>
              <a:gdLst/>
              <a:ahLst/>
              <a:cxnLst/>
              <a:rect l="l" t="t" r="r" b="b"/>
              <a:pathLst>
                <a:path w="46" h="138" extrusionOk="0">
                  <a:moveTo>
                    <a:pt x="0" y="1"/>
                  </a:moveTo>
                  <a:cubicBezTo>
                    <a:pt x="23" y="47"/>
                    <a:pt x="23" y="92"/>
                    <a:pt x="23" y="138"/>
                  </a:cubicBezTo>
                  <a:lnTo>
                    <a:pt x="46" y="138"/>
                  </a:lnTo>
                  <a:cubicBezTo>
                    <a:pt x="23" y="92"/>
                    <a:pt x="23" y="47"/>
                    <a:pt x="23"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27"/>
            <p:cNvSpPr/>
            <p:nvPr/>
          </p:nvSpPr>
          <p:spPr>
            <a:xfrm>
              <a:off x="2680425" y="3079750"/>
              <a:ext cx="600" cy="1725"/>
            </a:xfrm>
            <a:custGeom>
              <a:avLst/>
              <a:gdLst/>
              <a:ahLst/>
              <a:cxnLst/>
              <a:rect l="l" t="t" r="r" b="b"/>
              <a:pathLst>
                <a:path w="24" h="69" extrusionOk="0">
                  <a:moveTo>
                    <a:pt x="0" y="0"/>
                  </a:moveTo>
                  <a:cubicBezTo>
                    <a:pt x="0" y="46"/>
                    <a:pt x="0" y="69"/>
                    <a:pt x="0" y="69"/>
                  </a:cubicBezTo>
                  <a:lnTo>
                    <a:pt x="23" y="69"/>
                  </a:lnTo>
                  <a:cubicBezTo>
                    <a:pt x="23" y="69"/>
                    <a:pt x="23" y="46"/>
                    <a:pt x="0"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27"/>
            <p:cNvSpPr/>
            <p:nvPr/>
          </p:nvSpPr>
          <p:spPr>
            <a:xfrm>
              <a:off x="2679850" y="3074050"/>
              <a:ext cx="600" cy="5725"/>
            </a:xfrm>
            <a:custGeom>
              <a:avLst/>
              <a:gdLst/>
              <a:ahLst/>
              <a:cxnLst/>
              <a:rect l="l" t="t" r="r" b="b"/>
              <a:pathLst>
                <a:path w="24" h="229" extrusionOk="0">
                  <a:moveTo>
                    <a:pt x="0" y="0"/>
                  </a:moveTo>
                  <a:cubicBezTo>
                    <a:pt x="0" y="114"/>
                    <a:pt x="23" y="183"/>
                    <a:pt x="23" y="228"/>
                  </a:cubicBezTo>
                  <a:cubicBezTo>
                    <a:pt x="23" y="183"/>
                    <a:pt x="23" y="91"/>
                    <a:pt x="0"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27"/>
            <p:cNvSpPr/>
            <p:nvPr/>
          </p:nvSpPr>
          <p:spPr>
            <a:xfrm>
              <a:off x="2669575" y="3097450"/>
              <a:ext cx="13725" cy="6300"/>
            </a:xfrm>
            <a:custGeom>
              <a:avLst/>
              <a:gdLst/>
              <a:ahLst/>
              <a:cxnLst/>
              <a:rect l="l" t="t" r="r" b="b"/>
              <a:pathLst>
                <a:path w="549" h="252" extrusionOk="0">
                  <a:moveTo>
                    <a:pt x="526" y="0"/>
                  </a:moveTo>
                  <a:cubicBezTo>
                    <a:pt x="343" y="0"/>
                    <a:pt x="183" y="23"/>
                    <a:pt x="1" y="46"/>
                  </a:cubicBezTo>
                  <a:cubicBezTo>
                    <a:pt x="1" y="91"/>
                    <a:pt x="1" y="160"/>
                    <a:pt x="1" y="251"/>
                  </a:cubicBezTo>
                  <a:cubicBezTo>
                    <a:pt x="183" y="228"/>
                    <a:pt x="366" y="228"/>
                    <a:pt x="548" y="205"/>
                  </a:cubicBezTo>
                  <a:cubicBezTo>
                    <a:pt x="548" y="114"/>
                    <a:pt x="526" y="46"/>
                    <a:pt x="526"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27"/>
            <p:cNvSpPr/>
            <p:nvPr/>
          </p:nvSpPr>
          <p:spPr>
            <a:xfrm>
              <a:off x="2669575" y="3095725"/>
              <a:ext cx="13150" cy="2875"/>
            </a:xfrm>
            <a:custGeom>
              <a:avLst/>
              <a:gdLst/>
              <a:ahLst/>
              <a:cxnLst/>
              <a:rect l="l" t="t" r="r" b="b"/>
              <a:pathLst>
                <a:path w="526" h="115" extrusionOk="0">
                  <a:moveTo>
                    <a:pt x="526" y="1"/>
                  </a:moveTo>
                  <a:cubicBezTo>
                    <a:pt x="343" y="1"/>
                    <a:pt x="160" y="23"/>
                    <a:pt x="1" y="46"/>
                  </a:cubicBezTo>
                  <a:cubicBezTo>
                    <a:pt x="1" y="46"/>
                    <a:pt x="1" y="69"/>
                    <a:pt x="1" y="115"/>
                  </a:cubicBezTo>
                  <a:cubicBezTo>
                    <a:pt x="183" y="92"/>
                    <a:pt x="343" y="69"/>
                    <a:pt x="526" y="69"/>
                  </a:cubicBezTo>
                  <a:cubicBezTo>
                    <a:pt x="526" y="23"/>
                    <a:pt x="526" y="1"/>
                    <a:pt x="526"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27"/>
            <p:cNvSpPr/>
            <p:nvPr/>
          </p:nvSpPr>
          <p:spPr>
            <a:xfrm>
              <a:off x="2669000" y="3091725"/>
              <a:ext cx="13725" cy="5175"/>
            </a:xfrm>
            <a:custGeom>
              <a:avLst/>
              <a:gdLst/>
              <a:ahLst/>
              <a:cxnLst/>
              <a:rect l="l" t="t" r="r" b="b"/>
              <a:pathLst>
                <a:path w="549" h="207" extrusionOk="0">
                  <a:moveTo>
                    <a:pt x="526" y="1"/>
                  </a:moveTo>
                  <a:cubicBezTo>
                    <a:pt x="343" y="24"/>
                    <a:pt x="183" y="46"/>
                    <a:pt x="1" y="46"/>
                  </a:cubicBezTo>
                  <a:cubicBezTo>
                    <a:pt x="1" y="92"/>
                    <a:pt x="24" y="138"/>
                    <a:pt x="24" y="206"/>
                  </a:cubicBezTo>
                  <a:cubicBezTo>
                    <a:pt x="183" y="183"/>
                    <a:pt x="366" y="161"/>
                    <a:pt x="549" y="161"/>
                  </a:cubicBezTo>
                  <a:cubicBezTo>
                    <a:pt x="526" y="115"/>
                    <a:pt x="526" y="46"/>
                    <a:pt x="526"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27"/>
            <p:cNvSpPr/>
            <p:nvPr/>
          </p:nvSpPr>
          <p:spPr>
            <a:xfrm>
              <a:off x="2669000" y="3088300"/>
              <a:ext cx="13150" cy="4600"/>
            </a:xfrm>
            <a:custGeom>
              <a:avLst/>
              <a:gdLst/>
              <a:ahLst/>
              <a:cxnLst/>
              <a:rect l="l" t="t" r="r" b="b"/>
              <a:pathLst>
                <a:path w="526" h="184" extrusionOk="0">
                  <a:moveTo>
                    <a:pt x="503" y="1"/>
                  </a:moveTo>
                  <a:cubicBezTo>
                    <a:pt x="343" y="24"/>
                    <a:pt x="161" y="24"/>
                    <a:pt x="1" y="46"/>
                  </a:cubicBezTo>
                  <a:cubicBezTo>
                    <a:pt x="1" y="92"/>
                    <a:pt x="1" y="138"/>
                    <a:pt x="1" y="183"/>
                  </a:cubicBezTo>
                  <a:cubicBezTo>
                    <a:pt x="183" y="183"/>
                    <a:pt x="343" y="161"/>
                    <a:pt x="526" y="138"/>
                  </a:cubicBezTo>
                  <a:cubicBezTo>
                    <a:pt x="526" y="92"/>
                    <a:pt x="503" y="46"/>
                    <a:pt x="503"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27"/>
            <p:cNvSpPr/>
            <p:nvPr/>
          </p:nvSpPr>
          <p:spPr>
            <a:xfrm>
              <a:off x="2669000" y="3084875"/>
              <a:ext cx="12575" cy="4600"/>
            </a:xfrm>
            <a:custGeom>
              <a:avLst/>
              <a:gdLst/>
              <a:ahLst/>
              <a:cxnLst/>
              <a:rect l="l" t="t" r="r" b="b"/>
              <a:pathLst>
                <a:path w="503" h="184" extrusionOk="0">
                  <a:moveTo>
                    <a:pt x="480" y="1"/>
                  </a:moveTo>
                  <a:cubicBezTo>
                    <a:pt x="320" y="24"/>
                    <a:pt x="161" y="24"/>
                    <a:pt x="1" y="47"/>
                  </a:cubicBezTo>
                  <a:cubicBezTo>
                    <a:pt x="1" y="92"/>
                    <a:pt x="1" y="138"/>
                    <a:pt x="1" y="183"/>
                  </a:cubicBezTo>
                  <a:cubicBezTo>
                    <a:pt x="161" y="161"/>
                    <a:pt x="343" y="161"/>
                    <a:pt x="503" y="138"/>
                  </a:cubicBezTo>
                  <a:cubicBezTo>
                    <a:pt x="503" y="92"/>
                    <a:pt x="503" y="47"/>
                    <a:pt x="480"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27"/>
            <p:cNvSpPr/>
            <p:nvPr/>
          </p:nvSpPr>
          <p:spPr>
            <a:xfrm>
              <a:off x="2669000" y="3081450"/>
              <a:ext cx="12025" cy="4600"/>
            </a:xfrm>
            <a:custGeom>
              <a:avLst/>
              <a:gdLst/>
              <a:ahLst/>
              <a:cxnLst/>
              <a:rect l="l" t="t" r="r" b="b"/>
              <a:pathLst>
                <a:path w="481" h="184" extrusionOk="0">
                  <a:moveTo>
                    <a:pt x="457" y="1"/>
                  </a:moveTo>
                  <a:cubicBezTo>
                    <a:pt x="320" y="1"/>
                    <a:pt x="161" y="24"/>
                    <a:pt x="1" y="47"/>
                  </a:cubicBezTo>
                  <a:cubicBezTo>
                    <a:pt x="1" y="92"/>
                    <a:pt x="1" y="138"/>
                    <a:pt x="1" y="184"/>
                  </a:cubicBezTo>
                  <a:cubicBezTo>
                    <a:pt x="161" y="161"/>
                    <a:pt x="320" y="161"/>
                    <a:pt x="480" y="138"/>
                  </a:cubicBezTo>
                  <a:cubicBezTo>
                    <a:pt x="480" y="92"/>
                    <a:pt x="480" y="47"/>
                    <a:pt x="457"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27"/>
            <p:cNvSpPr/>
            <p:nvPr/>
          </p:nvSpPr>
          <p:spPr>
            <a:xfrm>
              <a:off x="2669000" y="3079750"/>
              <a:ext cx="11450" cy="2875"/>
            </a:xfrm>
            <a:custGeom>
              <a:avLst/>
              <a:gdLst/>
              <a:ahLst/>
              <a:cxnLst/>
              <a:rect l="l" t="t" r="r" b="b"/>
              <a:pathLst>
                <a:path w="458" h="115" extrusionOk="0">
                  <a:moveTo>
                    <a:pt x="457" y="0"/>
                  </a:moveTo>
                  <a:cubicBezTo>
                    <a:pt x="298" y="0"/>
                    <a:pt x="138" y="23"/>
                    <a:pt x="1" y="23"/>
                  </a:cubicBezTo>
                  <a:cubicBezTo>
                    <a:pt x="1" y="69"/>
                    <a:pt x="1" y="115"/>
                    <a:pt x="1" y="115"/>
                  </a:cubicBezTo>
                  <a:cubicBezTo>
                    <a:pt x="161" y="92"/>
                    <a:pt x="320" y="69"/>
                    <a:pt x="457" y="69"/>
                  </a:cubicBezTo>
                  <a:cubicBezTo>
                    <a:pt x="457" y="69"/>
                    <a:pt x="457" y="46"/>
                    <a:pt x="457"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27"/>
            <p:cNvSpPr/>
            <p:nvPr/>
          </p:nvSpPr>
          <p:spPr>
            <a:xfrm>
              <a:off x="2668425" y="3074050"/>
              <a:ext cx="12025" cy="6300"/>
            </a:xfrm>
            <a:custGeom>
              <a:avLst/>
              <a:gdLst/>
              <a:ahLst/>
              <a:cxnLst/>
              <a:rect l="l" t="t" r="r" b="b"/>
              <a:pathLst>
                <a:path w="481" h="252" extrusionOk="0">
                  <a:moveTo>
                    <a:pt x="457" y="0"/>
                  </a:moveTo>
                  <a:cubicBezTo>
                    <a:pt x="298" y="23"/>
                    <a:pt x="161" y="23"/>
                    <a:pt x="1" y="46"/>
                  </a:cubicBezTo>
                  <a:cubicBezTo>
                    <a:pt x="1" y="137"/>
                    <a:pt x="1" y="206"/>
                    <a:pt x="24" y="251"/>
                  </a:cubicBezTo>
                  <a:cubicBezTo>
                    <a:pt x="161" y="251"/>
                    <a:pt x="321" y="228"/>
                    <a:pt x="480" y="228"/>
                  </a:cubicBezTo>
                  <a:cubicBezTo>
                    <a:pt x="480" y="183"/>
                    <a:pt x="457" y="114"/>
                    <a:pt x="457"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27"/>
            <p:cNvSpPr/>
            <p:nvPr/>
          </p:nvSpPr>
          <p:spPr>
            <a:xfrm>
              <a:off x="2634200" y="3095150"/>
              <a:ext cx="35400" cy="8600"/>
            </a:xfrm>
            <a:custGeom>
              <a:avLst/>
              <a:gdLst/>
              <a:ahLst/>
              <a:cxnLst/>
              <a:rect l="l" t="t" r="r" b="b"/>
              <a:pathLst>
                <a:path w="1416" h="344" extrusionOk="0">
                  <a:moveTo>
                    <a:pt x="46" y="1"/>
                  </a:moveTo>
                  <a:cubicBezTo>
                    <a:pt x="46" y="46"/>
                    <a:pt x="23" y="115"/>
                    <a:pt x="0" y="206"/>
                  </a:cubicBezTo>
                  <a:cubicBezTo>
                    <a:pt x="480" y="320"/>
                    <a:pt x="959" y="343"/>
                    <a:pt x="1416" y="343"/>
                  </a:cubicBezTo>
                  <a:cubicBezTo>
                    <a:pt x="1416" y="252"/>
                    <a:pt x="1416" y="183"/>
                    <a:pt x="1416" y="138"/>
                  </a:cubicBezTo>
                  <a:cubicBezTo>
                    <a:pt x="959" y="138"/>
                    <a:pt x="503" y="115"/>
                    <a:pt x="4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27"/>
            <p:cNvSpPr/>
            <p:nvPr/>
          </p:nvSpPr>
          <p:spPr>
            <a:xfrm>
              <a:off x="2635350" y="3093450"/>
              <a:ext cx="34250" cy="5150"/>
            </a:xfrm>
            <a:custGeom>
              <a:avLst/>
              <a:gdLst/>
              <a:ahLst/>
              <a:cxnLst/>
              <a:rect l="l" t="t" r="r" b="b"/>
              <a:pathLst>
                <a:path w="1370" h="206" extrusionOk="0">
                  <a:moveTo>
                    <a:pt x="23" y="0"/>
                  </a:moveTo>
                  <a:cubicBezTo>
                    <a:pt x="23" y="0"/>
                    <a:pt x="23" y="23"/>
                    <a:pt x="0" y="69"/>
                  </a:cubicBezTo>
                  <a:cubicBezTo>
                    <a:pt x="457" y="183"/>
                    <a:pt x="913" y="206"/>
                    <a:pt x="1370" y="206"/>
                  </a:cubicBezTo>
                  <a:cubicBezTo>
                    <a:pt x="1370" y="160"/>
                    <a:pt x="1370" y="137"/>
                    <a:pt x="1370" y="137"/>
                  </a:cubicBezTo>
                  <a:cubicBezTo>
                    <a:pt x="913" y="137"/>
                    <a:pt x="457" y="114"/>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27"/>
            <p:cNvSpPr/>
            <p:nvPr/>
          </p:nvSpPr>
          <p:spPr>
            <a:xfrm>
              <a:off x="2634200" y="3095150"/>
              <a:ext cx="1175" cy="5175"/>
            </a:xfrm>
            <a:custGeom>
              <a:avLst/>
              <a:gdLst/>
              <a:ahLst/>
              <a:cxnLst/>
              <a:rect l="l" t="t" r="r" b="b"/>
              <a:pathLst>
                <a:path w="47" h="207" extrusionOk="0">
                  <a:moveTo>
                    <a:pt x="46" y="1"/>
                  </a:moveTo>
                  <a:lnTo>
                    <a:pt x="46" y="1"/>
                  </a:lnTo>
                  <a:cubicBezTo>
                    <a:pt x="23" y="46"/>
                    <a:pt x="23" y="115"/>
                    <a:pt x="0" y="206"/>
                  </a:cubicBezTo>
                  <a:cubicBezTo>
                    <a:pt x="23" y="115"/>
                    <a:pt x="46" y="46"/>
                    <a:pt x="46"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27"/>
            <p:cNvSpPr/>
            <p:nvPr/>
          </p:nvSpPr>
          <p:spPr>
            <a:xfrm>
              <a:off x="2635350" y="3093450"/>
              <a:ext cx="575" cy="1725"/>
            </a:xfrm>
            <a:custGeom>
              <a:avLst/>
              <a:gdLst/>
              <a:ahLst/>
              <a:cxnLst/>
              <a:rect l="l" t="t" r="r" b="b"/>
              <a:pathLst>
                <a:path w="23" h="69" extrusionOk="0">
                  <a:moveTo>
                    <a:pt x="0" y="0"/>
                  </a:moveTo>
                  <a:cubicBezTo>
                    <a:pt x="0" y="0"/>
                    <a:pt x="0" y="23"/>
                    <a:pt x="0" y="69"/>
                  </a:cubicBezTo>
                  <a:cubicBezTo>
                    <a:pt x="23" y="23"/>
                    <a:pt x="23" y="0"/>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27"/>
            <p:cNvSpPr/>
            <p:nvPr/>
          </p:nvSpPr>
          <p:spPr>
            <a:xfrm>
              <a:off x="2602825" y="3083175"/>
              <a:ext cx="32550" cy="17150"/>
            </a:xfrm>
            <a:custGeom>
              <a:avLst/>
              <a:gdLst/>
              <a:ahLst/>
              <a:cxnLst/>
              <a:rect l="l" t="t" r="r" b="b"/>
              <a:pathLst>
                <a:path w="1302" h="686" extrusionOk="0">
                  <a:moveTo>
                    <a:pt x="69" y="0"/>
                  </a:moveTo>
                  <a:cubicBezTo>
                    <a:pt x="46" y="46"/>
                    <a:pt x="23" y="115"/>
                    <a:pt x="0" y="183"/>
                  </a:cubicBezTo>
                  <a:cubicBezTo>
                    <a:pt x="388" y="411"/>
                    <a:pt x="822" y="571"/>
                    <a:pt x="1255" y="685"/>
                  </a:cubicBezTo>
                  <a:cubicBezTo>
                    <a:pt x="1278" y="594"/>
                    <a:pt x="1278" y="525"/>
                    <a:pt x="1301" y="480"/>
                  </a:cubicBezTo>
                  <a:cubicBezTo>
                    <a:pt x="867" y="366"/>
                    <a:pt x="457" y="206"/>
                    <a:pt x="69"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27"/>
            <p:cNvSpPr/>
            <p:nvPr/>
          </p:nvSpPr>
          <p:spPr>
            <a:xfrm>
              <a:off x="2604525" y="3080900"/>
              <a:ext cx="30850" cy="14275"/>
            </a:xfrm>
            <a:custGeom>
              <a:avLst/>
              <a:gdLst/>
              <a:ahLst/>
              <a:cxnLst/>
              <a:rect l="l" t="t" r="r" b="b"/>
              <a:pathLst>
                <a:path w="1234" h="571" extrusionOk="0">
                  <a:moveTo>
                    <a:pt x="23" y="0"/>
                  </a:moveTo>
                  <a:cubicBezTo>
                    <a:pt x="23" y="23"/>
                    <a:pt x="1" y="46"/>
                    <a:pt x="1" y="91"/>
                  </a:cubicBezTo>
                  <a:cubicBezTo>
                    <a:pt x="389" y="297"/>
                    <a:pt x="799" y="457"/>
                    <a:pt x="1233" y="571"/>
                  </a:cubicBezTo>
                  <a:cubicBezTo>
                    <a:pt x="1233" y="525"/>
                    <a:pt x="1233" y="502"/>
                    <a:pt x="1233" y="502"/>
                  </a:cubicBezTo>
                  <a:cubicBezTo>
                    <a:pt x="799" y="388"/>
                    <a:pt x="389" y="228"/>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27"/>
            <p:cNvSpPr/>
            <p:nvPr/>
          </p:nvSpPr>
          <p:spPr>
            <a:xfrm>
              <a:off x="2601100" y="3082025"/>
              <a:ext cx="3450" cy="5725"/>
            </a:xfrm>
            <a:custGeom>
              <a:avLst/>
              <a:gdLst/>
              <a:ahLst/>
              <a:cxnLst/>
              <a:rect l="l" t="t" r="r" b="b"/>
              <a:pathLst>
                <a:path w="138" h="229" extrusionOk="0">
                  <a:moveTo>
                    <a:pt x="69" y="1"/>
                  </a:moveTo>
                  <a:cubicBezTo>
                    <a:pt x="69" y="69"/>
                    <a:pt x="46" y="115"/>
                    <a:pt x="1" y="206"/>
                  </a:cubicBezTo>
                  <a:cubicBezTo>
                    <a:pt x="23" y="229"/>
                    <a:pt x="46" y="229"/>
                    <a:pt x="69" y="229"/>
                  </a:cubicBezTo>
                  <a:cubicBezTo>
                    <a:pt x="92" y="161"/>
                    <a:pt x="115" y="92"/>
                    <a:pt x="138" y="46"/>
                  </a:cubicBezTo>
                  <a:cubicBezTo>
                    <a:pt x="115" y="24"/>
                    <a:pt x="92" y="24"/>
                    <a:pt x="6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27"/>
            <p:cNvSpPr/>
            <p:nvPr/>
          </p:nvSpPr>
          <p:spPr>
            <a:xfrm>
              <a:off x="2602825" y="3080325"/>
              <a:ext cx="2300" cy="2875"/>
            </a:xfrm>
            <a:custGeom>
              <a:avLst/>
              <a:gdLst/>
              <a:ahLst/>
              <a:cxnLst/>
              <a:rect l="l" t="t" r="r" b="b"/>
              <a:pathLst>
                <a:path w="92" h="115" extrusionOk="0">
                  <a:moveTo>
                    <a:pt x="23" y="0"/>
                  </a:moveTo>
                  <a:cubicBezTo>
                    <a:pt x="23" y="0"/>
                    <a:pt x="23" y="23"/>
                    <a:pt x="0" y="69"/>
                  </a:cubicBezTo>
                  <a:cubicBezTo>
                    <a:pt x="23" y="92"/>
                    <a:pt x="46" y="92"/>
                    <a:pt x="69" y="114"/>
                  </a:cubicBezTo>
                  <a:cubicBezTo>
                    <a:pt x="69" y="69"/>
                    <a:pt x="91" y="46"/>
                    <a:pt x="91" y="23"/>
                  </a:cubicBezTo>
                  <a:cubicBezTo>
                    <a:pt x="69" y="23"/>
                    <a:pt x="46" y="23"/>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27"/>
            <p:cNvSpPr/>
            <p:nvPr/>
          </p:nvSpPr>
          <p:spPr>
            <a:xfrm>
              <a:off x="2573150" y="3062050"/>
              <a:ext cx="29700" cy="25150"/>
            </a:xfrm>
            <a:custGeom>
              <a:avLst/>
              <a:gdLst/>
              <a:ahLst/>
              <a:cxnLst/>
              <a:rect l="l" t="t" r="r" b="b"/>
              <a:pathLst>
                <a:path w="1188" h="1006" extrusionOk="0">
                  <a:moveTo>
                    <a:pt x="114" y="1"/>
                  </a:moveTo>
                  <a:cubicBezTo>
                    <a:pt x="91" y="47"/>
                    <a:pt x="46" y="115"/>
                    <a:pt x="0" y="183"/>
                  </a:cubicBezTo>
                  <a:cubicBezTo>
                    <a:pt x="343" y="503"/>
                    <a:pt x="708" y="777"/>
                    <a:pt x="1119" y="1005"/>
                  </a:cubicBezTo>
                  <a:cubicBezTo>
                    <a:pt x="1164" y="914"/>
                    <a:pt x="1187" y="868"/>
                    <a:pt x="1187" y="800"/>
                  </a:cubicBezTo>
                  <a:cubicBezTo>
                    <a:pt x="799" y="571"/>
                    <a:pt x="434" y="298"/>
                    <a:pt x="114"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27"/>
            <p:cNvSpPr/>
            <p:nvPr/>
          </p:nvSpPr>
          <p:spPr>
            <a:xfrm>
              <a:off x="2576000" y="3059775"/>
              <a:ext cx="27400" cy="22275"/>
            </a:xfrm>
            <a:custGeom>
              <a:avLst/>
              <a:gdLst/>
              <a:ahLst/>
              <a:cxnLst/>
              <a:rect l="l" t="t" r="r" b="b"/>
              <a:pathLst>
                <a:path w="1096" h="891" extrusionOk="0">
                  <a:moveTo>
                    <a:pt x="23" y="1"/>
                  </a:moveTo>
                  <a:cubicBezTo>
                    <a:pt x="23" y="23"/>
                    <a:pt x="23" y="46"/>
                    <a:pt x="0" y="92"/>
                  </a:cubicBezTo>
                  <a:cubicBezTo>
                    <a:pt x="320" y="389"/>
                    <a:pt x="685" y="662"/>
                    <a:pt x="1073" y="891"/>
                  </a:cubicBezTo>
                  <a:cubicBezTo>
                    <a:pt x="1096" y="845"/>
                    <a:pt x="1096" y="822"/>
                    <a:pt x="1096" y="822"/>
                  </a:cubicBezTo>
                  <a:cubicBezTo>
                    <a:pt x="708" y="594"/>
                    <a:pt x="343" y="320"/>
                    <a:pt x="23"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27"/>
            <p:cNvSpPr/>
            <p:nvPr/>
          </p:nvSpPr>
          <p:spPr>
            <a:xfrm>
              <a:off x="2550875" y="3041525"/>
              <a:ext cx="25150" cy="25125"/>
            </a:xfrm>
            <a:custGeom>
              <a:avLst/>
              <a:gdLst/>
              <a:ahLst/>
              <a:cxnLst/>
              <a:rect l="l" t="t" r="r" b="b"/>
              <a:pathLst>
                <a:path w="1006" h="1005" extrusionOk="0">
                  <a:moveTo>
                    <a:pt x="138" y="0"/>
                  </a:moveTo>
                  <a:cubicBezTo>
                    <a:pt x="92" y="23"/>
                    <a:pt x="47" y="91"/>
                    <a:pt x="1" y="160"/>
                  </a:cubicBezTo>
                  <a:cubicBezTo>
                    <a:pt x="252" y="388"/>
                    <a:pt x="572" y="731"/>
                    <a:pt x="891" y="1004"/>
                  </a:cubicBezTo>
                  <a:cubicBezTo>
                    <a:pt x="937" y="936"/>
                    <a:pt x="982" y="868"/>
                    <a:pt x="1005" y="822"/>
                  </a:cubicBezTo>
                  <a:cubicBezTo>
                    <a:pt x="686" y="525"/>
                    <a:pt x="412" y="228"/>
                    <a:pt x="138"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27"/>
            <p:cNvSpPr/>
            <p:nvPr/>
          </p:nvSpPr>
          <p:spPr>
            <a:xfrm>
              <a:off x="2554300" y="3039800"/>
              <a:ext cx="22300" cy="22275"/>
            </a:xfrm>
            <a:custGeom>
              <a:avLst/>
              <a:gdLst/>
              <a:ahLst/>
              <a:cxnLst/>
              <a:rect l="l" t="t" r="r" b="b"/>
              <a:pathLst>
                <a:path w="892" h="891" extrusionOk="0">
                  <a:moveTo>
                    <a:pt x="47" y="1"/>
                  </a:moveTo>
                  <a:cubicBezTo>
                    <a:pt x="47" y="1"/>
                    <a:pt x="24" y="23"/>
                    <a:pt x="1" y="69"/>
                  </a:cubicBezTo>
                  <a:cubicBezTo>
                    <a:pt x="275" y="297"/>
                    <a:pt x="549" y="594"/>
                    <a:pt x="868" y="891"/>
                  </a:cubicBezTo>
                  <a:cubicBezTo>
                    <a:pt x="891" y="845"/>
                    <a:pt x="891" y="822"/>
                    <a:pt x="891" y="800"/>
                  </a:cubicBezTo>
                  <a:cubicBezTo>
                    <a:pt x="594" y="526"/>
                    <a:pt x="320" y="252"/>
                    <a:pt x="47"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27"/>
            <p:cNvSpPr/>
            <p:nvPr/>
          </p:nvSpPr>
          <p:spPr>
            <a:xfrm>
              <a:off x="2635900" y="3090025"/>
              <a:ext cx="33700" cy="6875"/>
            </a:xfrm>
            <a:custGeom>
              <a:avLst/>
              <a:gdLst/>
              <a:ahLst/>
              <a:cxnLst/>
              <a:rect l="l" t="t" r="r" b="b"/>
              <a:pathLst>
                <a:path w="1348" h="275" extrusionOk="0">
                  <a:moveTo>
                    <a:pt x="47" y="0"/>
                  </a:moveTo>
                  <a:cubicBezTo>
                    <a:pt x="24" y="46"/>
                    <a:pt x="24" y="92"/>
                    <a:pt x="1" y="137"/>
                  </a:cubicBezTo>
                  <a:cubicBezTo>
                    <a:pt x="435" y="251"/>
                    <a:pt x="891" y="274"/>
                    <a:pt x="1348" y="274"/>
                  </a:cubicBezTo>
                  <a:cubicBezTo>
                    <a:pt x="1348" y="206"/>
                    <a:pt x="1325" y="160"/>
                    <a:pt x="1325" y="114"/>
                  </a:cubicBezTo>
                  <a:cubicBezTo>
                    <a:pt x="891" y="114"/>
                    <a:pt x="457" y="114"/>
                    <a:pt x="47"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27"/>
            <p:cNvSpPr/>
            <p:nvPr/>
          </p:nvSpPr>
          <p:spPr>
            <a:xfrm>
              <a:off x="2637050" y="3086600"/>
              <a:ext cx="31975" cy="6300"/>
            </a:xfrm>
            <a:custGeom>
              <a:avLst/>
              <a:gdLst/>
              <a:ahLst/>
              <a:cxnLst/>
              <a:rect l="l" t="t" r="r" b="b"/>
              <a:pathLst>
                <a:path w="1279" h="252" extrusionOk="0">
                  <a:moveTo>
                    <a:pt x="23" y="0"/>
                  </a:moveTo>
                  <a:cubicBezTo>
                    <a:pt x="23" y="46"/>
                    <a:pt x="1" y="92"/>
                    <a:pt x="1" y="137"/>
                  </a:cubicBezTo>
                  <a:cubicBezTo>
                    <a:pt x="411" y="251"/>
                    <a:pt x="845" y="251"/>
                    <a:pt x="1279" y="251"/>
                  </a:cubicBezTo>
                  <a:cubicBezTo>
                    <a:pt x="1279" y="206"/>
                    <a:pt x="1279" y="160"/>
                    <a:pt x="1279" y="114"/>
                  </a:cubicBezTo>
                  <a:cubicBezTo>
                    <a:pt x="868" y="114"/>
                    <a:pt x="434" y="92"/>
                    <a:pt x="2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27"/>
            <p:cNvSpPr/>
            <p:nvPr/>
          </p:nvSpPr>
          <p:spPr>
            <a:xfrm>
              <a:off x="2605100" y="3078025"/>
              <a:ext cx="31975" cy="15450"/>
            </a:xfrm>
            <a:custGeom>
              <a:avLst/>
              <a:gdLst/>
              <a:ahLst/>
              <a:cxnLst/>
              <a:rect l="l" t="t" r="r" b="b"/>
              <a:pathLst>
                <a:path w="1279" h="618" extrusionOk="0">
                  <a:moveTo>
                    <a:pt x="69" y="1"/>
                  </a:moveTo>
                  <a:cubicBezTo>
                    <a:pt x="46" y="47"/>
                    <a:pt x="23" y="92"/>
                    <a:pt x="0" y="115"/>
                  </a:cubicBezTo>
                  <a:cubicBezTo>
                    <a:pt x="388" y="343"/>
                    <a:pt x="799" y="503"/>
                    <a:pt x="1233" y="617"/>
                  </a:cubicBezTo>
                  <a:cubicBezTo>
                    <a:pt x="1256" y="572"/>
                    <a:pt x="1256" y="526"/>
                    <a:pt x="1279" y="480"/>
                  </a:cubicBezTo>
                  <a:cubicBezTo>
                    <a:pt x="845" y="366"/>
                    <a:pt x="434" y="206"/>
                    <a:pt x="69"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27"/>
            <p:cNvSpPr/>
            <p:nvPr/>
          </p:nvSpPr>
          <p:spPr>
            <a:xfrm>
              <a:off x="2606800" y="3075175"/>
              <a:ext cx="30850" cy="14875"/>
            </a:xfrm>
            <a:custGeom>
              <a:avLst/>
              <a:gdLst/>
              <a:ahLst/>
              <a:cxnLst/>
              <a:rect l="l" t="t" r="r" b="b"/>
              <a:pathLst>
                <a:path w="1234" h="595" extrusionOk="0">
                  <a:moveTo>
                    <a:pt x="69" y="1"/>
                  </a:moveTo>
                  <a:cubicBezTo>
                    <a:pt x="46" y="24"/>
                    <a:pt x="24" y="69"/>
                    <a:pt x="1" y="115"/>
                  </a:cubicBezTo>
                  <a:cubicBezTo>
                    <a:pt x="366" y="320"/>
                    <a:pt x="777" y="480"/>
                    <a:pt x="1211" y="594"/>
                  </a:cubicBezTo>
                  <a:cubicBezTo>
                    <a:pt x="1211" y="549"/>
                    <a:pt x="1233" y="503"/>
                    <a:pt x="1233" y="457"/>
                  </a:cubicBezTo>
                  <a:cubicBezTo>
                    <a:pt x="823" y="343"/>
                    <a:pt x="435" y="206"/>
                    <a:pt x="69" y="1"/>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27"/>
            <p:cNvSpPr/>
            <p:nvPr/>
          </p:nvSpPr>
          <p:spPr>
            <a:xfrm>
              <a:off x="2555450" y="3036950"/>
              <a:ext cx="51375" cy="43975"/>
            </a:xfrm>
            <a:custGeom>
              <a:avLst/>
              <a:gdLst/>
              <a:ahLst/>
              <a:cxnLst/>
              <a:rect l="l" t="t" r="r" b="b"/>
              <a:pathLst>
                <a:path w="2055" h="1759" extrusionOk="0">
                  <a:moveTo>
                    <a:pt x="92" y="1"/>
                  </a:moveTo>
                  <a:cubicBezTo>
                    <a:pt x="69" y="46"/>
                    <a:pt x="23" y="92"/>
                    <a:pt x="1" y="115"/>
                  </a:cubicBezTo>
                  <a:cubicBezTo>
                    <a:pt x="571" y="662"/>
                    <a:pt x="1187" y="1347"/>
                    <a:pt x="1986" y="1758"/>
                  </a:cubicBezTo>
                  <a:cubicBezTo>
                    <a:pt x="2009" y="1735"/>
                    <a:pt x="2032" y="1690"/>
                    <a:pt x="2055" y="1644"/>
                  </a:cubicBezTo>
                  <a:cubicBezTo>
                    <a:pt x="1279" y="1233"/>
                    <a:pt x="685" y="571"/>
                    <a:pt x="92"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27"/>
            <p:cNvSpPr/>
            <p:nvPr/>
          </p:nvSpPr>
          <p:spPr>
            <a:xfrm>
              <a:off x="2557725" y="3034675"/>
              <a:ext cx="50825" cy="43375"/>
            </a:xfrm>
            <a:custGeom>
              <a:avLst/>
              <a:gdLst/>
              <a:ahLst/>
              <a:cxnLst/>
              <a:rect l="l" t="t" r="r" b="b"/>
              <a:pathLst>
                <a:path w="2033" h="1735" extrusionOk="0">
                  <a:moveTo>
                    <a:pt x="92" y="0"/>
                  </a:moveTo>
                  <a:cubicBezTo>
                    <a:pt x="69" y="23"/>
                    <a:pt x="24" y="69"/>
                    <a:pt x="1" y="92"/>
                  </a:cubicBezTo>
                  <a:cubicBezTo>
                    <a:pt x="594" y="662"/>
                    <a:pt x="1188" y="1324"/>
                    <a:pt x="1964" y="1735"/>
                  </a:cubicBezTo>
                  <a:cubicBezTo>
                    <a:pt x="1987" y="1689"/>
                    <a:pt x="2009" y="1644"/>
                    <a:pt x="2032" y="1621"/>
                  </a:cubicBezTo>
                  <a:cubicBezTo>
                    <a:pt x="1279" y="1210"/>
                    <a:pt x="708" y="571"/>
                    <a:pt x="92"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27"/>
            <p:cNvSpPr/>
            <p:nvPr/>
          </p:nvSpPr>
          <p:spPr>
            <a:xfrm>
              <a:off x="2638200" y="3083175"/>
              <a:ext cx="30825" cy="6300"/>
            </a:xfrm>
            <a:custGeom>
              <a:avLst/>
              <a:gdLst/>
              <a:ahLst/>
              <a:cxnLst/>
              <a:rect l="l" t="t" r="r" b="b"/>
              <a:pathLst>
                <a:path w="1233" h="252" extrusionOk="0">
                  <a:moveTo>
                    <a:pt x="23" y="0"/>
                  </a:moveTo>
                  <a:cubicBezTo>
                    <a:pt x="23" y="46"/>
                    <a:pt x="0" y="92"/>
                    <a:pt x="0" y="137"/>
                  </a:cubicBezTo>
                  <a:cubicBezTo>
                    <a:pt x="411" y="229"/>
                    <a:pt x="822" y="251"/>
                    <a:pt x="1233" y="251"/>
                  </a:cubicBezTo>
                  <a:cubicBezTo>
                    <a:pt x="1233" y="206"/>
                    <a:pt x="1233" y="160"/>
                    <a:pt x="1233" y="115"/>
                  </a:cubicBezTo>
                  <a:cubicBezTo>
                    <a:pt x="822" y="115"/>
                    <a:pt x="411" y="92"/>
                    <a:pt x="23"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27"/>
            <p:cNvSpPr/>
            <p:nvPr/>
          </p:nvSpPr>
          <p:spPr>
            <a:xfrm>
              <a:off x="2638775" y="3079750"/>
              <a:ext cx="30250" cy="6300"/>
            </a:xfrm>
            <a:custGeom>
              <a:avLst/>
              <a:gdLst/>
              <a:ahLst/>
              <a:cxnLst/>
              <a:rect l="l" t="t" r="r" b="b"/>
              <a:pathLst>
                <a:path w="1210" h="252" extrusionOk="0">
                  <a:moveTo>
                    <a:pt x="23" y="0"/>
                  </a:moveTo>
                  <a:cubicBezTo>
                    <a:pt x="23" y="46"/>
                    <a:pt x="0" y="92"/>
                    <a:pt x="0" y="137"/>
                  </a:cubicBezTo>
                  <a:cubicBezTo>
                    <a:pt x="388" y="229"/>
                    <a:pt x="799" y="252"/>
                    <a:pt x="1210" y="252"/>
                  </a:cubicBezTo>
                  <a:cubicBezTo>
                    <a:pt x="1210" y="206"/>
                    <a:pt x="1210" y="160"/>
                    <a:pt x="1210" y="115"/>
                  </a:cubicBezTo>
                  <a:cubicBezTo>
                    <a:pt x="799" y="115"/>
                    <a:pt x="411" y="92"/>
                    <a:pt x="23"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27"/>
            <p:cNvSpPr/>
            <p:nvPr/>
          </p:nvSpPr>
          <p:spPr>
            <a:xfrm>
              <a:off x="2637625" y="3083175"/>
              <a:ext cx="1175" cy="3450"/>
            </a:xfrm>
            <a:custGeom>
              <a:avLst/>
              <a:gdLst/>
              <a:ahLst/>
              <a:cxnLst/>
              <a:rect l="l" t="t" r="r" b="b"/>
              <a:pathLst>
                <a:path w="47" h="138" extrusionOk="0">
                  <a:moveTo>
                    <a:pt x="23" y="0"/>
                  </a:moveTo>
                  <a:cubicBezTo>
                    <a:pt x="23" y="46"/>
                    <a:pt x="0" y="92"/>
                    <a:pt x="0" y="137"/>
                  </a:cubicBezTo>
                  <a:lnTo>
                    <a:pt x="23" y="137"/>
                  </a:lnTo>
                  <a:cubicBezTo>
                    <a:pt x="23" y="92"/>
                    <a:pt x="46" y="46"/>
                    <a:pt x="46"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27"/>
            <p:cNvSpPr/>
            <p:nvPr/>
          </p:nvSpPr>
          <p:spPr>
            <a:xfrm>
              <a:off x="2638200" y="3079175"/>
              <a:ext cx="1150" cy="4025"/>
            </a:xfrm>
            <a:custGeom>
              <a:avLst/>
              <a:gdLst/>
              <a:ahLst/>
              <a:cxnLst/>
              <a:rect l="l" t="t" r="r" b="b"/>
              <a:pathLst>
                <a:path w="46" h="161" extrusionOk="0">
                  <a:moveTo>
                    <a:pt x="23" y="1"/>
                  </a:moveTo>
                  <a:cubicBezTo>
                    <a:pt x="23" y="46"/>
                    <a:pt x="0" y="115"/>
                    <a:pt x="0" y="160"/>
                  </a:cubicBezTo>
                  <a:lnTo>
                    <a:pt x="23" y="160"/>
                  </a:lnTo>
                  <a:cubicBezTo>
                    <a:pt x="23" y="115"/>
                    <a:pt x="46" y="69"/>
                    <a:pt x="46" y="23"/>
                  </a:cubicBezTo>
                  <a:cubicBezTo>
                    <a:pt x="46" y="23"/>
                    <a:pt x="23" y="1"/>
                    <a:pt x="23"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27"/>
            <p:cNvSpPr/>
            <p:nvPr/>
          </p:nvSpPr>
          <p:spPr>
            <a:xfrm>
              <a:off x="2609650" y="3072325"/>
              <a:ext cx="28575" cy="14300"/>
            </a:xfrm>
            <a:custGeom>
              <a:avLst/>
              <a:gdLst/>
              <a:ahLst/>
              <a:cxnLst/>
              <a:rect l="l" t="t" r="r" b="b"/>
              <a:pathLst>
                <a:path w="1143" h="572" extrusionOk="0">
                  <a:moveTo>
                    <a:pt x="47" y="1"/>
                  </a:moveTo>
                  <a:cubicBezTo>
                    <a:pt x="24" y="46"/>
                    <a:pt x="1" y="92"/>
                    <a:pt x="1" y="138"/>
                  </a:cubicBezTo>
                  <a:cubicBezTo>
                    <a:pt x="343" y="320"/>
                    <a:pt x="731" y="480"/>
                    <a:pt x="1119" y="571"/>
                  </a:cubicBezTo>
                  <a:cubicBezTo>
                    <a:pt x="1119" y="526"/>
                    <a:pt x="1142" y="480"/>
                    <a:pt x="1142" y="434"/>
                  </a:cubicBezTo>
                  <a:cubicBezTo>
                    <a:pt x="754" y="320"/>
                    <a:pt x="389" y="183"/>
                    <a:pt x="47"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27"/>
            <p:cNvSpPr/>
            <p:nvPr/>
          </p:nvSpPr>
          <p:spPr>
            <a:xfrm>
              <a:off x="2610800" y="3068900"/>
              <a:ext cx="28000" cy="14300"/>
            </a:xfrm>
            <a:custGeom>
              <a:avLst/>
              <a:gdLst/>
              <a:ahLst/>
              <a:cxnLst/>
              <a:rect l="l" t="t" r="r" b="b"/>
              <a:pathLst>
                <a:path w="1120" h="572" extrusionOk="0">
                  <a:moveTo>
                    <a:pt x="46" y="1"/>
                  </a:moveTo>
                  <a:cubicBezTo>
                    <a:pt x="23" y="46"/>
                    <a:pt x="1" y="92"/>
                    <a:pt x="1" y="138"/>
                  </a:cubicBezTo>
                  <a:cubicBezTo>
                    <a:pt x="343" y="320"/>
                    <a:pt x="708" y="457"/>
                    <a:pt x="1096" y="571"/>
                  </a:cubicBezTo>
                  <a:cubicBezTo>
                    <a:pt x="1096" y="526"/>
                    <a:pt x="1119" y="457"/>
                    <a:pt x="1119" y="412"/>
                  </a:cubicBezTo>
                  <a:cubicBezTo>
                    <a:pt x="754" y="320"/>
                    <a:pt x="389" y="183"/>
                    <a:pt x="46"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27"/>
            <p:cNvSpPr/>
            <p:nvPr/>
          </p:nvSpPr>
          <p:spPr>
            <a:xfrm>
              <a:off x="2608525" y="3071750"/>
              <a:ext cx="2300" cy="4025"/>
            </a:xfrm>
            <a:custGeom>
              <a:avLst/>
              <a:gdLst/>
              <a:ahLst/>
              <a:cxnLst/>
              <a:rect l="l" t="t" r="r" b="b"/>
              <a:pathLst>
                <a:path w="92" h="161" extrusionOk="0">
                  <a:moveTo>
                    <a:pt x="46" y="1"/>
                  </a:moveTo>
                  <a:cubicBezTo>
                    <a:pt x="23" y="47"/>
                    <a:pt x="0" y="92"/>
                    <a:pt x="0" y="138"/>
                  </a:cubicBezTo>
                  <a:cubicBezTo>
                    <a:pt x="0" y="138"/>
                    <a:pt x="23" y="138"/>
                    <a:pt x="46" y="161"/>
                  </a:cubicBezTo>
                  <a:cubicBezTo>
                    <a:pt x="46" y="115"/>
                    <a:pt x="69" y="69"/>
                    <a:pt x="92" y="24"/>
                  </a:cubicBezTo>
                  <a:cubicBezTo>
                    <a:pt x="69" y="1"/>
                    <a:pt x="69" y="1"/>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27"/>
            <p:cNvSpPr/>
            <p:nvPr/>
          </p:nvSpPr>
          <p:spPr>
            <a:xfrm>
              <a:off x="2609650" y="3068325"/>
              <a:ext cx="2325" cy="4025"/>
            </a:xfrm>
            <a:custGeom>
              <a:avLst/>
              <a:gdLst/>
              <a:ahLst/>
              <a:cxnLst/>
              <a:rect l="l" t="t" r="r" b="b"/>
              <a:pathLst>
                <a:path w="93" h="161" extrusionOk="0">
                  <a:moveTo>
                    <a:pt x="47" y="1"/>
                  </a:moveTo>
                  <a:cubicBezTo>
                    <a:pt x="24" y="47"/>
                    <a:pt x="24" y="92"/>
                    <a:pt x="1" y="138"/>
                  </a:cubicBezTo>
                  <a:cubicBezTo>
                    <a:pt x="24" y="138"/>
                    <a:pt x="24" y="138"/>
                    <a:pt x="47" y="161"/>
                  </a:cubicBezTo>
                  <a:cubicBezTo>
                    <a:pt x="47" y="115"/>
                    <a:pt x="69" y="69"/>
                    <a:pt x="92" y="24"/>
                  </a:cubicBezTo>
                  <a:cubicBezTo>
                    <a:pt x="69" y="1"/>
                    <a:pt x="69" y="1"/>
                    <a:pt x="47"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27"/>
            <p:cNvSpPr/>
            <p:nvPr/>
          </p:nvSpPr>
          <p:spPr>
            <a:xfrm>
              <a:off x="2583975" y="3054075"/>
              <a:ext cx="25700" cy="21125"/>
            </a:xfrm>
            <a:custGeom>
              <a:avLst/>
              <a:gdLst/>
              <a:ahLst/>
              <a:cxnLst/>
              <a:rect l="l" t="t" r="r" b="b"/>
              <a:pathLst>
                <a:path w="1028" h="845" extrusionOk="0">
                  <a:moveTo>
                    <a:pt x="69" y="0"/>
                  </a:moveTo>
                  <a:cubicBezTo>
                    <a:pt x="46" y="46"/>
                    <a:pt x="24" y="92"/>
                    <a:pt x="1" y="114"/>
                  </a:cubicBezTo>
                  <a:cubicBezTo>
                    <a:pt x="298" y="388"/>
                    <a:pt x="617" y="639"/>
                    <a:pt x="982" y="845"/>
                  </a:cubicBezTo>
                  <a:cubicBezTo>
                    <a:pt x="982" y="799"/>
                    <a:pt x="1005" y="754"/>
                    <a:pt x="1028" y="708"/>
                  </a:cubicBezTo>
                  <a:cubicBezTo>
                    <a:pt x="686" y="502"/>
                    <a:pt x="366" y="274"/>
                    <a:pt x="69"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27"/>
            <p:cNvSpPr/>
            <p:nvPr/>
          </p:nvSpPr>
          <p:spPr>
            <a:xfrm>
              <a:off x="2585700" y="3051225"/>
              <a:ext cx="25125" cy="20550"/>
            </a:xfrm>
            <a:custGeom>
              <a:avLst/>
              <a:gdLst/>
              <a:ahLst/>
              <a:cxnLst/>
              <a:rect l="l" t="t" r="r" b="b"/>
              <a:pathLst>
                <a:path w="1005" h="822" extrusionOk="0">
                  <a:moveTo>
                    <a:pt x="69" y="0"/>
                  </a:moveTo>
                  <a:cubicBezTo>
                    <a:pt x="46" y="23"/>
                    <a:pt x="23" y="69"/>
                    <a:pt x="0" y="114"/>
                  </a:cubicBezTo>
                  <a:cubicBezTo>
                    <a:pt x="297" y="388"/>
                    <a:pt x="617" y="616"/>
                    <a:pt x="959" y="822"/>
                  </a:cubicBezTo>
                  <a:cubicBezTo>
                    <a:pt x="982" y="776"/>
                    <a:pt x="982" y="731"/>
                    <a:pt x="1005" y="685"/>
                  </a:cubicBezTo>
                  <a:cubicBezTo>
                    <a:pt x="685" y="480"/>
                    <a:pt x="366" y="251"/>
                    <a:pt x="69"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27"/>
            <p:cNvSpPr/>
            <p:nvPr/>
          </p:nvSpPr>
          <p:spPr>
            <a:xfrm>
              <a:off x="2560025" y="3031825"/>
              <a:ext cx="25700" cy="25125"/>
            </a:xfrm>
            <a:custGeom>
              <a:avLst/>
              <a:gdLst/>
              <a:ahLst/>
              <a:cxnLst/>
              <a:rect l="l" t="t" r="r" b="b"/>
              <a:pathLst>
                <a:path w="1028" h="1005" extrusionOk="0">
                  <a:moveTo>
                    <a:pt x="91" y="0"/>
                  </a:moveTo>
                  <a:cubicBezTo>
                    <a:pt x="69" y="46"/>
                    <a:pt x="23" y="69"/>
                    <a:pt x="0" y="114"/>
                  </a:cubicBezTo>
                  <a:cubicBezTo>
                    <a:pt x="320" y="411"/>
                    <a:pt x="639" y="731"/>
                    <a:pt x="959" y="1004"/>
                  </a:cubicBezTo>
                  <a:cubicBezTo>
                    <a:pt x="982" y="982"/>
                    <a:pt x="1004" y="936"/>
                    <a:pt x="1027" y="890"/>
                  </a:cubicBezTo>
                  <a:cubicBezTo>
                    <a:pt x="708" y="616"/>
                    <a:pt x="411" y="297"/>
                    <a:pt x="91"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27"/>
            <p:cNvSpPr/>
            <p:nvPr/>
          </p:nvSpPr>
          <p:spPr>
            <a:xfrm>
              <a:off x="2562300" y="3028950"/>
              <a:ext cx="25125" cy="25150"/>
            </a:xfrm>
            <a:custGeom>
              <a:avLst/>
              <a:gdLst/>
              <a:ahLst/>
              <a:cxnLst/>
              <a:rect l="l" t="t" r="r" b="b"/>
              <a:pathLst>
                <a:path w="1005" h="1006" extrusionOk="0">
                  <a:moveTo>
                    <a:pt x="92" y="1"/>
                  </a:moveTo>
                  <a:cubicBezTo>
                    <a:pt x="69" y="47"/>
                    <a:pt x="23" y="69"/>
                    <a:pt x="0" y="115"/>
                  </a:cubicBezTo>
                  <a:cubicBezTo>
                    <a:pt x="320" y="412"/>
                    <a:pt x="617" y="731"/>
                    <a:pt x="936" y="1005"/>
                  </a:cubicBezTo>
                  <a:cubicBezTo>
                    <a:pt x="959" y="960"/>
                    <a:pt x="982" y="914"/>
                    <a:pt x="1005" y="891"/>
                  </a:cubicBezTo>
                  <a:cubicBezTo>
                    <a:pt x="708" y="617"/>
                    <a:pt x="434" y="298"/>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27"/>
            <p:cNvSpPr/>
            <p:nvPr/>
          </p:nvSpPr>
          <p:spPr>
            <a:xfrm>
              <a:off x="2639325" y="3077475"/>
              <a:ext cx="29700" cy="5150"/>
            </a:xfrm>
            <a:custGeom>
              <a:avLst/>
              <a:gdLst/>
              <a:ahLst/>
              <a:cxnLst/>
              <a:rect l="l" t="t" r="r" b="b"/>
              <a:pathLst>
                <a:path w="1188" h="206" extrusionOk="0">
                  <a:moveTo>
                    <a:pt x="24" y="0"/>
                  </a:moveTo>
                  <a:cubicBezTo>
                    <a:pt x="1" y="46"/>
                    <a:pt x="1" y="91"/>
                    <a:pt x="1" y="91"/>
                  </a:cubicBezTo>
                  <a:cubicBezTo>
                    <a:pt x="389" y="183"/>
                    <a:pt x="777" y="206"/>
                    <a:pt x="1188" y="206"/>
                  </a:cubicBezTo>
                  <a:cubicBezTo>
                    <a:pt x="1188" y="206"/>
                    <a:pt x="1188" y="160"/>
                    <a:pt x="1188" y="114"/>
                  </a:cubicBezTo>
                  <a:cubicBezTo>
                    <a:pt x="1117" y="118"/>
                    <a:pt x="1047" y="120"/>
                    <a:pt x="978" y="120"/>
                  </a:cubicBezTo>
                  <a:cubicBezTo>
                    <a:pt x="644" y="120"/>
                    <a:pt x="326" y="76"/>
                    <a:pt x="24"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27"/>
            <p:cNvSpPr/>
            <p:nvPr/>
          </p:nvSpPr>
          <p:spPr>
            <a:xfrm>
              <a:off x="2639900" y="3072325"/>
              <a:ext cx="29125" cy="8175"/>
            </a:xfrm>
            <a:custGeom>
              <a:avLst/>
              <a:gdLst/>
              <a:ahLst/>
              <a:cxnLst/>
              <a:rect l="l" t="t" r="r" b="b"/>
              <a:pathLst>
                <a:path w="1165" h="327" extrusionOk="0">
                  <a:moveTo>
                    <a:pt x="24" y="1"/>
                  </a:moveTo>
                  <a:cubicBezTo>
                    <a:pt x="1" y="92"/>
                    <a:pt x="1" y="160"/>
                    <a:pt x="1" y="206"/>
                  </a:cubicBezTo>
                  <a:cubicBezTo>
                    <a:pt x="303" y="282"/>
                    <a:pt x="621" y="326"/>
                    <a:pt x="955" y="326"/>
                  </a:cubicBezTo>
                  <a:cubicBezTo>
                    <a:pt x="1024" y="326"/>
                    <a:pt x="1094" y="324"/>
                    <a:pt x="1165" y="320"/>
                  </a:cubicBezTo>
                  <a:cubicBezTo>
                    <a:pt x="1142" y="275"/>
                    <a:pt x="1142" y="206"/>
                    <a:pt x="1142" y="115"/>
                  </a:cubicBezTo>
                  <a:cubicBezTo>
                    <a:pt x="1075" y="119"/>
                    <a:pt x="1010" y="121"/>
                    <a:pt x="944" y="121"/>
                  </a:cubicBezTo>
                  <a:cubicBezTo>
                    <a:pt x="629" y="121"/>
                    <a:pt x="326" y="76"/>
                    <a:pt x="24"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27"/>
            <p:cNvSpPr/>
            <p:nvPr/>
          </p:nvSpPr>
          <p:spPr>
            <a:xfrm>
              <a:off x="2611950" y="3067200"/>
              <a:ext cx="27975" cy="12575"/>
            </a:xfrm>
            <a:custGeom>
              <a:avLst/>
              <a:gdLst/>
              <a:ahLst/>
              <a:cxnLst/>
              <a:rect l="l" t="t" r="r" b="b"/>
              <a:pathLst>
                <a:path w="1119" h="503" extrusionOk="0">
                  <a:moveTo>
                    <a:pt x="46" y="0"/>
                  </a:moveTo>
                  <a:cubicBezTo>
                    <a:pt x="23" y="46"/>
                    <a:pt x="0" y="69"/>
                    <a:pt x="0" y="69"/>
                  </a:cubicBezTo>
                  <a:cubicBezTo>
                    <a:pt x="343" y="251"/>
                    <a:pt x="708" y="411"/>
                    <a:pt x="1096" y="502"/>
                  </a:cubicBezTo>
                  <a:cubicBezTo>
                    <a:pt x="1096" y="502"/>
                    <a:pt x="1096" y="457"/>
                    <a:pt x="1119" y="411"/>
                  </a:cubicBezTo>
                  <a:cubicBezTo>
                    <a:pt x="754" y="320"/>
                    <a:pt x="388" y="183"/>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27"/>
            <p:cNvSpPr/>
            <p:nvPr/>
          </p:nvSpPr>
          <p:spPr>
            <a:xfrm>
              <a:off x="2613075" y="3062625"/>
              <a:ext cx="27425" cy="14875"/>
            </a:xfrm>
            <a:custGeom>
              <a:avLst/>
              <a:gdLst/>
              <a:ahLst/>
              <a:cxnLst/>
              <a:rect l="l" t="t" r="r" b="b"/>
              <a:pathLst>
                <a:path w="1097" h="595" extrusionOk="0">
                  <a:moveTo>
                    <a:pt x="92" y="1"/>
                  </a:moveTo>
                  <a:cubicBezTo>
                    <a:pt x="47" y="69"/>
                    <a:pt x="24" y="138"/>
                    <a:pt x="1" y="183"/>
                  </a:cubicBezTo>
                  <a:cubicBezTo>
                    <a:pt x="343" y="366"/>
                    <a:pt x="709" y="503"/>
                    <a:pt x="1074" y="594"/>
                  </a:cubicBezTo>
                  <a:cubicBezTo>
                    <a:pt x="1074" y="548"/>
                    <a:pt x="1074" y="480"/>
                    <a:pt x="1097" y="389"/>
                  </a:cubicBezTo>
                  <a:cubicBezTo>
                    <a:pt x="754" y="297"/>
                    <a:pt x="412" y="183"/>
                    <a:pt x="92"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27"/>
            <p:cNvSpPr/>
            <p:nvPr/>
          </p:nvSpPr>
          <p:spPr>
            <a:xfrm>
              <a:off x="2588550" y="3050075"/>
              <a:ext cx="24550" cy="18850"/>
            </a:xfrm>
            <a:custGeom>
              <a:avLst/>
              <a:gdLst/>
              <a:ahLst/>
              <a:cxnLst/>
              <a:rect l="l" t="t" r="r" b="b"/>
              <a:pathLst>
                <a:path w="982" h="754" extrusionOk="0">
                  <a:moveTo>
                    <a:pt x="46" y="1"/>
                  </a:moveTo>
                  <a:cubicBezTo>
                    <a:pt x="23" y="46"/>
                    <a:pt x="0" y="69"/>
                    <a:pt x="0" y="69"/>
                  </a:cubicBezTo>
                  <a:cubicBezTo>
                    <a:pt x="297" y="320"/>
                    <a:pt x="594" y="571"/>
                    <a:pt x="936" y="754"/>
                  </a:cubicBezTo>
                  <a:cubicBezTo>
                    <a:pt x="936" y="754"/>
                    <a:pt x="959" y="731"/>
                    <a:pt x="982" y="685"/>
                  </a:cubicBezTo>
                  <a:cubicBezTo>
                    <a:pt x="662" y="503"/>
                    <a:pt x="343" y="274"/>
                    <a:pt x="46"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27"/>
            <p:cNvSpPr/>
            <p:nvPr/>
          </p:nvSpPr>
          <p:spPr>
            <a:xfrm>
              <a:off x="2589700" y="3045500"/>
              <a:ext cx="25700" cy="21725"/>
            </a:xfrm>
            <a:custGeom>
              <a:avLst/>
              <a:gdLst/>
              <a:ahLst/>
              <a:cxnLst/>
              <a:rect l="l" t="t" r="r" b="b"/>
              <a:pathLst>
                <a:path w="1028" h="869" extrusionOk="0">
                  <a:moveTo>
                    <a:pt x="114" y="1"/>
                  </a:moveTo>
                  <a:cubicBezTo>
                    <a:pt x="69" y="92"/>
                    <a:pt x="23" y="138"/>
                    <a:pt x="0" y="184"/>
                  </a:cubicBezTo>
                  <a:cubicBezTo>
                    <a:pt x="297" y="457"/>
                    <a:pt x="616" y="686"/>
                    <a:pt x="936" y="868"/>
                  </a:cubicBezTo>
                  <a:cubicBezTo>
                    <a:pt x="959" y="823"/>
                    <a:pt x="982" y="754"/>
                    <a:pt x="1027" y="686"/>
                  </a:cubicBezTo>
                  <a:cubicBezTo>
                    <a:pt x="708" y="503"/>
                    <a:pt x="411" y="275"/>
                    <a:pt x="114"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27"/>
            <p:cNvSpPr/>
            <p:nvPr/>
          </p:nvSpPr>
          <p:spPr>
            <a:xfrm>
              <a:off x="2587400" y="3049500"/>
              <a:ext cx="2325" cy="2300"/>
            </a:xfrm>
            <a:custGeom>
              <a:avLst/>
              <a:gdLst/>
              <a:ahLst/>
              <a:cxnLst/>
              <a:rect l="l" t="t" r="r" b="b"/>
              <a:pathLst>
                <a:path w="93" h="92" extrusionOk="0">
                  <a:moveTo>
                    <a:pt x="46" y="1"/>
                  </a:moveTo>
                  <a:cubicBezTo>
                    <a:pt x="24" y="24"/>
                    <a:pt x="24" y="46"/>
                    <a:pt x="1" y="69"/>
                  </a:cubicBezTo>
                  <a:cubicBezTo>
                    <a:pt x="24" y="69"/>
                    <a:pt x="46" y="92"/>
                    <a:pt x="46" y="92"/>
                  </a:cubicBezTo>
                  <a:cubicBezTo>
                    <a:pt x="46" y="92"/>
                    <a:pt x="69" y="69"/>
                    <a:pt x="92" y="24"/>
                  </a:cubicBezTo>
                  <a:cubicBezTo>
                    <a:pt x="92" y="24"/>
                    <a:pt x="69" y="1"/>
                    <a:pt x="46"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27"/>
            <p:cNvSpPr/>
            <p:nvPr/>
          </p:nvSpPr>
          <p:spPr>
            <a:xfrm>
              <a:off x="2588550" y="3044950"/>
              <a:ext cx="4025" cy="5150"/>
            </a:xfrm>
            <a:custGeom>
              <a:avLst/>
              <a:gdLst/>
              <a:ahLst/>
              <a:cxnLst/>
              <a:rect l="l" t="t" r="r" b="b"/>
              <a:pathLst>
                <a:path w="161" h="206" extrusionOk="0">
                  <a:moveTo>
                    <a:pt x="115" y="0"/>
                  </a:moveTo>
                  <a:cubicBezTo>
                    <a:pt x="69" y="69"/>
                    <a:pt x="23" y="137"/>
                    <a:pt x="0" y="183"/>
                  </a:cubicBezTo>
                  <a:cubicBezTo>
                    <a:pt x="23" y="183"/>
                    <a:pt x="46" y="206"/>
                    <a:pt x="46" y="206"/>
                  </a:cubicBezTo>
                  <a:cubicBezTo>
                    <a:pt x="69" y="160"/>
                    <a:pt x="115" y="114"/>
                    <a:pt x="160" y="23"/>
                  </a:cubicBezTo>
                  <a:cubicBezTo>
                    <a:pt x="137" y="23"/>
                    <a:pt x="137" y="0"/>
                    <a:pt x="115"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27"/>
            <p:cNvSpPr/>
            <p:nvPr/>
          </p:nvSpPr>
          <p:spPr>
            <a:xfrm>
              <a:off x="2564575" y="3027825"/>
              <a:ext cx="24000" cy="23425"/>
            </a:xfrm>
            <a:custGeom>
              <a:avLst/>
              <a:gdLst/>
              <a:ahLst/>
              <a:cxnLst/>
              <a:rect l="l" t="t" r="r" b="b"/>
              <a:pathLst>
                <a:path w="960" h="937" extrusionOk="0">
                  <a:moveTo>
                    <a:pt x="46" y="0"/>
                  </a:moveTo>
                  <a:cubicBezTo>
                    <a:pt x="24" y="23"/>
                    <a:pt x="1" y="46"/>
                    <a:pt x="1" y="46"/>
                  </a:cubicBezTo>
                  <a:cubicBezTo>
                    <a:pt x="343" y="343"/>
                    <a:pt x="617" y="662"/>
                    <a:pt x="914" y="936"/>
                  </a:cubicBezTo>
                  <a:cubicBezTo>
                    <a:pt x="937" y="913"/>
                    <a:pt x="937" y="891"/>
                    <a:pt x="959" y="868"/>
                  </a:cubicBezTo>
                  <a:cubicBezTo>
                    <a:pt x="663" y="594"/>
                    <a:pt x="389" y="297"/>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27"/>
            <p:cNvSpPr/>
            <p:nvPr/>
          </p:nvSpPr>
          <p:spPr>
            <a:xfrm>
              <a:off x="2565725" y="3023825"/>
              <a:ext cx="25700" cy="25700"/>
            </a:xfrm>
            <a:custGeom>
              <a:avLst/>
              <a:gdLst/>
              <a:ahLst/>
              <a:cxnLst/>
              <a:rect l="l" t="t" r="r" b="b"/>
              <a:pathLst>
                <a:path w="1028" h="1028" extrusionOk="0">
                  <a:moveTo>
                    <a:pt x="137" y="1"/>
                  </a:moveTo>
                  <a:cubicBezTo>
                    <a:pt x="69" y="69"/>
                    <a:pt x="23" y="115"/>
                    <a:pt x="0" y="160"/>
                  </a:cubicBezTo>
                  <a:cubicBezTo>
                    <a:pt x="343" y="457"/>
                    <a:pt x="617" y="754"/>
                    <a:pt x="913" y="1028"/>
                  </a:cubicBezTo>
                  <a:cubicBezTo>
                    <a:pt x="936" y="982"/>
                    <a:pt x="982" y="914"/>
                    <a:pt x="1028" y="845"/>
                  </a:cubicBezTo>
                  <a:cubicBezTo>
                    <a:pt x="754" y="594"/>
                    <a:pt x="480" y="297"/>
                    <a:pt x="137"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27"/>
            <p:cNvSpPr/>
            <p:nvPr/>
          </p:nvSpPr>
          <p:spPr>
            <a:xfrm>
              <a:off x="2550325" y="3040950"/>
              <a:ext cx="4000" cy="4575"/>
            </a:xfrm>
            <a:custGeom>
              <a:avLst/>
              <a:gdLst/>
              <a:ahLst/>
              <a:cxnLst/>
              <a:rect l="l" t="t" r="r" b="b"/>
              <a:pathLst>
                <a:path w="160" h="183" extrusionOk="0">
                  <a:moveTo>
                    <a:pt x="160" y="0"/>
                  </a:moveTo>
                  <a:cubicBezTo>
                    <a:pt x="114" y="46"/>
                    <a:pt x="69" y="92"/>
                    <a:pt x="0" y="160"/>
                  </a:cubicBezTo>
                  <a:cubicBezTo>
                    <a:pt x="0" y="183"/>
                    <a:pt x="23" y="183"/>
                    <a:pt x="23" y="183"/>
                  </a:cubicBezTo>
                  <a:cubicBezTo>
                    <a:pt x="69" y="114"/>
                    <a:pt x="114" y="46"/>
                    <a:pt x="160" y="23"/>
                  </a:cubicBezTo>
                  <a:cubicBezTo>
                    <a:pt x="160" y="0"/>
                    <a:pt x="160" y="0"/>
                    <a:pt x="160"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27"/>
            <p:cNvSpPr/>
            <p:nvPr/>
          </p:nvSpPr>
          <p:spPr>
            <a:xfrm>
              <a:off x="2554300" y="3039800"/>
              <a:ext cx="1175" cy="1750"/>
            </a:xfrm>
            <a:custGeom>
              <a:avLst/>
              <a:gdLst/>
              <a:ahLst/>
              <a:cxnLst/>
              <a:rect l="l" t="t" r="r" b="b"/>
              <a:pathLst>
                <a:path w="47" h="70" extrusionOk="0">
                  <a:moveTo>
                    <a:pt x="47" y="1"/>
                  </a:moveTo>
                  <a:cubicBezTo>
                    <a:pt x="46" y="1"/>
                    <a:pt x="24" y="24"/>
                    <a:pt x="1" y="46"/>
                  </a:cubicBezTo>
                  <a:cubicBezTo>
                    <a:pt x="1" y="46"/>
                    <a:pt x="1" y="46"/>
                    <a:pt x="1" y="69"/>
                  </a:cubicBezTo>
                  <a:cubicBezTo>
                    <a:pt x="24" y="24"/>
                    <a:pt x="46" y="1"/>
                    <a:pt x="47" y="1"/>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27"/>
            <p:cNvSpPr/>
            <p:nvPr/>
          </p:nvSpPr>
          <p:spPr>
            <a:xfrm>
              <a:off x="2555450" y="3036950"/>
              <a:ext cx="2300" cy="2875"/>
            </a:xfrm>
            <a:custGeom>
              <a:avLst/>
              <a:gdLst/>
              <a:ahLst/>
              <a:cxnLst/>
              <a:rect l="l" t="t" r="r" b="b"/>
              <a:pathLst>
                <a:path w="92" h="115" extrusionOk="0">
                  <a:moveTo>
                    <a:pt x="92" y="1"/>
                  </a:moveTo>
                  <a:lnTo>
                    <a:pt x="92" y="1"/>
                  </a:lnTo>
                  <a:cubicBezTo>
                    <a:pt x="46" y="46"/>
                    <a:pt x="23" y="69"/>
                    <a:pt x="1" y="115"/>
                  </a:cubicBezTo>
                  <a:cubicBezTo>
                    <a:pt x="23" y="92"/>
                    <a:pt x="69" y="46"/>
                    <a:pt x="92" y="1"/>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27"/>
            <p:cNvSpPr/>
            <p:nvPr/>
          </p:nvSpPr>
          <p:spPr>
            <a:xfrm>
              <a:off x="2557725" y="3034100"/>
              <a:ext cx="2325" cy="2875"/>
            </a:xfrm>
            <a:custGeom>
              <a:avLst/>
              <a:gdLst/>
              <a:ahLst/>
              <a:cxnLst/>
              <a:rect l="l" t="t" r="r" b="b"/>
              <a:pathLst>
                <a:path w="93" h="115" extrusionOk="0">
                  <a:moveTo>
                    <a:pt x="92" y="0"/>
                  </a:moveTo>
                  <a:cubicBezTo>
                    <a:pt x="47" y="46"/>
                    <a:pt x="24" y="92"/>
                    <a:pt x="1" y="115"/>
                  </a:cubicBezTo>
                  <a:cubicBezTo>
                    <a:pt x="24" y="92"/>
                    <a:pt x="69" y="46"/>
                    <a:pt x="92" y="23"/>
                  </a:cubicBezTo>
                  <a:cubicBezTo>
                    <a:pt x="92" y="23"/>
                    <a:pt x="92" y="23"/>
                    <a:pt x="92"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27"/>
            <p:cNvSpPr/>
            <p:nvPr/>
          </p:nvSpPr>
          <p:spPr>
            <a:xfrm>
              <a:off x="2560025" y="3031825"/>
              <a:ext cx="2300" cy="2875"/>
            </a:xfrm>
            <a:custGeom>
              <a:avLst/>
              <a:gdLst/>
              <a:ahLst/>
              <a:cxnLst/>
              <a:rect l="l" t="t" r="r" b="b"/>
              <a:pathLst>
                <a:path w="92" h="115" extrusionOk="0">
                  <a:moveTo>
                    <a:pt x="91" y="0"/>
                  </a:moveTo>
                  <a:cubicBezTo>
                    <a:pt x="46" y="23"/>
                    <a:pt x="23" y="69"/>
                    <a:pt x="0" y="91"/>
                  </a:cubicBezTo>
                  <a:cubicBezTo>
                    <a:pt x="0" y="114"/>
                    <a:pt x="0" y="114"/>
                    <a:pt x="0" y="114"/>
                  </a:cubicBezTo>
                  <a:cubicBezTo>
                    <a:pt x="23" y="69"/>
                    <a:pt x="69" y="46"/>
                    <a:pt x="91"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27"/>
            <p:cNvSpPr/>
            <p:nvPr/>
          </p:nvSpPr>
          <p:spPr>
            <a:xfrm>
              <a:off x="2562300" y="3028950"/>
              <a:ext cx="2300" cy="2900"/>
            </a:xfrm>
            <a:custGeom>
              <a:avLst/>
              <a:gdLst/>
              <a:ahLst/>
              <a:cxnLst/>
              <a:rect l="l" t="t" r="r" b="b"/>
              <a:pathLst>
                <a:path w="92" h="116" extrusionOk="0">
                  <a:moveTo>
                    <a:pt x="92" y="1"/>
                  </a:moveTo>
                  <a:cubicBezTo>
                    <a:pt x="46" y="47"/>
                    <a:pt x="23" y="69"/>
                    <a:pt x="0" y="115"/>
                  </a:cubicBezTo>
                  <a:cubicBezTo>
                    <a:pt x="23" y="69"/>
                    <a:pt x="69" y="47"/>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27"/>
            <p:cNvSpPr/>
            <p:nvPr/>
          </p:nvSpPr>
          <p:spPr>
            <a:xfrm>
              <a:off x="2564575" y="3027825"/>
              <a:ext cx="1175" cy="1150"/>
            </a:xfrm>
            <a:custGeom>
              <a:avLst/>
              <a:gdLst/>
              <a:ahLst/>
              <a:cxnLst/>
              <a:rect l="l" t="t" r="r" b="b"/>
              <a:pathLst>
                <a:path w="47" h="46" extrusionOk="0">
                  <a:moveTo>
                    <a:pt x="46" y="0"/>
                  </a:moveTo>
                  <a:cubicBezTo>
                    <a:pt x="1" y="23"/>
                    <a:pt x="1" y="46"/>
                    <a:pt x="1" y="46"/>
                  </a:cubicBezTo>
                  <a:cubicBezTo>
                    <a:pt x="1" y="46"/>
                    <a:pt x="24" y="23"/>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27"/>
            <p:cNvSpPr/>
            <p:nvPr/>
          </p:nvSpPr>
          <p:spPr>
            <a:xfrm>
              <a:off x="2565725" y="3023250"/>
              <a:ext cx="3450" cy="4575"/>
            </a:xfrm>
            <a:custGeom>
              <a:avLst/>
              <a:gdLst/>
              <a:ahLst/>
              <a:cxnLst/>
              <a:rect l="l" t="t" r="r" b="b"/>
              <a:pathLst>
                <a:path w="138" h="183" extrusionOk="0">
                  <a:moveTo>
                    <a:pt x="137" y="1"/>
                  </a:moveTo>
                  <a:cubicBezTo>
                    <a:pt x="69" y="91"/>
                    <a:pt x="24" y="137"/>
                    <a:pt x="1" y="182"/>
                  </a:cubicBezTo>
                  <a:lnTo>
                    <a:pt x="1" y="182"/>
                  </a:lnTo>
                  <a:cubicBezTo>
                    <a:pt x="24" y="137"/>
                    <a:pt x="69" y="92"/>
                    <a:pt x="137" y="24"/>
                  </a:cubicBezTo>
                  <a:cubicBezTo>
                    <a:pt x="137" y="24"/>
                    <a:pt x="137" y="24"/>
                    <a:pt x="137"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27"/>
            <p:cNvSpPr/>
            <p:nvPr/>
          </p:nvSpPr>
          <p:spPr>
            <a:xfrm>
              <a:off x="2497250" y="2986175"/>
              <a:ext cx="57075" cy="58800"/>
            </a:xfrm>
            <a:custGeom>
              <a:avLst/>
              <a:gdLst/>
              <a:ahLst/>
              <a:cxnLst/>
              <a:rect l="l" t="t" r="r" b="b"/>
              <a:pathLst>
                <a:path w="2283" h="2352" extrusionOk="0">
                  <a:moveTo>
                    <a:pt x="137" y="0"/>
                  </a:moveTo>
                  <a:cubicBezTo>
                    <a:pt x="115" y="46"/>
                    <a:pt x="69" y="91"/>
                    <a:pt x="0" y="160"/>
                  </a:cubicBezTo>
                  <a:cubicBezTo>
                    <a:pt x="708" y="776"/>
                    <a:pt x="1279" y="1621"/>
                    <a:pt x="2123" y="2351"/>
                  </a:cubicBezTo>
                  <a:cubicBezTo>
                    <a:pt x="2192" y="2283"/>
                    <a:pt x="2237" y="2237"/>
                    <a:pt x="2283" y="2191"/>
                  </a:cubicBezTo>
                  <a:cubicBezTo>
                    <a:pt x="1438" y="1484"/>
                    <a:pt x="845" y="616"/>
                    <a:pt x="13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27"/>
            <p:cNvSpPr/>
            <p:nvPr/>
          </p:nvSpPr>
          <p:spPr>
            <a:xfrm>
              <a:off x="2500675" y="2985025"/>
              <a:ext cx="54800" cy="55950"/>
            </a:xfrm>
            <a:custGeom>
              <a:avLst/>
              <a:gdLst/>
              <a:ahLst/>
              <a:cxnLst/>
              <a:rect l="l" t="t" r="r" b="b"/>
              <a:pathLst>
                <a:path w="2192" h="2238" extrusionOk="0">
                  <a:moveTo>
                    <a:pt x="46" y="0"/>
                  </a:moveTo>
                  <a:cubicBezTo>
                    <a:pt x="46" y="0"/>
                    <a:pt x="23" y="23"/>
                    <a:pt x="0" y="46"/>
                  </a:cubicBezTo>
                  <a:cubicBezTo>
                    <a:pt x="708" y="662"/>
                    <a:pt x="1301" y="1530"/>
                    <a:pt x="2146" y="2237"/>
                  </a:cubicBezTo>
                  <a:cubicBezTo>
                    <a:pt x="2169" y="2214"/>
                    <a:pt x="2192" y="2192"/>
                    <a:pt x="2192" y="2192"/>
                  </a:cubicBezTo>
                  <a:cubicBezTo>
                    <a:pt x="1370" y="1484"/>
                    <a:pt x="776" y="640"/>
                    <a:pt x="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27"/>
            <p:cNvSpPr/>
            <p:nvPr/>
          </p:nvSpPr>
          <p:spPr>
            <a:xfrm>
              <a:off x="2501800" y="2982175"/>
              <a:ext cx="55950" cy="57650"/>
            </a:xfrm>
            <a:custGeom>
              <a:avLst/>
              <a:gdLst/>
              <a:ahLst/>
              <a:cxnLst/>
              <a:rect l="l" t="t" r="r" b="b"/>
              <a:pathLst>
                <a:path w="2238" h="2306" extrusionOk="0">
                  <a:moveTo>
                    <a:pt x="92" y="0"/>
                  </a:moveTo>
                  <a:cubicBezTo>
                    <a:pt x="69" y="46"/>
                    <a:pt x="24" y="69"/>
                    <a:pt x="1" y="114"/>
                  </a:cubicBezTo>
                  <a:cubicBezTo>
                    <a:pt x="731" y="754"/>
                    <a:pt x="1325" y="1598"/>
                    <a:pt x="2147" y="2306"/>
                  </a:cubicBezTo>
                  <a:cubicBezTo>
                    <a:pt x="2169" y="2260"/>
                    <a:pt x="2192" y="2237"/>
                    <a:pt x="2238" y="2192"/>
                  </a:cubicBezTo>
                  <a:cubicBezTo>
                    <a:pt x="1439" y="1507"/>
                    <a:pt x="846" y="662"/>
                    <a:pt x="9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27"/>
            <p:cNvSpPr/>
            <p:nvPr/>
          </p:nvSpPr>
          <p:spPr>
            <a:xfrm>
              <a:off x="2504100" y="2979325"/>
              <a:ext cx="55950" cy="57650"/>
            </a:xfrm>
            <a:custGeom>
              <a:avLst/>
              <a:gdLst/>
              <a:ahLst/>
              <a:cxnLst/>
              <a:rect l="l" t="t" r="r" b="b"/>
              <a:pathLst>
                <a:path w="2238" h="2306" extrusionOk="0">
                  <a:moveTo>
                    <a:pt x="92" y="0"/>
                  </a:moveTo>
                  <a:cubicBezTo>
                    <a:pt x="69" y="46"/>
                    <a:pt x="23" y="69"/>
                    <a:pt x="0" y="114"/>
                  </a:cubicBezTo>
                  <a:cubicBezTo>
                    <a:pt x="754" y="776"/>
                    <a:pt x="1347" y="1621"/>
                    <a:pt x="2146" y="2306"/>
                  </a:cubicBezTo>
                  <a:cubicBezTo>
                    <a:pt x="2169" y="2283"/>
                    <a:pt x="2192" y="2237"/>
                    <a:pt x="2237" y="2191"/>
                  </a:cubicBezTo>
                  <a:cubicBezTo>
                    <a:pt x="1461" y="1529"/>
                    <a:pt x="868" y="685"/>
                    <a:pt x="92"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27"/>
            <p:cNvSpPr/>
            <p:nvPr/>
          </p:nvSpPr>
          <p:spPr>
            <a:xfrm>
              <a:off x="2506375" y="2977025"/>
              <a:ext cx="55950" cy="57100"/>
            </a:xfrm>
            <a:custGeom>
              <a:avLst/>
              <a:gdLst/>
              <a:ahLst/>
              <a:cxnLst/>
              <a:rect l="l" t="t" r="r" b="b"/>
              <a:pathLst>
                <a:path w="2238" h="2284" extrusionOk="0">
                  <a:moveTo>
                    <a:pt x="92" y="1"/>
                  </a:moveTo>
                  <a:cubicBezTo>
                    <a:pt x="69" y="24"/>
                    <a:pt x="46" y="69"/>
                    <a:pt x="1" y="92"/>
                  </a:cubicBezTo>
                  <a:cubicBezTo>
                    <a:pt x="777" y="777"/>
                    <a:pt x="1370" y="1621"/>
                    <a:pt x="2146" y="2283"/>
                  </a:cubicBezTo>
                  <a:cubicBezTo>
                    <a:pt x="2169" y="2261"/>
                    <a:pt x="2192" y="2215"/>
                    <a:pt x="2237" y="2192"/>
                  </a:cubicBezTo>
                  <a:cubicBezTo>
                    <a:pt x="1461" y="1530"/>
                    <a:pt x="891" y="686"/>
                    <a:pt x="92"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27"/>
            <p:cNvSpPr/>
            <p:nvPr/>
          </p:nvSpPr>
          <p:spPr>
            <a:xfrm>
              <a:off x="2508650" y="2974175"/>
              <a:ext cx="55950" cy="57675"/>
            </a:xfrm>
            <a:custGeom>
              <a:avLst/>
              <a:gdLst/>
              <a:ahLst/>
              <a:cxnLst/>
              <a:rect l="l" t="t" r="r" b="b"/>
              <a:pathLst>
                <a:path w="2238" h="2307" extrusionOk="0">
                  <a:moveTo>
                    <a:pt x="92" y="1"/>
                  </a:moveTo>
                  <a:cubicBezTo>
                    <a:pt x="69" y="24"/>
                    <a:pt x="47" y="69"/>
                    <a:pt x="1" y="115"/>
                  </a:cubicBezTo>
                  <a:cubicBezTo>
                    <a:pt x="800" y="800"/>
                    <a:pt x="1370" y="1644"/>
                    <a:pt x="2146" y="2306"/>
                  </a:cubicBezTo>
                  <a:cubicBezTo>
                    <a:pt x="2169" y="2260"/>
                    <a:pt x="2192" y="2238"/>
                    <a:pt x="2238" y="2192"/>
                  </a:cubicBezTo>
                  <a:cubicBezTo>
                    <a:pt x="1485" y="1553"/>
                    <a:pt x="914" y="708"/>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27"/>
            <p:cNvSpPr/>
            <p:nvPr/>
          </p:nvSpPr>
          <p:spPr>
            <a:xfrm>
              <a:off x="2510950" y="2973050"/>
              <a:ext cx="54800" cy="55925"/>
            </a:xfrm>
            <a:custGeom>
              <a:avLst/>
              <a:gdLst/>
              <a:ahLst/>
              <a:cxnLst/>
              <a:rect l="l" t="t" r="r" b="b"/>
              <a:pathLst>
                <a:path w="2192" h="2237" extrusionOk="0">
                  <a:moveTo>
                    <a:pt x="46" y="0"/>
                  </a:moveTo>
                  <a:cubicBezTo>
                    <a:pt x="23" y="23"/>
                    <a:pt x="0" y="46"/>
                    <a:pt x="0" y="46"/>
                  </a:cubicBezTo>
                  <a:cubicBezTo>
                    <a:pt x="822" y="753"/>
                    <a:pt x="1393" y="1598"/>
                    <a:pt x="2146" y="2237"/>
                  </a:cubicBezTo>
                  <a:cubicBezTo>
                    <a:pt x="2146" y="2237"/>
                    <a:pt x="2146" y="2214"/>
                    <a:pt x="2191" y="2191"/>
                  </a:cubicBezTo>
                  <a:cubicBezTo>
                    <a:pt x="1461" y="1575"/>
                    <a:pt x="890" y="708"/>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27"/>
            <p:cNvSpPr/>
            <p:nvPr/>
          </p:nvSpPr>
          <p:spPr>
            <a:xfrm>
              <a:off x="2512075" y="2968475"/>
              <a:ext cx="57100" cy="59375"/>
            </a:xfrm>
            <a:custGeom>
              <a:avLst/>
              <a:gdLst/>
              <a:ahLst/>
              <a:cxnLst/>
              <a:rect l="l" t="t" r="r" b="b"/>
              <a:pathLst>
                <a:path w="2284" h="2375" extrusionOk="0">
                  <a:moveTo>
                    <a:pt x="161" y="1"/>
                  </a:moveTo>
                  <a:cubicBezTo>
                    <a:pt x="92" y="92"/>
                    <a:pt x="46" y="137"/>
                    <a:pt x="1" y="183"/>
                  </a:cubicBezTo>
                  <a:cubicBezTo>
                    <a:pt x="845" y="891"/>
                    <a:pt x="1416" y="1758"/>
                    <a:pt x="2146" y="2374"/>
                  </a:cubicBezTo>
                  <a:cubicBezTo>
                    <a:pt x="2169" y="2329"/>
                    <a:pt x="2215" y="2283"/>
                    <a:pt x="2283" y="2192"/>
                  </a:cubicBezTo>
                  <a:cubicBezTo>
                    <a:pt x="1576" y="1598"/>
                    <a:pt x="1005" y="754"/>
                    <a:pt x="161"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27"/>
            <p:cNvSpPr/>
            <p:nvPr/>
          </p:nvSpPr>
          <p:spPr>
            <a:xfrm>
              <a:off x="2497250" y="2986175"/>
              <a:ext cx="3450" cy="4000"/>
            </a:xfrm>
            <a:custGeom>
              <a:avLst/>
              <a:gdLst/>
              <a:ahLst/>
              <a:cxnLst/>
              <a:rect l="l" t="t" r="r" b="b"/>
              <a:pathLst>
                <a:path w="138" h="160" extrusionOk="0">
                  <a:moveTo>
                    <a:pt x="137" y="0"/>
                  </a:moveTo>
                  <a:lnTo>
                    <a:pt x="137" y="0"/>
                  </a:lnTo>
                  <a:cubicBezTo>
                    <a:pt x="92" y="46"/>
                    <a:pt x="46" y="91"/>
                    <a:pt x="0" y="160"/>
                  </a:cubicBezTo>
                  <a:cubicBezTo>
                    <a:pt x="69" y="91"/>
                    <a:pt x="115" y="46"/>
                    <a:pt x="13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27"/>
            <p:cNvSpPr/>
            <p:nvPr/>
          </p:nvSpPr>
          <p:spPr>
            <a:xfrm>
              <a:off x="2500675" y="2985025"/>
              <a:ext cx="1150" cy="1175"/>
            </a:xfrm>
            <a:custGeom>
              <a:avLst/>
              <a:gdLst/>
              <a:ahLst/>
              <a:cxnLst/>
              <a:rect l="l" t="t" r="r" b="b"/>
              <a:pathLst>
                <a:path w="46" h="47" extrusionOk="0">
                  <a:moveTo>
                    <a:pt x="46" y="0"/>
                  </a:moveTo>
                  <a:lnTo>
                    <a:pt x="46" y="0"/>
                  </a:lnTo>
                  <a:cubicBezTo>
                    <a:pt x="46" y="0"/>
                    <a:pt x="23" y="0"/>
                    <a:pt x="0" y="46"/>
                  </a:cubicBezTo>
                  <a:cubicBezTo>
                    <a:pt x="23" y="23"/>
                    <a:pt x="46" y="0"/>
                    <a:pt x="46"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27"/>
            <p:cNvSpPr/>
            <p:nvPr/>
          </p:nvSpPr>
          <p:spPr>
            <a:xfrm>
              <a:off x="2501800" y="2982175"/>
              <a:ext cx="2325" cy="2875"/>
            </a:xfrm>
            <a:custGeom>
              <a:avLst/>
              <a:gdLst/>
              <a:ahLst/>
              <a:cxnLst/>
              <a:rect l="l" t="t" r="r" b="b"/>
              <a:pathLst>
                <a:path w="93" h="115" extrusionOk="0">
                  <a:moveTo>
                    <a:pt x="92" y="0"/>
                  </a:moveTo>
                  <a:lnTo>
                    <a:pt x="92" y="0"/>
                  </a:lnTo>
                  <a:cubicBezTo>
                    <a:pt x="47" y="23"/>
                    <a:pt x="24" y="69"/>
                    <a:pt x="1" y="114"/>
                  </a:cubicBezTo>
                  <a:cubicBezTo>
                    <a:pt x="24" y="69"/>
                    <a:pt x="69" y="46"/>
                    <a:pt x="9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27"/>
            <p:cNvSpPr/>
            <p:nvPr/>
          </p:nvSpPr>
          <p:spPr>
            <a:xfrm>
              <a:off x="2504100" y="2979325"/>
              <a:ext cx="2300" cy="2875"/>
            </a:xfrm>
            <a:custGeom>
              <a:avLst/>
              <a:gdLst/>
              <a:ahLst/>
              <a:cxnLst/>
              <a:rect l="l" t="t" r="r" b="b"/>
              <a:pathLst>
                <a:path w="92" h="115" extrusionOk="0">
                  <a:moveTo>
                    <a:pt x="0" y="114"/>
                  </a:moveTo>
                  <a:cubicBezTo>
                    <a:pt x="0" y="114"/>
                    <a:pt x="0" y="114"/>
                    <a:pt x="0" y="114"/>
                  </a:cubicBezTo>
                  <a:cubicBezTo>
                    <a:pt x="23" y="69"/>
                    <a:pt x="69" y="46"/>
                    <a:pt x="92" y="0"/>
                  </a:cubicBezTo>
                  <a:cubicBezTo>
                    <a:pt x="92" y="0"/>
                    <a:pt x="92" y="0"/>
                    <a:pt x="92" y="0"/>
                  </a:cubicBezTo>
                  <a:cubicBezTo>
                    <a:pt x="69" y="46"/>
                    <a:pt x="23" y="69"/>
                    <a:pt x="0" y="114"/>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27"/>
            <p:cNvSpPr/>
            <p:nvPr/>
          </p:nvSpPr>
          <p:spPr>
            <a:xfrm>
              <a:off x="2506375" y="2976475"/>
              <a:ext cx="2300" cy="2875"/>
            </a:xfrm>
            <a:custGeom>
              <a:avLst/>
              <a:gdLst/>
              <a:ahLst/>
              <a:cxnLst/>
              <a:rect l="l" t="t" r="r" b="b"/>
              <a:pathLst>
                <a:path w="92" h="115" extrusionOk="0">
                  <a:moveTo>
                    <a:pt x="92" y="0"/>
                  </a:moveTo>
                  <a:cubicBezTo>
                    <a:pt x="69" y="46"/>
                    <a:pt x="23" y="91"/>
                    <a:pt x="1" y="114"/>
                  </a:cubicBezTo>
                  <a:cubicBezTo>
                    <a:pt x="46" y="91"/>
                    <a:pt x="69" y="46"/>
                    <a:pt x="92" y="23"/>
                  </a:cubicBezTo>
                  <a:cubicBezTo>
                    <a:pt x="92" y="23"/>
                    <a:pt x="92" y="0"/>
                    <a:pt x="92"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27"/>
            <p:cNvSpPr/>
            <p:nvPr/>
          </p:nvSpPr>
          <p:spPr>
            <a:xfrm>
              <a:off x="2508650" y="2974175"/>
              <a:ext cx="2325" cy="2875"/>
            </a:xfrm>
            <a:custGeom>
              <a:avLst/>
              <a:gdLst/>
              <a:ahLst/>
              <a:cxnLst/>
              <a:rect l="l" t="t" r="r" b="b"/>
              <a:pathLst>
                <a:path w="93" h="115" extrusionOk="0">
                  <a:moveTo>
                    <a:pt x="92" y="1"/>
                  </a:moveTo>
                  <a:cubicBezTo>
                    <a:pt x="69" y="24"/>
                    <a:pt x="24" y="69"/>
                    <a:pt x="1" y="92"/>
                  </a:cubicBezTo>
                  <a:cubicBezTo>
                    <a:pt x="1" y="92"/>
                    <a:pt x="1" y="115"/>
                    <a:pt x="1" y="115"/>
                  </a:cubicBezTo>
                  <a:cubicBezTo>
                    <a:pt x="47" y="69"/>
                    <a:pt x="69" y="24"/>
                    <a:pt x="9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27"/>
            <p:cNvSpPr/>
            <p:nvPr/>
          </p:nvSpPr>
          <p:spPr>
            <a:xfrm>
              <a:off x="2510950" y="2972475"/>
              <a:ext cx="1150" cy="1725"/>
            </a:xfrm>
            <a:custGeom>
              <a:avLst/>
              <a:gdLst/>
              <a:ahLst/>
              <a:cxnLst/>
              <a:rect l="l" t="t" r="r" b="b"/>
              <a:pathLst>
                <a:path w="46" h="69" extrusionOk="0">
                  <a:moveTo>
                    <a:pt x="46" y="0"/>
                  </a:moveTo>
                  <a:cubicBezTo>
                    <a:pt x="23" y="46"/>
                    <a:pt x="0" y="69"/>
                    <a:pt x="0" y="69"/>
                  </a:cubicBezTo>
                  <a:cubicBezTo>
                    <a:pt x="0" y="69"/>
                    <a:pt x="23" y="46"/>
                    <a:pt x="46" y="23"/>
                  </a:cubicBezTo>
                  <a:cubicBezTo>
                    <a:pt x="46" y="0"/>
                    <a:pt x="46" y="0"/>
                    <a:pt x="46"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27"/>
            <p:cNvSpPr/>
            <p:nvPr/>
          </p:nvSpPr>
          <p:spPr>
            <a:xfrm>
              <a:off x="2512075" y="2968475"/>
              <a:ext cx="4025" cy="4600"/>
            </a:xfrm>
            <a:custGeom>
              <a:avLst/>
              <a:gdLst/>
              <a:ahLst/>
              <a:cxnLst/>
              <a:rect l="l" t="t" r="r" b="b"/>
              <a:pathLst>
                <a:path w="161" h="184" extrusionOk="0">
                  <a:moveTo>
                    <a:pt x="138" y="1"/>
                  </a:moveTo>
                  <a:cubicBezTo>
                    <a:pt x="92" y="69"/>
                    <a:pt x="24" y="137"/>
                    <a:pt x="1" y="160"/>
                  </a:cubicBezTo>
                  <a:cubicBezTo>
                    <a:pt x="1" y="160"/>
                    <a:pt x="1" y="160"/>
                    <a:pt x="1" y="183"/>
                  </a:cubicBezTo>
                  <a:cubicBezTo>
                    <a:pt x="46" y="137"/>
                    <a:pt x="92" y="92"/>
                    <a:pt x="161"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27"/>
            <p:cNvSpPr/>
            <p:nvPr/>
          </p:nvSpPr>
          <p:spPr>
            <a:xfrm>
              <a:off x="2447600" y="2957625"/>
              <a:ext cx="53100" cy="32550"/>
            </a:xfrm>
            <a:custGeom>
              <a:avLst/>
              <a:gdLst/>
              <a:ahLst/>
              <a:cxnLst/>
              <a:rect l="l" t="t" r="r" b="b"/>
              <a:pathLst>
                <a:path w="2124" h="1302" extrusionOk="0">
                  <a:moveTo>
                    <a:pt x="69" y="1"/>
                  </a:moveTo>
                  <a:cubicBezTo>
                    <a:pt x="46" y="46"/>
                    <a:pt x="23" y="115"/>
                    <a:pt x="1" y="206"/>
                  </a:cubicBezTo>
                  <a:cubicBezTo>
                    <a:pt x="731" y="457"/>
                    <a:pt x="1393" y="823"/>
                    <a:pt x="1986" y="1302"/>
                  </a:cubicBezTo>
                  <a:cubicBezTo>
                    <a:pt x="2032" y="1233"/>
                    <a:pt x="2078" y="1188"/>
                    <a:pt x="2123" y="1142"/>
                  </a:cubicBezTo>
                  <a:cubicBezTo>
                    <a:pt x="1530" y="640"/>
                    <a:pt x="799" y="252"/>
                    <a:pt x="69"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27"/>
            <p:cNvSpPr/>
            <p:nvPr/>
          </p:nvSpPr>
          <p:spPr>
            <a:xfrm>
              <a:off x="2449325" y="2955925"/>
              <a:ext cx="52500" cy="30275"/>
            </a:xfrm>
            <a:custGeom>
              <a:avLst/>
              <a:gdLst/>
              <a:ahLst/>
              <a:cxnLst/>
              <a:rect l="l" t="t" r="r" b="b"/>
              <a:pathLst>
                <a:path w="2100" h="1211" extrusionOk="0">
                  <a:moveTo>
                    <a:pt x="23" y="0"/>
                  </a:moveTo>
                  <a:cubicBezTo>
                    <a:pt x="23" y="0"/>
                    <a:pt x="23" y="23"/>
                    <a:pt x="0" y="69"/>
                  </a:cubicBezTo>
                  <a:cubicBezTo>
                    <a:pt x="730" y="320"/>
                    <a:pt x="1461" y="708"/>
                    <a:pt x="2054" y="1210"/>
                  </a:cubicBezTo>
                  <a:cubicBezTo>
                    <a:pt x="2077" y="1164"/>
                    <a:pt x="2100" y="1164"/>
                    <a:pt x="2100" y="1164"/>
                  </a:cubicBezTo>
                  <a:cubicBezTo>
                    <a:pt x="1484" y="639"/>
                    <a:pt x="776" y="251"/>
                    <a:pt x="2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27"/>
            <p:cNvSpPr/>
            <p:nvPr/>
          </p:nvSpPr>
          <p:spPr>
            <a:xfrm>
              <a:off x="2389975" y="2948500"/>
              <a:ext cx="59375" cy="14300"/>
            </a:xfrm>
            <a:custGeom>
              <a:avLst/>
              <a:gdLst/>
              <a:ahLst/>
              <a:cxnLst/>
              <a:rect l="l" t="t" r="r" b="b"/>
              <a:pathLst>
                <a:path w="2375" h="572" extrusionOk="0">
                  <a:moveTo>
                    <a:pt x="23" y="1"/>
                  </a:moveTo>
                  <a:cubicBezTo>
                    <a:pt x="23" y="46"/>
                    <a:pt x="0" y="115"/>
                    <a:pt x="0" y="229"/>
                  </a:cubicBezTo>
                  <a:cubicBezTo>
                    <a:pt x="799" y="229"/>
                    <a:pt x="1575" y="343"/>
                    <a:pt x="2306" y="571"/>
                  </a:cubicBezTo>
                  <a:cubicBezTo>
                    <a:pt x="2328" y="480"/>
                    <a:pt x="2351" y="411"/>
                    <a:pt x="2374" y="366"/>
                  </a:cubicBezTo>
                  <a:cubicBezTo>
                    <a:pt x="1621" y="138"/>
                    <a:pt x="799" y="23"/>
                    <a:pt x="23"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27"/>
            <p:cNvSpPr/>
            <p:nvPr/>
          </p:nvSpPr>
          <p:spPr>
            <a:xfrm>
              <a:off x="2390550" y="2946800"/>
              <a:ext cx="59350" cy="10850"/>
            </a:xfrm>
            <a:custGeom>
              <a:avLst/>
              <a:gdLst/>
              <a:ahLst/>
              <a:cxnLst/>
              <a:rect l="l" t="t" r="r" b="b"/>
              <a:pathLst>
                <a:path w="2374" h="434" extrusionOk="0">
                  <a:moveTo>
                    <a:pt x="0" y="0"/>
                  </a:moveTo>
                  <a:cubicBezTo>
                    <a:pt x="0" y="0"/>
                    <a:pt x="0" y="23"/>
                    <a:pt x="0" y="69"/>
                  </a:cubicBezTo>
                  <a:cubicBezTo>
                    <a:pt x="776" y="91"/>
                    <a:pt x="1598" y="206"/>
                    <a:pt x="2351" y="434"/>
                  </a:cubicBezTo>
                  <a:cubicBezTo>
                    <a:pt x="2374" y="388"/>
                    <a:pt x="2374" y="365"/>
                    <a:pt x="2374" y="365"/>
                  </a:cubicBezTo>
                  <a:cubicBezTo>
                    <a:pt x="1598" y="137"/>
                    <a:pt x="799" y="23"/>
                    <a:pt x="0"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27"/>
            <p:cNvSpPr/>
            <p:nvPr/>
          </p:nvSpPr>
          <p:spPr>
            <a:xfrm>
              <a:off x="2449875" y="2952500"/>
              <a:ext cx="54250" cy="32550"/>
            </a:xfrm>
            <a:custGeom>
              <a:avLst/>
              <a:gdLst/>
              <a:ahLst/>
              <a:cxnLst/>
              <a:rect l="l" t="t" r="r" b="b"/>
              <a:pathLst>
                <a:path w="2170" h="1302" extrusionOk="0">
                  <a:moveTo>
                    <a:pt x="47" y="0"/>
                  </a:moveTo>
                  <a:cubicBezTo>
                    <a:pt x="24" y="46"/>
                    <a:pt x="1" y="92"/>
                    <a:pt x="1" y="137"/>
                  </a:cubicBezTo>
                  <a:cubicBezTo>
                    <a:pt x="754" y="388"/>
                    <a:pt x="1462" y="776"/>
                    <a:pt x="2078" y="1301"/>
                  </a:cubicBezTo>
                  <a:cubicBezTo>
                    <a:pt x="2101" y="1256"/>
                    <a:pt x="2124" y="1210"/>
                    <a:pt x="2169" y="1187"/>
                  </a:cubicBezTo>
                  <a:cubicBezTo>
                    <a:pt x="1553" y="662"/>
                    <a:pt x="823" y="251"/>
                    <a:pt x="47"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27"/>
            <p:cNvSpPr/>
            <p:nvPr/>
          </p:nvSpPr>
          <p:spPr>
            <a:xfrm>
              <a:off x="2451025" y="2949075"/>
              <a:ext cx="55375" cy="33125"/>
            </a:xfrm>
            <a:custGeom>
              <a:avLst/>
              <a:gdLst/>
              <a:ahLst/>
              <a:cxnLst/>
              <a:rect l="l" t="t" r="r" b="b"/>
              <a:pathLst>
                <a:path w="2215" h="1325" extrusionOk="0">
                  <a:moveTo>
                    <a:pt x="46" y="0"/>
                  </a:moveTo>
                  <a:cubicBezTo>
                    <a:pt x="23" y="46"/>
                    <a:pt x="1" y="92"/>
                    <a:pt x="1" y="137"/>
                  </a:cubicBezTo>
                  <a:cubicBezTo>
                    <a:pt x="777" y="388"/>
                    <a:pt x="1507" y="799"/>
                    <a:pt x="2123" y="1324"/>
                  </a:cubicBezTo>
                  <a:cubicBezTo>
                    <a:pt x="2146" y="1279"/>
                    <a:pt x="2192" y="1256"/>
                    <a:pt x="2215" y="1210"/>
                  </a:cubicBezTo>
                  <a:cubicBezTo>
                    <a:pt x="1575" y="662"/>
                    <a:pt x="822" y="274"/>
                    <a:pt x="46"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27"/>
            <p:cNvSpPr/>
            <p:nvPr/>
          </p:nvSpPr>
          <p:spPr>
            <a:xfrm>
              <a:off x="2390550" y="2943375"/>
              <a:ext cx="60500" cy="12575"/>
            </a:xfrm>
            <a:custGeom>
              <a:avLst/>
              <a:gdLst/>
              <a:ahLst/>
              <a:cxnLst/>
              <a:rect l="l" t="t" r="r" b="b"/>
              <a:pathLst>
                <a:path w="2420" h="503" extrusionOk="0">
                  <a:moveTo>
                    <a:pt x="0" y="0"/>
                  </a:moveTo>
                  <a:cubicBezTo>
                    <a:pt x="0" y="46"/>
                    <a:pt x="0" y="92"/>
                    <a:pt x="0" y="137"/>
                  </a:cubicBezTo>
                  <a:cubicBezTo>
                    <a:pt x="799" y="160"/>
                    <a:pt x="1598" y="274"/>
                    <a:pt x="2374" y="502"/>
                  </a:cubicBezTo>
                  <a:cubicBezTo>
                    <a:pt x="2374" y="457"/>
                    <a:pt x="2397" y="411"/>
                    <a:pt x="2420" y="365"/>
                  </a:cubicBezTo>
                  <a:cubicBezTo>
                    <a:pt x="1643" y="137"/>
                    <a:pt x="822" y="0"/>
                    <a:pt x="0"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27"/>
            <p:cNvSpPr/>
            <p:nvPr/>
          </p:nvSpPr>
          <p:spPr>
            <a:xfrm>
              <a:off x="2390550" y="2939950"/>
              <a:ext cx="61650" cy="12575"/>
            </a:xfrm>
            <a:custGeom>
              <a:avLst/>
              <a:gdLst/>
              <a:ahLst/>
              <a:cxnLst/>
              <a:rect l="l" t="t" r="r" b="b"/>
              <a:pathLst>
                <a:path w="2466" h="503" extrusionOk="0">
                  <a:moveTo>
                    <a:pt x="0" y="0"/>
                  </a:moveTo>
                  <a:cubicBezTo>
                    <a:pt x="0" y="46"/>
                    <a:pt x="0" y="92"/>
                    <a:pt x="0" y="137"/>
                  </a:cubicBezTo>
                  <a:cubicBezTo>
                    <a:pt x="822" y="137"/>
                    <a:pt x="1643" y="274"/>
                    <a:pt x="2420" y="502"/>
                  </a:cubicBezTo>
                  <a:cubicBezTo>
                    <a:pt x="2420" y="457"/>
                    <a:pt x="2442" y="411"/>
                    <a:pt x="2465" y="365"/>
                  </a:cubicBezTo>
                  <a:cubicBezTo>
                    <a:pt x="1666" y="114"/>
                    <a:pt x="822" y="0"/>
                    <a:pt x="0"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27"/>
            <p:cNvSpPr/>
            <p:nvPr/>
          </p:nvSpPr>
          <p:spPr>
            <a:xfrm>
              <a:off x="2452175" y="2945650"/>
              <a:ext cx="56500" cy="33700"/>
            </a:xfrm>
            <a:custGeom>
              <a:avLst/>
              <a:gdLst/>
              <a:ahLst/>
              <a:cxnLst/>
              <a:rect l="l" t="t" r="r" b="b"/>
              <a:pathLst>
                <a:path w="2260" h="1348" extrusionOk="0">
                  <a:moveTo>
                    <a:pt x="46" y="1"/>
                  </a:moveTo>
                  <a:cubicBezTo>
                    <a:pt x="23" y="46"/>
                    <a:pt x="0" y="92"/>
                    <a:pt x="0" y="137"/>
                  </a:cubicBezTo>
                  <a:cubicBezTo>
                    <a:pt x="776" y="411"/>
                    <a:pt x="1529" y="799"/>
                    <a:pt x="2169" y="1347"/>
                  </a:cubicBezTo>
                  <a:cubicBezTo>
                    <a:pt x="2191" y="1324"/>
                    <a:pt x="2237" y="1279"/>
                    <a:pt x="2260" y="1233"/>
                  </a:cubicBezTo>
                  <a:cubicBezTo>
                    <a:pt x="1598" y="685"/>
                    <a:pt x="845" y="274"/>
                    <a:pt x="46"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27"/>
            <p:cNvSpPr/>
            <p:nvPr/>
          </p:nvSpPr>
          <p:spPr>
            <a:xfrm>
              <a:off x="2453300" y="2942225"/>
              <a:ext cx="57675" cy="34275"/>
            </a:xfrm>
            <a:custGeom>
              <a:avLst/>
              <a:gdLst/>
              <a:ahLst/>
              <a:cxnLst/>
              <a:rect l="l" t="t" r="r" b="b"/>
              <a:pathLst>
                <a:path w="2307" h="1371" extrusionOk="0">
                  <a:moveTo>
                    <a:pt x="24" y="1"/>
                  </a:moveTo>
                  <a:cubicBezTo>
                    <a:pt x="24" y="46"/>
                    <a:pt x="1" y="92"/>
                    <a:pt x="1" y="138"/>
                  </a:cubicBezTo>
                  <a:cubicBezTo>
                    <a:pt x="800" y="411"/>
                    <a:pt x="1553" y="822"/>
                    <a:pt x="2215" y="1370"/>
                  </a:cubicBezTo>
                  <a:cubicBezTo>
                    <a:pt x="2238" y="1347"/>
                    <a:pt x="2283" y="1302"/>
                    <a:pt x="2306" y="1279"/>
                  </a:cubicBezTo>
                  <a:cubicBezTo>
                    <a:pt x="1644" y="708"/>
                    <a:pt x="868" y="274"/>
                    <a:pt x="24"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27"/>
            <p:cNvSpPr/>
            <p:nvPr/>
          </p:nvSpPr>
          <p:spPr>
            <a:xfrm>
              <a:off x="2390550" y="2935950"/>
              <a:ext cx="62775" cy="13150"/>
            </a:xfrm>
            <a:custGeom>
              <a:avLst/>
              <a:gdLst/>
              <a:ahLst/>
              <a:cxnLst/>
              <a:rect l="l" t="t" r="r" b="b"/>
              <a:pathLst>
                <a:path w="2511" h="526" extrusionOk="0">
                  <a:moveTo>
                    <a:pt x="0" y="0"/>
                  </a:moveTo>
                  <a:cubicBezTo>
                    <a:pt x="0" y="46"/>
                    <a:pt x="0" y="115"/>
                    <a:pt x="0" y="160"/>
                  </a:cubicBezTo>
                  <a:cubicBezTo>
                    <a:pt x="822" y="160"/>
                    <a:pt x="1666" y="274"/>
                    <a:pt x="2465" y="525"/>
                  </a:cubicBezTo>
                  <a:cubicBezTo>
                    <a:pt x="2465" y="480"/>
                    <a:pt x="2488" y="434"/>
                    <a:pt x="2511" y="389"/>
                  </a:cubicBezTo>
                  <a:cubicBezTo>
                    <a:pt x="1689" y="137"/>
                    <a:pt x="845" y="23"/>
                    <a:pt x="0"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27"/>
            <p:cNvSpPr/>
            <p:nvPr/>
          </p:nvSpPr>
          <p:spPr>
            <a:xfrm>
              <a:off x="2390550" y="2932525"/>
              <a:ext cx="63350" cy="13150"/>
            </a:xfrm>
            <a:custGeom>
              <a:avLst/>
              <a:gdLst/>
              <a:ahLst/>
              <a:cxnLst/>
              <a:rect l="l" t="t" r="r" b="b"/>
              <a:pathLst>
                <a:path w="2534" h="526" extrusionOk="0">
                  <a:moveTo>
                    <a:pt x="0" y="1"/>
                  </a:moveTo>
                  <a:cubicBezTo>
                    <a:pt x="0" y="46"/>
                    <a:pt x="0" y="92"/>
                    <a:pt x="0" y="137"/>
                  </a:cubicBezTo>
                  <a:cubicBezTo>
                    <a:pt x="845" y="160"/>
                    <a:pt x="1689" y="274"/>
                    <a:pt x="2511" y="526"/>
                  </a:cubicBezTo>
                  <a:cubicBezTo>
                    <a:pt x="2511" y="480"/>
                    <a:pt x="2534" y="434"/>
                    <a:pt x="2534" y="389"/>
                  </a:cubicBezTo>
                  <a:cubicBezTo>
                    <a:pt x="1712" y="137"/>
                    <a:pt x="845" y="23"/>
                    <a:pt x="0"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27"/>
            <p:cNvSpPr/>
            <p:nvPr/>
          </p:nvSpPr>
          <p:spPr>
            <a:xfrm>
              <a:off x="2453875" y="2940525"/>
              <a:ext cx="58225" cy="33675"/>
            </a:xfrm>
            <a:custGeom>
              <a:avLst/>
              <a:gdLst/>
              <a:ahLst/>
              <a:cxnLst/>
              <a:rect l="l" t="t" r="r" b="b"/>
              <a:pathLst>
                <a:path w="2329" h="1347" extrusionOk="0">
                  <a:moveTo>
                    <a:pt x="23" y="0"/>
                  </a:moveTo>
                  <a:cubicBezTo>
                    <a:pt x="23" y="46"/>
                    <a:pt x="1" y="69"/>
                    <a:pt x="1" y="69"/>
                  </a:cubicBezTo>
                  <a:cubicBezTo>
                    <a:pt x="845" y="342"/>
                    <a:pt x="1621" y="776"/>
                    <a:pt x="2283" y="1347"/>
                  </a:cubicBezTo>
                  <a:cubicBezTo>
                    <a:pt x="2283" y="1347"/>
                    <a:pt x="2306" y="1324"/>
                    <a:pt x="2329" y="1278"/>
                  </a:cubicBezTo>
                  <a:cubicBezTo>
                    <a:pt x="1644" y="708"/>
                    <a:pt x="868" y="274"/>
                    <a:pt x="23"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27"/>
            <p:cNvSpPr/>
            <p:nvPr/>
          </p:nvSpPr>
          <p:spPr>
            <a:xfrm>
              <a:off x="2454450" y="2935950"/>
              <a:ext cx="61075" cy="36550"/>
            </a:xfrm>
            <a:custGeom>
              <a:avLst/>
              <a:gdLst/>
              <a:ahLst/>
              <a:cxnLst/>
              <a:rect l="l" t="t" r="r" b="b"/>
              <a:pathLst>
                <a:path w="2443" h="1462" extrusionOk="0">
                  <a:moveTo>
                    <a:pt x="69" y="0"/>
                  </a:moveTo>
                  <a:cubicBezTo>
                    <a:pt x="46" y="69"/>
                    <a:pt x="23" y="137"/>
                    <a:pt x="0" y="183"/>
                  </a:cubicBezTo>
                  <a:cubicBezTo>
                    <a:pt x="845" y="457"/>
                    <a:pt x="1621" y="891"/>
                    <a:pt x="2306" y="1461"/>
                  </a:cubicBezTo>
                  <a:cubicBezTo>
                    <a:pt x="2329" y="1438"/>
                    <a:pt x="2397" y="1370"/>
                    <a:pt x="2443" y="1302"/>
                  </a:cubicBezTo>
                  <a:cubicBezTo>
                    <a:pt x="1758" y="708"/>
                    <a:pt x="936" y="274"/>
                    <a:pt x="69"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27"/>
            <p:cNvSpPr/>
            <p:nvPr/>
          </p:nvSpPr>
          <p:spPr>
            <a:xfrm>
              <a:off x="2390550" y="2930825"/>
              <a:ext cx="63925" cy="11425"/>
            </a:xfrm>
            <a:custGeom>
              <a:avLst/>
              <a:gdLst/>
              <a:ahLst/>
              <a:cxnLst/>
              <a:rect l="l" t="t" r="r" b="b"/>
              <a:pathLst>
                <a:path w="2557" h="457" extrusionOk="0">
                  <a:moveTo>
                    <a:pt x="0" y="0"/>
                  </a:moveTo>
                  <a:cubicBezTo>
                    <a:pt x="0" y="46"/>
                    <a:pt x="0" y="69"/>
                    <a:pt x="0" y="69"/>
                  </a:cubicBezTo>
                  <a:cubicBezTo>
                    <a:pt x="845" y="91"/>
                    <a:pt x="1712" y="205"/>
                    <a:pt x="2534" y="457"/>
                  </a:cubicBezTo>
                  <a:cubicBezTo>
                    <a:pt x="2534" y="457"/>
                    <a:pt x="2556" y="434"/>
                    <a:pt x="2556" y="388"/>
                  </a:cubicBezTo>
                  <a:cubicBezTo>
                    <a:pt x="1712" y="137"/>
                    <a:pt x="867" y="23"/>
                    <a:pt x="0"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27"/>
            <p:cNvSpPr/>
            <p:nvPr/>
          </p:nvSpPr>
          <p:spPr>
            <a:xfrm>
              <a:off x="2390550" y="2925675"/>
              <a:ext cx="65625" cy="14875"/>
            </a:xfrm>
            <a:custGeom>
              <a:avLst/>
              <a:gdLst/>
              <a:ahLst/>
              <a:cxnLst/>
              <a:rect l="l" t="t" r="r" b="b"/>
              <a:pathLst>
                <a:path w="2625" h="595" extrusionOk="0">
                  <a:moveTo>
                    <a:pt x="0" y="1"/>
                  </a:moveTo>
                  <a:cubicBezTo>
                    <a:pt x="0" y="92"/>
                    <a:pt x="0" y="160"/>
                    <a:pt x="0" y="206"/>
                  </a:cubicBezTo>
                  <a:cubicBezTo>
                    <a:pt x="867" y="229"/>
                    <a:pt x="1712" y="343"/>
                    <a:pt x="2556" y="594"/>
                  </a:cubicBezTo>
                  <a:cubicBezTo>
                    <a:pt x="2579" y="548"/>
                    <a:pt x="2602" y="480"/>
                    <a:pt x="2625" y="411"/>
                  </a:cubicBezTo>
                  <a:cubicBezTo>
                    <a:pt x="1780" y="138"/>
                    <a:pt x="890" y="1"/>
                    <a:pt x="0"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27"/>
            <p:cNvSpPr/>
            <p:nvPr/>
          </p:nvSpPr>
          <p:spPr>
            <a:xfrm>
              <a:off x="2316925" y="2948500"/>
              <a:ext cx="73650" cy="15425"/>
            </a:xfrm>
            <a:custGeom>
              <a:avLst/>
              <a:gdLst/>
              <a:ahLst/>
              <a:cxnLst/>
              <a:rect l="l" t="t" r="r" b="b"/>
              <a:pathLst>
                <a:path w="2946" h="617" extrusionOk="0">
                  <a:moveTo>
                    <a:pt x="2945" y="1"/>
                  </a:moveTo>
                  <a:cubicBezTo>
                    <a:pt x="1964" y="1"/>
                    <a:pt x="959" y="138"/>
                    <a:pt x="1" y="411"/>
                  </a:cubicBezTo>
                  <a:cubicBezTo>
                    <a:pt x="23" y="457"/>
                    <a:pt x="46" y="526"/>
                    <a:pt x="69" y="617"/>
                  </a:cubicBezTo>
                  <a:cubicBezTo>
                    <a:pt x="938" y="363"/>
                    <a:pt x="1826" y="226"/>
                    <a:pt x="2716" y="226"/>
                  </a:cubicBezTo>
                  <a:cubicBezTo>
                    <a:pt x="2785" y="226"/>
                    <a:pt x="2853" y="227"/>
                    <a:pt x="2922" y="229"/>
                  </a:cubicBezTo>
                  <a:cubicBezTo>
                    <a:pt x="2922" y="115"/>
                    <a:pt x="2945" y="46"/>
                    <a:pt x="2945"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27"/>
            <p:cNvSpPr/>
            <p:nvPr/>
          </p:nvSpPr>
          <p:spPr>
            <a:xfrm>
              <a:off x="2316925" y="2946800"/>
              <a:ext cx="73650" cy="12000"/>
            </a:xfrm>
            <a:custGeom>
              <a:avLst/>
              <a:gdLst/>
              <a:ahLst/>
              <a:cxnLst/>
              <a:rect l="l" t="t" r="r" b="b"/>
              <a:pathLst>
                <a:path w="2946" h="480" extrusionOk="0">
                  <a:moveTo>
                    <a:pt x="2945" y="0"/>
                  </a:moveTo>
                  <a:cubicBezTo>
                    <a:pt x="1941" y="0"/>
                    <a:pt x="959" y="137"/>
                    <a:pt x="1" y="411"/>
                  </a:cubicBezTo>
                  <a:cubicBezTo>
                    <a:pt x="1" y="411"/>
                    <a:pt x="1" y="434"/>
                    <a:pt x="1" y="479"/>
                  </a:cubicBezTo>
                  <a:cubicBezTo>
                    <a:pt x="959" y="206"/>
                    <a:pt x="1964" y="69"/>
                    <a:pt x="2945" y="69"/>
                  </a:cubicBezTo>
                  <a:cubicBezTo>
                    <a:pt x="2945" y="23"/>
                    <a:pt x="2945" y="0"/>
                    <a:pt x="2945"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27"/>
            <p:cNvSpPr/>
            <p:nvPr/>
          </p:nvSpPr>
          <p:spPr>
            <a:xfrm>
              <a:off x="2315775" y="2943375"/>
              <a:ext cx="74800" cy="13725"/>
            </a:xfrm>
            <a:custGeom>
              <a:avLst/>
              <a:gdLst/>
              <a:ahLst/>
              <a:cxnLst/>
              <a:rect l="l" t="t" r="r" b="b"/>
              <a:pathLst>
                <a:path w="2992" h="549" extrusionOk="0">
                  <a:moveTo>
                    <a:pt x="2991" y="0"/>
                  </a:moveTo>
                  <a:cubicBezTo>
                    <a:pt x="1987" y="0"/>
                    <a:pt x="960" y="137"/>
                    <a:pt x="1" y="411"/>
                  </a:cubicBezTo>
                  <a:cubicBezTo>
                    <a:pt x="1" y="457"/>
                    <a:pt x="24" y="502"/>
                    <a:pt x="47" y="548"/>
                  </a:cubicBezTo>
                  <a:cubicBezTo>
                    <a:pt x="1005" y="274"/>
                    <a:pt x="1987" y="137"/>
                    <a:pt x="2991" y="137"/>
                  </a:cubicBezTo>
                  <a:cubicBezTo>
                    <a:pt x="2991" y="92"/>
                    <a:pt x="2991" y="46"/>
                    <a:pt x="2991"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27"/>
            <p:cNvSpPr/>
            <p:nvPr/>
          </p:nvSpPr>
          <p:spPr>
            <a:xfrm>
              <a:off x="2314650" y="2939900"/>
              <a:ext cx="75925" cy="13775"/>
            </a:xfrm>
            <a:custGeom>
              <a:avLst/>
              <a:gdLst/>
              <a:ahLst/>
              <a:cxnLst/>
              <a:rect l="l" t="t" r="r" b="b"/>
              <a:pathLst>
                <a:path w="3037" h="551" extrusionOk="0">
                  <a:moveTo>
                    <a:pt x="2841" y="0"/>
                  </a:moveTo>
                  <a:cubicBezTo>
                    <a:pt x="1879" y="0"/>
                    <a:pt x="920" y="157"/>
                    <a:pt x="0" y="413"/>
                  </a:cubicBezTo>
                  <a:cubicBezTo>
                    <a:pt x="23" y="459"/>
                    <a:pt x="23" y="504"/>
                    <a:pt x="46" y="550"/>
                  </a:cubicBezTo>
                  <a:cubicBezTo>
                    <a:pt x="1005" y="276"/>
                    <a:pt x="2032" y="139"/>
                    <a:pt x="3036" y="139"/>
                  </a:cubicBezTo>
                  <a:cubicBezTo>
                    <a:pt x="3036" y="94"/>
                    <a:pt x="3036" y="48"/>
                    <a:pt x="3036" y="2"/>
                  </a:cubicBezTo>
                  <a:cubicBezTo>
                    <a:pt x="2971" y="1"/>
                    <a:pt x="2906" y="0"/>
                    <a:pt x="2841"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27"/>
            <p:cNvSpPr/>
            <p:nvPr/>
          </p:nvSpPr>
          <p:spPr>
            <a:xfrm>
              <a:off x="2313500" y="2935950"/>
              <a:ext cx="77075" cy="14300"/>
            </a:xfrm>
            <a:custGeom>
              <a:avLst/>
              <a:gdLst/>
              <a:ahLst/>
              <a:cxnLst/>
              <a:rect l="l" t="t" r="r" b="b"/>
              <a:pathLst>
                <a:path w="3083" h="572" extrusionOk="0">
                  <a:moveTo>
                    <a:pt x="3082" y="0"/>
                  </a:moveTo>
                  <a:cubicBezTo>
                    <a:pt x="2032" y="0"/>
                    <a:pt x="1005" y="160"/>
                    <a:pt x="1" y="434"/>
                  </a:cubicBezTo>
                  <a:cubicBezTo>
                    <a:pt x="23" y="480"/>
                    <a:pt x="46" y="525"/>
                    <a:pt x="46" y="571"/>
                  </a:cubicBezTo>
                  <a:cubicBezTo>
                    <a:pt x="966" y="315"/>
                    <a:pt x="1925" y="158"/>
                    <a:pt x="2887" y="158"/>
                  </a:cubicBezTo>
                  <a:cubicBezTo>
                    <a:pt x="2952" y="158"/>
                    <a:pt x="3017" y="159"/>
                    <a:pt x="3082" y="160"/>
                  </a:cubicBezTo>
                  <a:cubicBezTo>
                    <a:pt x="3082" y="115"/>
                    <a:pt x="3082" y="46"/>
                    <a:pt x="3082"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27"/>
            <p:cNvSpPr/>
            <p:nvPr/>
          </p:nvSpPr>
          <p:spPr>
            <a:xfrm>
              <a:off x="2312925" y="2932525"/>
              <a:ext cx="77650" cy="14300"/>
            </a:xfrm>
            <a:custGeom>
              <a:avLst/>
              <a:gdLst/>
              <a:ahLst/>
              <a:cxnLst/>
              <a:rect l="l" t="t" r="r" b="b"/>
              <a:pathLst>
                <a:path w="3106" h="572" extrusionOk="0">
                  <a:moveTo>
                    <a:pt x="3105" y="1"/>
                  </a:moveTo>
                  <a:cubicBezTo>
                    <a:pt x="2055" y="1"/>
                    <a:pt x="1005" y="137"/>
                    <a:pt x="1" y="434"/>
                  </a:cubicBezTo>
                  <a:cubicBezTo>
                    <a:pt x="1" y="480"/>
                    <a:pt x="24" y="526"/>
                    <a:pt x="24" y="571"/>
                  </a:cubicBezTo>
                  <a:cubicBezTo>
                    <a:pt x="1028" y="297"/>
                    <a:pt x="2055" y="137"/>
                    <a:pt x="3105" y="137"/>
                  </a:cubicBezTo>
                  <a:cubicBezTo>
                    <a:pt x="3105" y="92"/>
                    <a:pt x="3105" y="46"/>
                    <a:pt x="3105"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27"/>
            <p:cNvSpPr/>
            <p:nvPr/>
          </p:nvSpPr>
          <p:spPr>
            <a:xfrm>
              <a:off x="2312350" y="2930825"/>
              <a:ext cx="78225" cy="12575"/>
            </a:xfrm>
            <a:custGeom>
              <a:avLst/>
              <a:gdLst/>
              <a:ahLst/>
              <a:cxnLst/>
              <a:rect l="l" t="t" r="r" b="b"/>
              <a:pathLst>
                <a:path w="3129" h="503" extrusionOk="0">
                  <a:moveTo>
                    <a:pt x="3128" y="0"/>
                  </a:moveTo>
                  <a:cubicBezTo>
                    <a:pt x="2055" y="0"/>
                    <a:pt x="1028" y="137"/>
                    <a:pt x="1" y="434"/>
                  </a:cubicBezTo>
                  <a:cubicBezTo>
                    <a:pt x="1" y="479"/>
                    <a:pt x="24" y="502"/>
                    <a:pt x="24" y="502"/>
                  </a:cubicBezTo>
                  <a:cubicBezTo>
                    <a:pt x="1028" y="205"/>
                    <a:pt x="2078" y="69"/>
                    <a:pt x="3128" y="69"/>
                  </a:cubicBezTo>
                  <a:cubicBezTo>
                    <a:pt x="3128" y="69"/>
                    <a:pt x="3128" y="46"/>
                    <a:pt x="3128" y="0"/>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27"/>
            <p:cNvSpPr/>
            <p:nvPr/>
          </p:nvSpPr>
          <p:spPr>
            <a:xfrm>
              <a:off x="2310650" y="2925625"/>
              <a:ext cx="79925" cy="16050"/>
            </a:xfrm>
            <a:custGeom>
              <a:avLst/>
              <a:gdLst/>
              <a:ahLst/>
              <a:cxnLst/>
              <a:rect l="l" t="t" r="r" b="b"/>
              <a:pathLst>
                <a:path w="3197" h="642" extrusionOk="0">
                  <a:moveTo>
                    <a:pt x="2993" y="0"/>
                  </a:moveTo>
                  <a:cubicBezTo>
                    <a:pt x="1988" y="0"/>
                    <a:pt x="984" y="158"/>
                    <a:pt x="1" y="436"/>
                  </a:cubicBezTo>
                  <a:cubicBezTo>
                    <a:pt x="23" y="528"/>
                    <a:pt x="46" y="596"/>
                    <a:pt x="69" y="642"/>
                  </a:cubicBezTo>
                  <a:cubicBezTo>
                    <a:pt x="1096" y="345"/>
                    <a:pt x="2123" y="208"/>
                    <a:pt x="3196" y="208"/>
                  </a:cubicBezTo>
                  <a:cubicBezTo>
                    <a:pt x="3196" y="162"/>
                    <a:pt x="3196" y="94"/>
                    <a:pt x="3196" y="3"/>
                  </a:cubicBezTo>
                  <a:cubicBezTo>
                    <a:pt x="3128" y="1"/>
                    <a:pt x="3061" y="0"/>
                    <a:pt x="299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27"/>
            <p:cNvSpPr/>
            <p:nvPr/>
          </p:nvSpPr>
          <p:spPr>
            <a:xfrm>
              <a:off x="2316925" y="2958775"/>
              <a:ext cx="1750" cy="5150"/>
            </a:xfrm>
            <a:custGeom>
              <a:avLst/>
              <a:gdLst/>
              <a:ahLst/>
              <a:cxnLst/>
              <a:rect l="l" t="t" r="r" b="b"/>
              <a:pathLst>
                <a:path w="70" h="206" extrusionOk="0">
                  <a:moveTo>
                    <a:pt x="1" y="1"/>
                  </a:moveTo>
                  <a:cubicBezTo>
                    <a:pt x="23" y="46"/>
                    <a:pt x="23" y="115"/>
                    <a:pt x="69" y="206"/>
                  </a:cubicBezTo>
                  <a:cubicBezTo>
                    <a:pt x="46" y="115"/>
                    <a:pt x="23" y="46"/>
                    <a:pt x="1"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27"/>
            <p:cNvSpPr/>
            <p:nvPr/>
          </p:nvSpPr>
          <p:spPr>
            <a:xfrm>
              <a:off x="2316350" y="2957075"/>
              <a:ext cx="600" cy="1725"/>
            </a:xfrm>
            <a:custGeom>
              <a:avLst/>
              <a:gdLst/>
              <a:ahLst/>
              <a:cxnLst/>
              <a:rect l="l" t="t" r="r" b="b"/>
              <a:pathLst>
                <a:path w="24" h="69" extrusionOk="0">
                  <a:moveTo>
                    <a:pt x="1" y="0"/>
                  </a:moveTo>
                  <a:cubicBezTo>
                    <a:pt x="1" y="0"/>
                    <a:pt x="1" y="23"/>
                    <a:pt x="24" y="68"/>
                  </a:cubicBezTo>
                  <a:cubicBezTo>
                    <a:pt x="24" y="23"/>
                    <a:pt x="1" y="0"/>
                    <a:pt x="1"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27"/>
            <p:cNvSpPr/>
            <p:nvPr/>
          </p:nvSpPr>
          <p:spPr>
            <a:xfrm>
              <a:off x="2315225" y="2953650"/>
              <a:ext cx="1725" cy="3450"/>
            </a:xfrm>
            <a:custGeom>
              <a:avLst/>
              <a:gdLst/>
              <a:ahLst/>
              <a:cxnLst/>
              <a:rect l="l" t="t" r="r" b="b"/>
              <a:pathLst>
                <a:path w="69" h="138" extrusionOk="0">
                  <a:moveTo>
                    <a:pt x="0" y="0"/>
                  </a:moveTo>
                  <a:cubicBezTo>
                    <a:pt x="23" y="46"/>
                    <a:pt x="46" y="91"/>
                    <a:pt x="46" y="137"/>
                  </a:cubicBezTo>
                  <a:lnTo>
                    <a:pt x="69" y="137"/>
                  </a:lnTo>
                  <a:cubicBezTo>
                    <a:pt x="46" y="91"/>
                    <a:pt x="23" y="46"/>
                    <a:pt x="23"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27"/>
            <p:cNvSpPr/>
            <p:nvPr/>
          </p:nvSpPr>
          <p:spPr>
            <a:xfrm>
              <a:off x="2314650" y="2950225"/>
              <a:ext cx="1150" cy="3450"/>
            </a:xfrm>
            <a:custGeom>
              <a:avLst/>
              <a:gdLst/>
              <a:ahLst/>
              <a:cxnLst/>
              <a:rect l="l" t="t" r="r" b="b"/>
              <a:pathLst>
                <a:path w="46" h="138" extrusionOk="0">
                  <a:moveTo>
                    <a:pt x="0" y="0"/>
                  </a:moveTo>
                  <a:cubicBezTo>
                    <a:pt x="0" y="46"/>
                    <a:pt x="23" y="91"/>
                    <a:pt x="23" y="137"/>
                  </a:cubicBezTo>
                  <a:lnTo>
                    <a:pt x="46" y="137"/>
                  </a:lnTo>
                  <a:cubicBezTo>
                    <a:pt x="23" y="91"/>
                    <a:pt x="23" y="46"/>
                    <a:pt x="0"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27"/>
            <p:cNvSpPr/>
            <p:nvPr/>
          </p:nvSpPr>
          <p:spPr>
            <a:xfrm>
              <a:off x="2313500" y="2946800"/>
              <a:ext cx="1175" cy="3450"/>
            </a:xfrm>
            <a:custGeom>
              <a:avLst/>
              <a:gdLst/>
              <a:ahLst/>
              <a:cxnLst/>
              <a:rect l="l" t="t" r="r" b="b"/>
              <a:pathLst>
                <a:path w="47" h="138" extrusionOk="0">
                  <a:moveTo>
                    <a:pt x="1" y="0"/>
                  </a:moveTo>
                  <a:cubicBezTo>
                    <a:pt x="23" y="46"/>
                    <a:pt x="23" y="91"/>
                    <a:pt x="46" y="137"/>
                  </a:cubicBezTo>
                  <a:cubicBezTo>
                    <a:pt x="46" y="91"/>
                    <a:pt x="23" y="46"/>
                    <a:pt x="1"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27"/>
            <p:cNvSpPr/>
            <p:nvPr/>
          </p:nvSpPr>
          <p:spPr>
            <a:xfrm>
              <a:off x="2312350" y="2943375"/>
              <a:ext cx="1175" cy="3450"/>
            </a:xfrm>
            <a:custGeom>
              <a:avLst/>
              <a:gdLst/>
              <a:ahLst/>
              <a:cxnLst/>
              <a:rect l="l" t="t" r="r" b="b"/>
              <a:pathLst>
                <a:path w="47" h="138" extrusionOk="0">
                  <a:moveTo>
                    <a:pt x="1" y="0"/>
                  </a:moveTo>
                  <a:cubicBezTo>
                    <a:pt x="24" y="46"/>
                    <a:pt x="47" y="92"/>
                    <a:pt x="47" y="137"/>
                  </a:cubicBezTo>
                  <a:cubicBezTo>
                    <a:pt x="47" y="92"/>
                    <a:pt x="24" y="46"/>
                    <a:pt x="24"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27"/>
            <p:cNvSpPr/>
            <p:nvPr/>
          </p:nvSpPr>
          <p:spPr>
            <a:xfrm>
              <a:off x="2312350" y="2941650"/>
              <a:ext cx="600" cy="1750"/>
            </a:xfrm>
            <a:custGeom>
              <a:avLst/>
              <a:gdLst/>
              <a:ahLst/>
              <a:cxnLst/>
              <a:rect l="l" t="t" r="r" b="b"/>
              <a:pathLst>
                <a:path w="24" h="70" extrusionOk="0">
                  <a:moveTo>
                    <a:pt x="1" y="1"/>
                  </a:moveTo>
                  <a:cubicBezTo>
                    <a:pt x="1" y="46"/>
                    <a:pt x="1" y="69"/>
                    <a:pt x="1" y="69"/>
                  </a:cubicBezTo>
                  <a:lnTo>
                    <a:pt x="24" y="69"/>
                  </a:lnTo>
                  <a:cubicBezTo>
                    <a:pt x="24" y="69"/>
                    <a:pt x="1" y="46"/>
                    <a:pt x="1"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27"/>
            <p:cNvSpPr/>
            <p:nvPr/>
          </p:nvSpPr>
          <p:spPr>
            <a:xfrm>
              <a:off x="2310650" y="2936525"/>
              <a:ext cx="1725" cy="5150"/>
            </a:xfrm>
            <a:custGeom>
              <a:avLst/>
              <a:gdLst/>
              <a:ahLst/>
              <a:cxnLst/>
              <a:rect l="l" t="t" r="r" b="b"/>
              <a:pathLst>
                <a:path w="69" h="206" extrusionOk="0">
                  <a:moveTo>
                    <a:pt x="69" y="206"/>
                  </a:moveTo>
                  <a:cubicBezTo>
                    <a:pt x="69" y="206"/>
                    <a:pt x="69" y="206"/>
                    <a:pt x="69" y="206"/>
                  </a:cubicBezTo>
                  <a:cubicBezTo>
                    <a:pt x="46" y="160"/>
                    <a:pt x="23" y="92"/>
                    <a:pt x="1" y="0"/>
                  </a:cubicBezTo>
                  <a:cubicBezTo>
                    <a:pt x="1" y="0"/>
                    <a:pt x="1" y="0"/>
                    <a:pt x="1" y="0"/>
                  </a:cubicBezTo>
                  <a:cubicBezTo>
                    <a:pt x="23" y="92"/>
                    <a:pt x="46" y="160"/>
                    <a:pt x="69" y="206"/>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27"/>
            <p:cNvSpPr/>
            <p:nvPr/>
          </p:nvSpPr>
          <p:spPr>
            <a:xfrm>
              <a:off x="2144025" y="2958775"/>
              <a:ext cx="174650" cy="85050"/>
            </a:xfrm>
            <a:custGeom>
              <a:avLst/>
              <a:gdLst/>
              <a:ahLst/>
              <a:cxnLst/>
              <a:rect l="l" t="t" r="r" b="b"/>
              <a:pathLst>
                <a:path w="6986" h="3402" extrusionOk="0">
                  <a:moveTo>
                    <a:pt x="6917" y="0"/>
                  </a:moveTo>
                  <a:cubicBezTo>
                    <a:pt x="4497" y="685"/>
                    <a:pt x="2306" y="2032"/>
                    <a:pt x="1" y="3219"/>
                  </a:cubicBezTo>
                  <a:cubicBezTo>
                    <a:pt x="23" y="3264"/>
                    <a:pt x="46" y="3310"/>
                    <a:pt x="92" y="3401"/>
                  </a:cubicBezTo>
                  <a:cubicBezTo>
                    <a:pt x="2397" y="2215"/>
                    <a:pt x="4588" y="868"/>
                    <a:pt x="6985" y="206"/>
                  </a:cubicBezTo>
                  <a:cubicBezTo>
                    <a:pt x="6939" y="115"/>
                    <a:pt x="6939" y="46"/>
                    <a:pt x="6917" y="0"/>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27"/>
            <p:cNvSpPr/>
            <p:nvPr/>
          </p:nvSpPr>
          <p:spPr>
            <a:xfrm>
              <a:off x="2143450" y="2957075"/>
              <a:ext cx="173500" cy="82175"/>
            </a:xfrm>
            <a:custGeom>
              <a:avLst/>
              <a:gdLst/>
              <a:ahLst/>
              <a:cxnLst/>
              <a:rect l="l" t="t" r="r" b="b"/>
              <a:pathLst>
                <a:path w="6940" h="3287" extrusionOk="0">
                  <a:moveTo>
                    <a:pt x="6917" y="0"/>
                  </a:moveTo>
                  <a:cubicBezTo>
                    <a:pt x="4497" y="685"/>
                    <a:pt x="2283" y="2031"/>
                    <a:pt x="1" y="3218"/>
                  </a:cubicBezTo>
                  <a:cubicBezTo>
                    <a:pt x="1" y="3218"/>
                    <a:pt x="1" y="3241"/>
                    <a:pt x="24" y="3287"/>
                  </a:cubicBezTo>
                  <a:cubicBezTo>
                    <a:pt x="2329" y="2100"/>
                    <a:pt x="4520" y="753"/>
                    <a:pt x="6940" y="68"/>
                  </a:cubicBezTo>
                  <a:cubicBezTo>
                    <a:pt x="6917" y="23"/>
                    <a:pt x="6917" y="0"/>
                    <a:pt x="6917"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27"/>
            <p:cNvSpPr/>
            <p:nvPr/>
          </p:nvSpPr>
          <p:spPr>
            <a:xfrm>
              <a:off x="2141750" y="2953650"/>
              <a:ext cx="174625" cy="83900"/>
            </a:xfrm>
            <a:custGeom>
              <a:avLst/>
              <a:gdLst/>
              <a:ahLst/>
              <a:cxnLst/>
              <a:rect l="l" t="t" r="r" b="b"/>
              <a:pathLst>
                <a:path w="6985" h="3356" extrusionOk="0">
                  <a:moveTo>
                    <a:pt x="6939" y="0"/>
                  </a:moveTo>
                  <a:cubicBezTo>
                    <a:pt x="4497" y="685"/>
                    <a:pt x="2283" y="2054"/>
                    <a:pt x="0" y="3218"/>
                  </a:cubicBezTo>
                  <a:cubicBezTo>
                    <a:pt x="23" y="3264"/>
                    <a:pt x="46" y="3310"/>
                    <a:pt x="69" y="3355"/>
                  </a:cubicBezTo>
                  <a:cubicBezTo>
                    <a:pt x="2351" y="2168"/>
                    <a:pt x="4565" y="822"/>
                    <a:pt x="6985" y="137"/>
                  </a:cubicBezTo>
                  <a:cubicBezTo>
                    <a:pt x="6985" y="91"/>
                    <a:pt x="6962" y="46"/>
                    <a:pt x="6939"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27"/>
            <p:cNvSpPr/>
            <p:nvPr/>
          </p:nvSpPr>
          <p:spPr>
            <a:xfrm>
              <a:off x="2140025" y="2950225"/>
              <a:ext cx="175225" cy="83900"/>
            </a:xfrm>
            <a:custGeom>
              <a:avLst/>
              <a:gdLst/>
              <a:ahLst/>
              <a:cxnLst/>
              <a:rect l="l" t="t" r="r" b="b"/>
              <a:pathLst>
                <a:path w="7009" h="3356" extrusionOk="0">
                  <a:moveTo>
                    <a:pt x="6985" y="0"/>
                  </a:moveTo>
                  <a:cubicBezTo>
                    <a:pt x="4497" y="708"/>
                    <a:pt x="2283" y="2054"/>
                    <a:pt x="1" y="3241"/>
                  </a:cubicBezTo>
                  <a:cubicBezTo>
                    <a:pt x="24" y="3287"/>
                    <a:pt x="46" y="3310"/>
                    <a:pt x="69" y="3355"/>
                  </a:cubicBezTo>
                  <a:cubicBezTo>
                    <a:pt x="2352" y="2191"/>
                    <a:pt x="4566" y="822"/>
                    <a:pt x="7008" y="137"/>
                  </a:cubicBezTo>
                  <a:cubicBezTo>
                    <a:pt x="7008" y="91"/>
                    <a:pt x="6985" y="46"/>
                    <a:pt x="6985"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27"/>
            <p:cNvSpPr/>
            <p:nvPr/>
          </p:nvSpPr>
          <p:spPr>
            <a:xfrm>
              <a:off x="2138325" y="2946800"/>
              <a:ext cx="176350" cy="84475"/>
            </a:xfrm>
            <a:custGeom>
              <a:avLst/>
              <a:gdLst/>
              <a:ahLst/>
              <a:cxnLst/>
              <a:rect l="l" t="t" r="r" b="b"/>
              <a:pathLst>
                <a:path w="7054" h="3379" extrusionOk="0">
                  <a:moveTo>
                    <a:pt x="7008" y="0"/>
                  </a:moveTo>
                  <a:cubicBezTo>
                    <a:pt x="4497" y="708"/>
                    <a:pt x="2283" y="2077"/>
                    <a:pt x="0" y="3241"/>
                  </a:cubicBezTo>
                  <a:cubicBezTo>
                    <a:pt x="23" y="3287"/>
                    <a:pt x="46" y="3333"/>
                    <a:pt x="69" y="3378"/>
                  </a:cubicBezTo>
                  <a:cubicBezTo>
                    <a:pt x="2351" y="2191"/>
                    <a:pt x="4565" y="845"/>
                    <a:pt x="7053" y="137"/>
                  </a:cubicBezTo>
                  <a:cubicBezTo>
                    <a:pt x="7030" y="91"/>
                    <a:pt x="7030" y="46"/>
                    <a:pt x="7008"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27"/>
            <p:cNvSpPr/>
            <p:nvPr/>
          </p:nvSpPr>
          <p:spPr>
            <a:xfrm>
              <a:off x="2136600" y="2943375"/>
              <a:ext cx="176925" cy="84475"/>
            </a:xfrm>
            <a:custGeom>
              <a:avLst/>
              <a:gdLst/>
              <a:ahLst/>
              <a:cxnLst/>
              <a:rect l="l" t="t" r="r" b="b"/>
              <a:pathLst>
                <a:path w="7077" h="3379" extrusionOk="0">
                  <a:moveTo>
                    <a:pt x="7031" y="0"/>
                  </a:moveTo>
                  <a:cubicBezTo>
                    <a:pt x="4497" y="708"/>
                    <a:pt x="2283" y="2100"/>
                    <a:pt x="1" y="3264"/>
                  </a:cubicBezTo>
                  <a:cubicBezTo>
                    <a:pt x="24" y="3287"/>
                    <a:pt x="46" y="3333"/>
                    <a:pt x="69" y="3378"/>
                  </a:cubicBezTo>
                  <a:cubicBezTo>
                    <a:pt x="2352" y="2214"/>
                    <a:pt x="4566" y="845"/>
                    <a:pt x="7077" y="137"/>
                  </a:cubicBezTo>
                  <a:cubicBezTo>
                    <a:pt x="7077" y="92"/>
                    <a:pt x="7054" y="46"/>
                    <a:pt x="7031"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27"/>
            <p:cNvSpPr/>
            <p:nvPr/>
          </p:nvSpPr>
          <p:spPr>
            <a:xfrm>
              <a:off x="2136025" y="2941650"/>
              <a:ext cx="176350" cy="83350"/>
            </a:xfrm>
            <a:custGeom>
              <a:avLst/>
              <a:gdLst/>
              <a:ahLst/>
              <a:cxnLst/>
              <a:rect l="l" t="t" r="r" b="b"/>
              <a:pathLst>
                <a:path w="7054" h="3334" extrusionOk="0">
                  <a:moveTo>
                    <a:pt x="7054" y="1"/>
                  </a:moveTo>
                  <a:cubicBezTo>
                    <a:pt x="4475" y="731"/>
                    <a:pt x="2261" y="2101"/>
                    <a:pt x="1" y="3265"/>
                  </a:cubicBezTo>
                  <a:cubicBezTo>
                    <a:pt x="24" y="3310"/>
                    <a:pt x="24" y="3333"/>
                    <a:pt x="24" y="3333"/>
                  </a:cubicBezTo>
                  <a:cubicBezTo>
                    <a:pt x="2306" y="2169"/>
                    <a:pt x="4520" y="777"/>
                    <a:pt x="7054" y="69"/>
                  </a:cubicBezTo>
                  <a:cubicBezTo>
                    <a:pt x="7054" y="69"/>
                    <a:pt x="7054" y="46"/>
                    <a:pt x="7054"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27"/>
            <p:cNvSpPr/>
            <p:nvPr/>
          </p:nvSpPr>
          <p:spPr>
            <a:xfrm>
              <a:off x="2133750" y="2936525"/>
              <a:ext cx="178625" cy="86750"/>
            </a:xfrm>
            <a:custGeom>
              <a:avLst/>
              <a:gdLst/>
              <a:ahLst/>
              <a:cxnLst/>
              <a:rect l="l" t="t" r="r" b="b"/>
              <a:pathLst>
                <a:path w="7145" h="3470" extrusionOk="0">
                  <a:moveTo>
                    <a:pt x="7077" y="0"/>
                  </a:moveTo>
                  <a:cubicBezTo>
                    <a:pt x="4497" y="731"/>
                    <a:pt x="2238" y="2123"/>
                    <a:pt x="1" y="3287"/>
                  </a:cubicBezTo>
                  <a:cubicBezTo>
                    <a:pt x="23" y="3356"/>
                    <a:pt x="69" y="3424"/>
                    <a:pt x="92" y="3470"/>
                  </a:cubicBezTo>
                  <a:cubicBezTo>
                    <a:pt x="2352" y="2306"/>
                    <a:pt x="4566" y="936"/>
                    <a:pt x="7145" y="206"/>
                  </a:cubicBezTo>
                  <a:cubicBezTo>
                    <a:pt x="7122" y="160"/>
                    <a:pt x="7099" y="92"/>
                    <a:pt x="7077"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27"/>
            <p:cNvSpPr/>
            <p:nvPr/>
          </p:nvSpPr>
          <p:spPr>
            <a:xfrm>
              <a:off x="2135475" y="3039225"/>
              <a:ext cx="10850" cy="9175"/>
            </a:xfrm>
            <a:custGeom>
              <a:avLst/>
              <a:gdLst/>
              <a:ahLst/>
              <a:cxnLst/>
              <a:rect l="l" t="t" r="r" b="b"/>
              <a:pathLst>
                <a:path w="434" h="367" extrusionOk="0">
                  <a:moveTo>
                    <a:pt x="343" y="1"/>
                  </a:moveTo>
                  <a:cubicBezTo>
                    <a:pt x="343" y="1"/>
                    <a:pt x="228" y="46"/>
                    <a:pt x="0" y="161"/>
                  </a:cubicBezTo>
                  <a:cubicBezTo>
                    <a:pt x="23" y="206"/>
                    <a:pt x="69" y="275"/>
                    <a:pt x="114" y="366"/>
                  </a:cubicBezTo>
                  <a:cubicBezTo>
                    <a:pt x="320" y="252"/>
                    <a:pt x="434" y="183"/>
                    <a:pt x="434" y="183"/>
                  </a:cubicBezTo>
                  <a:cubicBezTo>
                    <a:pt x="388" y="92"/>
                    <a:pt x="365" y="46"/>
                    <a:pt x="343"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27"/>
            <p:cNvSpPr/>
            <p:nvPr/>
          </p:nvSpPr>
          <p:spPr>
            <a:xfrm>
              <a:off x="2134900" y="3037525"/>
              <a:ext cx="9150" cy="5725"/>
            </a:xfrm>
            <a:custGeom>
              <a:avLst/>
              <a:gdLst/>
              <a:ahLst/>
              <a:cxnLst/>
              <a:rect l="l" t="t" r="r" b="b"/>
              <a:pathLst>
                <a:path w="366" h="229" extrusionOk="0">
                  <a:moveTo>
                    <a:pt x="343" y="0"/>
                  </a:moveTo>
                  <a:cubicBezTo>
                    <a:pt x="343" y="0"/>
                    <a:pt x="229" y="46"/>
                    <a:pt x="0" y="160"/>
                  </a:cubicBezTo>
                  <a:cubicBezTo>
                    <a:pt x="0" y="160"/>
                    <a:pt x="0" y="183"/>
                    <a:pt x="23" y="229"/>
                  </a:cubicBezTo>
                  <a:cubicBezTo>
                    <a:pt x="251" y="114"/>
                    <a:pt x="366" y="69"/>
                    <a:pt x="366" y="69"/>
                  </a:cubicBezTo>
                  <a:cubicBezTo>
                    <a:pt x="343" y="23"/>
                    <a:pt x="343" y="0"/>
                    <a:pt x="34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27"/>
            <p:cNvSpPr/>
            <p:nvPr/>
          </p:nvSpPr>
          <p:spPr>
            <a:xfrm>
              <a:off x="2133175" y="3034100"/>
              <a:ext cx="10300" cy="7450"/>
            </a:xfrm>
            <a:custGeom>
              <a:avLst/>
              <a:gdLst/>
              <a:ahLst/>
              <a:cxnLst/>
              <a:rect l="l" t="t" r="r" b="b"/>
              <a:pathLst>
                <a:path w="412" h="298" extrusionOk="0">
                  <a:moveTo>
                    <a:pt x="343" y="0"/>
                  </a:moveTo>
                  <a:cubicBezTo>
                    <a:pt x="343" y="0"/>
                    <a:pt x="229" y="69"/>
                    <a:pt x="1" y="183"/>
                  </a:cubicBezTo>
                  <a:cubicBezTo>
                    <a:pt x="24" y="229"/>
                    <a:pt x="46" y="251"/>
                    <a:pt x="69" y="297"/>
                  </a:cubicBezTo>
                  <a:cubicBezTo>
                    <a:pt x="298" y="183"/>
                    <a:pt x="412" y="137"/>
                    <a:pt x="412" y="137"/>
                  </a:cubicBezTo>
                  <a:cubicBezTo>
                    <a:pt x="389" y="92"/>
                    <a:pt x="366" y="46"/>
                    <a:pt x="343"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27"/>
            <p:cNvSpPr/>
            <p:nvPr/>
          </p:nvSpPr>
          <p:spPr>
            <a:xfrm>
              <a:off x="2131475" y="3031250"/>
              <a:ext cx="10300" cy="7450"/>
            </a:xfrm>
            <a:custGeom>
              <a:avLst/>
              <a:gdLst/>
              <a:ahLst/>
              <a:cxnLst/>
              <a:rect l="l" t="t" r="r" b="b"/>
              <a:pathLst>
                <a:path w="412" h="298" extrusionOk="0">
                  <a:moveTo>
                    <a:pt x="343" y="0"/>
                  </a:moveTo>
                  <a:cubicBezTo>
                    <a:pt x="343" y="0"/>
                    <a:pt x="229" y="46"/>
                    <a:pt x="0" y="160"/>
                  </a:cubicBezTo>
                  <a:cubicBezTo>
                    <a:pt x="23" y="206"/>
                    <a:pt x="46" y="251"/>
                    <a:pt x="69" y="297"/>
                  </a:cubicBezTo>
                  <a:cubicBezTo>
                    <a:pt x="297" y="183"/>
                    <a:pt x="411" y="114"/>
                    <a:pt x="411" y="114"/>
                  </a:cubicBezTo>
                  <a:cubicBezTo>
                    <a:pt x="388" y="69"/>
                    <a:pt x="366" y="46"/>
                    <a:pt x="34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27"/>
            <p:cNvSpPr/>
            <p:nvPr/>
          </p:nvSpPr>
          <p:spPr>
            <a:xfrm>
              <a:off x="2130325" y="3027825"/>
              <a:ext cx="9725" cy="7450"/>
            </a:xfrm>
            <a:custGeom>
              <a:avLst/>
              <a:gdLst/>
              <a:ahLst/>
              <a:cxnLst/>
              <a:rect l="l" t="t" r="r" b="b"/>
              <a:pathLst>
                <a:path w="389" h="298" extrusionOk="0">
                  <a:moveTo>
                    <a:pt x="320" y="0"/>
                  </a:moveTo>
                  <a:cubicBezTo>
                    <a:pt x="320" y="0"/>
                    <a:pt x="206" y="69"/>
                    <a:pt x="1" y="183"/>
                  </a:cubicBezTo>
                  <a:cubicBezTo>
                    <a:pt x="24" y="206"/>
                    <a:pt x="24" y="251"/>
                    <a:pt x="46" y="297"/>
                  </a:cubicBezTo>
                  <a:cubicBezTo>
                    <a:pt x="275" y="183"/>
                    <a:pt x="389" y="137"/>
                    <a:pt x="389" y="137"/>
                  </a:cubicBezTo>
                  <a:cubicBezTo>
                    <a:pt x="366" y="92"/>
                    <a:pt x="343" y="46"/>
                    <a:pt x="320"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27"/>
            <p:cNvSpPr/>
            <p:nvPr/>
          </p:nvSpPr>
          <p:spPr>
            <a:xfrm>
              <a:off x="2128625" y="3024975"/>
              <a:ext cx="9725" cy="7425"/>
            </a:xfrm>
            <a:custGeom>
              <a:avLst/>
              <a:gdLst/>
              <a:ahLst/>
              <a:cxnLst/>
              <a:rect l="l" t="t" r="r" b="b"/>
              <a:pathLst>
                <a:path w="389" h="297" extrusionOk="0">
                  <a:moveTo>
                    <a:pt x="320" y="0"/>
                  </a:moveTo>
                  <a:cubicBezTo>
                    <a:pt x="320" y="0"/>
                    <a:pt x="206" y="46"/>
                    <a:pt x="0" y="160"/>
                  </a:cubicBezTo>
                  <a:cubicBezTo>
                    <a:pt x="23" y="206"/>
                    <a:pt x="46" y="251"/>
                    <a:pt x="69" y="297"/>
                  </a:cubicBezTo>
                  <a:cubicBezTo>
                    <a:pt x="274" y="183"/>
                    <a:pt x="388" y="114"/>
                    <a:pt x="388" y="114"/>
                  </a:cubicBezTo>
                  <a:cubicBezTo>
                    <a:pt x="365" y="69"/>
                    <a:pt x="343" y="23"/>
                    <a:pt x="320"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27"/>
            <p:cNvSpPr/>
            <p:nvPr/>
          </p:nvSpPr>
          <p:spPr>
            <a:xfrm>
              <a:off x="2127475" y="3023250"/>
              <a:ext cx="9150" cy="5725"/>
            </a:xfrm>
            <a:custGeom>
              <a:avLst/>
              <a:gdLst/>
              <a:ahLst/>
              <a:cxnLst/>
              <a:rect l="l" t="t" r="r" b="b"/>
              <a:pathLst>
                <a:path w="366" h="229" extrusionOk="0">
                  <a:moveTo>
                    <a:pt x="343" y="1"/>
                  </a:moveTo>
                  <a:cubicBezTo>
                    <a:pt x="343" y="1"/>
                    <a:pt x="229" y="46"/>
                    <a:pt x="1" y="161"/>
                  </a:cubicBezTo>
                  <a:cubicBezTo>
                    <a:pt x="23" y="206"/>
                    <a:pt x="46" y="229"/>
                    <a:pt x="46" y="229"/>
                  </a:cubicBezTo>
                  <a:cubicBezTo>
                    <a:pt x="252" y="115"/>
                    <a:pt x="366" y="69"/>
                    <a:pt x="366" y="69"/>
                  </a:cubicBezTo>
                  <a:cubicBezTo>
                    <a:pt x="366" y="69"/>
                    <a:pt x="366" y="46"/>
                    <a:pt x="34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27"/>
            <p:cNvSpPr/>
            <p:nvPr/>
          </p:nvSpPr>
          <p:spPr>
            <a:xfrm>
              <a:off x="2125200" y="3018700"/>
              <a:ext cx="10850" cy="8575"/>
            </a:xfrm>
            <a:custGeom>
              <a:avLst/>
              <a:gdLst/>
              <a:ahLst/>
              <a:cxnLst/>
              <a:rect l="l" t="t" r="r" b="b"/>
              <a:pathLst>
                <a:path w="434" h="343" extrusionOk="0">
                  <a:moveTo>
                    <a:pt x="343" y="0"/>
                  </a:moveTo>
                  <a:cubicBezTo>
                    <a:pt x="343" y="0"/>
                    <a:pt x="229" y="46"/>
                    <a:pt x="0" y="160"/>
                  </a:cubicBezTo>
                  <a:cubicBezTo>
                    <a:pt x="46" y="251"/>
                    <a:pt x="69" y="297"/>
                    <a:pt x="92" y="343"/>
                  </a:cubicBezTo>
                  <a:cubicBezTo>
                    <a:pt x="320" y="228"/>
                    <a:pt x="434" y="183"/>
                    <a:pt x="434" y="183"/>
                  </a:cubicBezTo>
                  <a:cubicBezTo>
                    <a:pt x="411" y="137"/>
                    <a:pt x="365" y="69"/>
                    <a:pt x="34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27"/>
            <p:cNvSpPr/>
            <p:nvPr/>
          </p:nvSpPr>
          <p:spPr>
            <a:xfrm>
              <a:off x="2135475" y="3039225"/>
              <a:ext cx="10850" cy="9175"/>
            </a:xfrm>
            <a:custGeom>
              <a:avLst/>
              <a:gdLst/>
              <a:ahLst/>
              <a:cxnLst/>
              <a:rect l="l" t="t" r="r" b="b"/>
              <a:pathLst>
                <a:path w="434" h="367" extrusionOk="0">
                  <a:moveTo>
                    <a:pt x="343" y="1"/>
                  </a:moveTo>
                  <a:cubicBezTo>
                    <a:pt x="228" y="46"/>
                    <a:pt x="114" y="115"/>
                    <a:pt x="0" y="161"/>
                  </a:cubicBezTo>
                  <a:cubicBezTo>
                    <a:pt x="23" y="206"/>
                    <a:pt x="69" y="275"/>
                    <a:pt x="114" y="366"/>
                  </a:cubicBezTo>
                  <a:cubicBezTo>
                    <a:pt x="228" y="298"/>
                    <a:pt x="320" y="252"/>
                    <a:pt x="434" y="183"/>
                  </a:cubicBezTo>
                  <a:cubicBezTo>
                    <a:pt x="388" y="92"/>
                    <a:pt x="365" y="46"/>
                    <a:pt x="343"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27"/>
            <p:cNvSpPr/>
            <p:nvPr/>
          </p:nvSpPr>
          <p:spPr>
            <a:xfrm>
              <a:off x="2134900" y="3037525"/>
              <a:ext cx="9150" cy="5725"/>
            </a:xfrm>
            <a:custGeom>
              <a:avLst/>
              <a:gdLst/>
              <a:ahLst/>
              <a:cxnLst/>
              <a:rect l="l" t="t" r="r" b="b"/>
              <a:pathLst>
                <a:path w="366" h="229" extrusionOk="0">
                  <a:moveTo>
                    <a:pt x="343" y="0"/>
                  </a:moveTo>
                  <a:cubicBezTo>
                    <a:pt x="229" y="46"/>
                    <a:pt x="114" y="114"/>
                    <a:pt x="0" y="160"/>
                  </a:cubicBezTo>
                  <a:cubicBezTo>
                    <a:pt x="0" y="160"/>
                    <a:pt x="0" y="183"/>
                    <a:pt x="23" y="229"/>
                  </a:cubicBezTo>
                  <a:cubicBezTo>
                    <a:pt x="137" y="183"/>
                    <a:pt x="251" y="114"/>
                    <a:pt x="366" y="69"/>
                  </a:cubicBezTo>
                  <a:cubicBezTo>
                    <a:pt x="343" y="23"/>
                    <a:pt x="343" y="0"/>
                    <a:pt x="343"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27"/>
            <p:cNvSpPr/>
            <p:nvPr/>
          </p:nvSpPr>
          <p:spPr>
            <a:xfrm>
              <a:off x="2133175" y="3034100"/>
              <a:ext cx="10300" cy="7450"/>
            </a:xfrm>
            <a:custGeom>
              <a:avLst/>
              <a:gdLst/>
              <a:ahLst/>
              <a:cxnLst/>
              <a:rect l="l" t="t" r="r" b="b"/>
              <a:pathLst>
                <a:path w="412" h="298" extrusionOk="0">
                  <a:moveTo>
                    <a:pt x="343" y="0"/>
                  </a:moveTo>
                  <a:cubicBezTo>
                    <a:pt x="229" y="69"/>
                    <a:pt x="115" y="115"/>
                    <a:pt x="1" y="183"/>
                  </a:cubicBezTo>
                  <a:cubicBezTo>
                    <a:pt x="24" y="229"/>
                    <a:pt x="46" y="274"/>
                    <a:pt x="69" y="297"/>
                  </a:cubicBezTo>
                  <a:cubicBezTo>
                    <a:pt x="183" y="251"/>
                    <a:pt x="298" y="183"/>
                    <a:pt x="412" y="137"/>
                  </a:cubicBezTo>
                  <a:cubicBezTo>
                    <a:pt x="389" y="92"/>
                    <a:pt x="366" y="46"/>
                    <a:pt x="343"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27"/>
            <p:cNvSpPr/>
            <p:nvPr/>
          </p:nvSpPr>
          <p:spPr>
            <a:xfrm>
              <a:off x="2131475" y="3031250"/>
              <a:ext cx="10300" cy="7450"/>
            </a:xfrm>
            <a:custGeom>
              <a:avLst/>
              <a:gdLst/>
              <a:ahLst/>
              <a:cxnLst/>
              <a:rect l="l" t="t" r="r" b="b"/>
              <a:pathLst>
                <a:path w="412" h="298" extrusionOk="0">
                  <a:moveTo>
                    <a:pt x="343" y="0"/>
                  </a:moveTo>
                  <a:cubicBezTo>
                    <a:pt x="229" y="46"/>
                    <a:pt x="114" y="114"/>
                    <a:pt x="0" y="160"/>
                  </a:cubicBezTo>
                  <a:cubicBezTo>
                    <a:pt x="23" y="206"/>
                    <a:pt x="46" y="251"/>
                    <a:pt x="69" y="297"/>
                  </a:cubicBezTo>
                  <a:cubicBezTo>
                    <a:pt x="183" y="229"/>
                    <a:pt x="297" y="183"/>
                    <a:pt x="411" y="114"/>
                  </a:cubicBezTo>
                  <a:cubicBezTo>
                    <a:pt x="388" y="69"/>
                    <a:pt x="366" y="46"/>
                    <a:pt x="343"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27"/>
            <p:cNvSpPr/>
            <p:nvPr/>
          </p:nvSpPr>
          <p:spPr>
            <a:xfrm>
              <a:off x="2130325" y="3027825"/>
              <a:ext cx="9725" cy="7450"/>
            </a:xfrm>
            <a:custGeom>
              <a:avLst/>
              <a:gdLst/>
              <a:ahLst/>
              <a:cxnLst/>
              <a:rect l="l" t="t" r="r" b="b"/>
              <a:pathLst>
                <a:path w="389" h="298" extrusionOk="0">
                  <a:moveTo>
                    <a:pt x="320" y="0"/>
                  </a:moveTo>
                  <a:cubicBezTo>
                    <a:pt x="206" y="69"/>
                    <a:pt x="92" y="114"/>
                    <a:pt x="1" y="183"/>
                  </a:cubicBezTo>
                  <a:cubicBezTo>
                    <a:pt x="24" y="206"/>
                    <a:pt x="24" y="251"/>
                    <a:pt x="46" y="297"/>
                  </a:cubicBezTo>
                  <a:cubicBezTo>
                    <a:pt x="160" y="251"/>
                    <a:pt x="275" y="183"/>
                    <a:pt x="389" y="137"/>
                  </a:cubicBezTo>
                  <a:cubicBezTo>
                    <a:pt x="366" y="92"/>
                    <a:pt x="343" y="46"/>
                    <a:pt x="320" y="0"/>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27"/>
            <p:cNvSpPr/>
            <p:nvPr/>
          </p:nvSpPr>
          <p:spPr>
            <a:xfrm>
              <a:off x="2128625" y="3024975"/>
              <a:ext cx="9725" cy="7425"/>
            </a:xfrm>
            <a:custGeom>
              <a:avLst/>
              <a:gdLst/>
              <a:ahLst/>
              <a:cxnLst/>
              <a:rect l="l" t="t" r="r" b="b"/>
              <a:pathLst>
                <a:path w="389" h="297" extrusionOk="0">
                  <a:moveTo>
                    <a:pt x="320" y="0"/>
                  </a:moveTo>
                  <a:cubicBezTo>
                    <a:pt x="206" y="46"/>
                    <a:pt x="114" y="114"/>
                    <a:pt x="0" y="160"/>
                  </a:cubicBezTo>
                  <a:cubicBezTo>
                    <a:pt x="23" y="206"/>
                    <a:pt x="46" y="251"/>
                    <a:pt x="69" y="297"/>
                  </a:cubicBezTo>
                  <a:cubicBezTo>
                    <a:pt x="160" y="228"/>
                    <a:pt x="274" y="183"/>
                    <a:pt x="388" y="114"/>
                  </a:cubicBezTo>
                  <a:cubicBezTo>
                    <a:pt x="365" y="69"/>
                    <a:pt x="343" y="46"/>
                    <a:pt x="320" y="0"/>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27"/>
            <p:cNvSpPr/>
            <p:nvPr/>
          </p:nvSpPr>
          <p:spPr>
            <a:xfrm>
              <a:off x="2127475" y="3023250"/>
              <a:ext cx="9150" cy="5725"/>
            </a:xfrm>
            <a:custGeom>
              <a:avLst/>
              <a:gdLst/>
              <a:ahLst/>
              <a:cxnLst/>
              <a:rect l="l" t="t" r="r" b="b"/>
              <a:pathLst>
                <a:path w="366" h="229" extrusionOk="0">
                  <a:moveTo>
                    <a:pt x="343" y="1"/>
                  </a:moveTo>
                  <a:cubicBezTo>
                    <a:pt x="229" y="46"/>
                    <a:pt x="115" y="115"/>
                    <a:pt x="1" y="161"/>
                  </a:cubicBezTo>
                  <a:cubicBezTo>
                    <a:pt x="23" y="206"/>
                    <a:pt x="46" y="229"/>
                    <a:pt x="46" y="229"/>
                  </a:cubicBezTo>
                  <a:cubicBezTo>
                    <a:pt x="160" y="183"/>
                    <a:pt x="252" y="115"/>
                    <a:pt x="366" y="69"/>
                  </a:cubicBezTo>
                  <a:cubicBezTo>
                    <a:pt x="366" y="69"/>
                    <a:pt x="366" y="46"/>
                    <a:pt x="343"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27"/>
            <p:cNvSpPr/>
            <p:nvPr/>
          </p:nvSpPr>
          <p:spPr>
            <a:xfrm>
              <a:off x="2125200" y="3018700"/>
              <a:ext cx="10850" cy="8575"/>
            </a:xfrm>
            <a:custGeom>
              <a:avLst/>
              <a:gdLst/>
              <a:ahLst/>
              <a:cxnLst/>
              <a:rect l="l" t="t" r="r" b="b"/>
              <a:pathLst>
                <a:path w="434" h="343" extrusionOk="0">
                  <a:moveTo>
                    <a:pt x="343" y="0"/>
                  </a:moveTo>
                  <a:cubicBezTo>
                    <a:pt x="229" y="46"/>
                    <a:pt x="114" y="91"/>
                    <a:pt x="0" y="160"/>
                  </a:cubicBezTo>
                  <a:cubicBezTo>
                    <a:pt x="46" y="251"/>
                    <a:pt x="69" y="297"/>
                    <a:pt x="92" y="343"/>
                  </a:cubicBezTo>
                  <a:cubicBezTo>
                    <a:pt x="206" y="297"/>
                    <a:pt x="320" y="228"/>
                    <a:pt x="434" y="183"/>
                  </a:cubicBezTo>
                  <a:cubicBezTo>
                    <a:pt x="411" y="137"/>
                    <a:pt x="365" y="69"/>
                    <a:pt x="343" y="0"/>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27"/>
            <p:cNvSpPr/>
            <p:nvPr/>
          </p:nvSpPr>
          <p:spPr>
            <a:xfrm>
              <a:off x="2084675" y="3043225"/>
              <a:ext cx="53675" cy="30850"/>
            </a:xfrm>
            <a:custGeom>
              <a:avLst/>
              <a:gdLst/>
              <a:ahLst/>
              <a:cxnLst/>
              <a:rect l="l" t="t" r="r" b="b"/>
              <a:pathLst>
                <a:path w="2147" h="1234" extrusionOk="0">
                  <a:moveTo>
                    <a:pt x="2032" y="1"/>
                  </a:moveTo>
                  <a:cubicBezTo>
                    <a:pt x="1370" y="343"/>
                    <a:pt x="1" y="1051"/>
                    <a:pt x="1" y="1051"/>
                  </a:cubicBezTo>
                  <a:cubicBezTo>
                    <a:pt x="24" y="1073"/>
                    <a:pt x="69" y="1142"/>
                    <a:pt x="115" y="1233"/>
                  </a:cubicBezTo>
                  <a:cubicBezTo>
                    <a:pt x="115" y="1233"/>
                    <a:pt x="1462" y="548"/>
                    <a:pt x="2146" y="206"/>
                  </a:cubicBezTo>
                  <a:cubicBezTo>
                    <a:pt x="2101" y="115"/>
                    <a:pt x="2055" y="46"/>
                    <a:pt x="2032" y="1"/>
                  </a:cubicBezTo>
                  <a:close/>
                </a:path>
              </a:pathLst>
            </a:custGeom>
            <a:solidFill>
              <a:srgbClr val="FF8FDA"/>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27"/>
            <p:cNvSpPr/>
            <p:nvPr/>
          </p:nvSpPr>
          <p:spPr>
            <a:xfrm>
              <a:off x="2084100" y="3041525"/>
              <a:ext cx="51400" cy="27975"/>
            </a:xfrm>
            <a:custGeom>
              <a:avLst/>
              <a:gdLst/>
              <a:ahLst/>
              <a:cxnLst/>
              <a:rect l="l" t="t" r="r" b="b"/>
              <a:pathLst>
                <a:path w="2056" h="1119" extrusionOk="0">
                  <a:moveTo>
                    <a:pt x="2032" y="0"/>
                  </a:moveTo>
                  <a:cubicBezTo>
                    <a:pt x="1348" y="343"/>
                    <a:pt x="1" y="1050"/>
                    <a:pt x="1" y="1050"/>
                  </a:cubicBezTo>
                  <a:cubicBezTo>
                    <a:pt x="1" y="1050"/>
                    <a:pt x="1" y="1073"/>
                    <a:pt x="24" y="1119"/>
                  </a:cubicBezTo>
                  <a:cubicBezTo>
                    <a:pt x="24" y="1119"/>
                    <a:pt x="1393" y="411"/>
                    <a:pt x="2055" y="69"/>
                  </a:cubicBezTo>
                  <a:cubicBezTo>
                    <a:pt x="2032" y="23"/>
                    <a:pt x="2032" y="0"/>
                    <a:pt x="2032" y="0"/>
                  </a:cubicBezTo>
                  <a:close/>
                </a:path>
              </a:pathLst>
            </a:custGeom>
            <a:solidFill>
              <a:srgbClr val="FF86D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27"/>
            <p:cNvSpPr/>
            <p:nvPr/>
          </p:nvSpPr>
          <p:spPr>
            <a:xfrm>
              <a:off x="2082400" y="3038675"/>
              <a:ext cx="52525" cy="29125"/>
            </a:xfrm>
            <a:custGeom>
              <a:avLst/>
              <a:gdLst/>
              <a:ahLst/>
              <a:cxnLst/>
              <a:rect l="l" t="t" r="r" b="b"/>
              <a:pathLst>
                <a:path w="2101" h="1165" extrusionOk="0">
                  <a:moveTo>
                    <a:pt x="2032" y="0"/>
                  </a:moveTo>
                  <a:cubicBezTo>
                    <a:pt x="1347" y="342"/>
                    <a:pt x="0" y="1027"/>
                    <a:pt x="0" y="1027"/>
                  </a:cubicBezTo>
                  <a:cubicBezTo>
                    <a:pt x="23" y="1073"/>
                    <a:pt x="46" y="1118"/>
                    <a:pt x="69" y="1164"/>
                  </a:cubicBezTo>
                  <a:cubicBezTo>
                    <a:pt x="69" y="1164"/>
                    <a:pt x="1416" y="457"/>
                    <a:pt x="2100" y="114"/>
                  </a:cubicBezTo>
                  <a:cubicBezTo>
                    <a:pt x="2077" y="91"/>
                    <a:pt x="2055" y="46"/>
                    <a:pt x="2032" y="0"/>
                  </a:cubicBezTo>
                  <a:close/>
                </a:path>
              </a:pathLst>
            </a:custGeom>
            <a:solidFill>
              <a:srgbClr val="FF84C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27"/>
            <p:cNvSpPr/>
            <p:nvPr/>
          </p:nvSpPr>
          <p:spPr>
            <a:xfrm>
              <a:off x="2080675" y="3035250"/>
              <a:ext cx="52525" cy="29125"/>
            </a:xfrm>
            <a:custGeom>
              <a:avLst/>
              <a:gdLst/>
              <a:ahLst/>
              <a:cxnLst/>
              <a:rect l="l" t="t" r="r" b="b"/>
              <a:pathLst>
                <a:path w="2101" h="1165" extrusionOk="0">
                  <a:moveTo>
                    <a:pt x="2032" y="0"/>
                  </a:moveTo>
                  <a:cubicBezTo>
                    <a:pt x="1370" y="342"/>
                    <a:pt x="1" y="1050"/>
                    <a:pt x="1" y="1050"/>
                  </a:cubicBezTo>
                  <a:cubicBezTo>
                    <a:pt x="24" y="1096"/>
                    <a:pt x="47" y="1119"/>
                    <a:pt x="69" y="1164"/>
                  </a:cubicBezTo>
                  <a:cubicBezTo>
                    <a:pt x="69" y="1164"/>
                    <a:pt x="1416" y="479"/>
                    <a:pt x="2101" y="137"/>
                  </a:cubicBezTo>
                  <a:cubicBezTo>
                    <a:pt x="2078" y="91"/>
                    <a:pt x="2055" y="46"/>
                    <a:pt x="2032" y="0"/>
                  </a:cubicBezTo>
                  <a:close/>
                </a:path>
              </a:pathLst>
            </a:custGeom>
            <a:solidFill>
              <a:srgbClr val="FF80CB"/>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27"/>
            <p:cNvSpPr/>
            <p:nvPr/>
          </p:nvSpPr>
          <p:spPr>
            <a:xfrm>
              <a:off x="2079550" y="3032375"/>
              <a:ext cx="51950" cy="29150"/>
            </a:xfrm>
            <a:custGeom>
              <a:avLst/>
              <a:gdLst/>
              <a:ahLst/>
              <a:cxnLst/>
              <a:rect l="l" t="t" r="r" b="b"/>
              <a:pathLst>
                <a:path w="2078" h="1166" extrusionOk="0">
                  <a:moveTo>
                    <a:pt x="2032" y="1"/>
                  </a:moveTo>
                  <a:cubicBezTo>
                    <a:pt x="1347" y="343"/>
                    <a:pt x="0" y="1028"/>
                    <a:pt x="0" y="1028"/>
                  </a:cubicBezTo>
                  <a:cubicBezTo>
                    <a:pt x="0" y="1074"/>
                    <a:pt x="23" y="1119"/>
                    <a:pt x="46" y="1165"/>
                  </a:cubicBezTo>
                  <a:cubicBezTo>
                    <a:pt x="46" y="1165"/>
                    <a:pt x="1415" y="457"/>
                    <a:pt x="2077" y="115"/>
                  </a:cubicBezTo>
                  <a:cubicBezTo>
                    <a:pt x="2055" y="69"/>
                    <a:pt x="2055" y="24"/>
                    <a:pt x="2032" y="1"/>
                  </a:cubicBezTo>
                  <a:close/>
                </a:path>
              </a:pathLst>
            </a:custGeom>
            <a:solidFill>
              <a:srgbClr val="FF78C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27"/>
            <p:cNvSpPr/>
            <p:nvPr/>
          </p:nvSpPr>
          <p:spPr>
            <a:xfrm>
              <a:off x="2077825" y="3028950"/>
              <a:ext cx="52525" cy="29150"/>
            </a:xfrm>
            <a:custGeom>
              <a:avLst/>
              <a:gdLst/>
              <a:ahLst/>
              <a:cxnLst/>
              <a:rect l="l" t="t" r="r" b="b"/>
              <a:pathLst>
                <a:path w="2101" h="1166" extrusionOk="0">
                  <a:moveTo>
                    <a:pt x="2032" y="1"/>
                  </a:moveTo>
                  <a:cubicBezTo>
                    <a:pt x="1347" y="343"/>
                    <a:pt x="1" y="1028"/>
                    <a:pt x="1" y="1028"/>
                  </a:cubicBezTo>
                  <a:cubicBezTo>
                    <a:pt x="24" y="1074"/>
                    <a:pt x="46" y="1119"/>
                    <a:pt x="69" y="1165"/>
                  </a:cubicBezTo>
                  <a:cubicBezTo>
                    <a:pt x="69" y="1165"/>
                    <a:pt x="1416" y="480"/>
                    <a:pt x="2101" y="138"/>
                  </a:cubicBezTo>
                  <a:cubicBezTo>
                    <a:pt x="2078" y="92"/>
                    <a:pt x="2055" y="47"/>
                    <a:pt x="2032" y="1"/>
                  </a:cubicBezTo>
                  <a:close/>
                </a:path>
              </a:pathLst>
            </a:custGeom>
            <a:solidFill>
              <a:srgbClr val="FF72BD"/>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27"/>
            <p:cNvSpPr/>
            <p:nvPr/>
          </p:nvSpPr>
          <p:spPr>
            <a:xfrm>
              <a:off x="2076700" y="3027250"/>
              <a:ext cx="51950" cy="27425"/>
            </a:xfrm>
            <a:custGeom>
              <a:avLst/>
              <a:gdLst/>
              <a:ahLst/>
              <a:cxnLst/>
              <a:rect l="l" t="t" r="r" b="b"/>
              <a:pathLst>
                <a:path w="2078" h="1097" extrusionOk="0">
                  <a:moveTo>
                    <a:pt x="2032" y="1"/>
                  </a:moveTo>
                  <a:cubicBezTo>
                    <a:pt x="1370" y="343"/>
                    <a:pt x="0" y="1050"/>
                    <a:pt x="0" y="1050"/>
                  </a:cubicBezTo>
                  <a:cubicBezTo>
                    <a:pt x="23" y="1096"/>
                    <a:pt x="46" y="1096"/>
                    <a:pt x="46" y="1096"/>
                  </a:cubicBezTo>
                  <a:cubicBezTo>
                    <a:pt x="46" y="1096"/>
                    <a:pt x="1392" y="411"/>
                    <a:pt x="2077" y="69"/>
                  </a:cubicBezTo>
                  <a:cubicBezTo>
                    <a:pt x="2077" y="69"/>
                    <a:pt x="2054" y="46"/>
                    <a:pt x="2032" y="1"/>
                  </a:cubicBezTo>
                  <a:close/>
                </a:path>
              </a:pathLst>
            </a:custGeom>
            <a:solidFill>
              <a:srgbClr val="FF6DB8"/>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27"/>
            <p:cNvSpPr/>
            <p:nvPr/>
          </p:nvSpPr>
          <p:spPr>
            <a:xfrm>
              <a:off x="2074400" y="3022675"/>
              <a:ext cx="53100" cy="30850"/>
            </a:xfrm>
            <a:custGeom>
              <a:avLst/>
              <a:gdLst/>
              <a:ahLst/>
              <a:cxnLst/>
              <a:rect l="l" t="t" r="r" b="b"/>
              <a:pathLst>
                <a:path w="2124" h="1234" extrusionOk="0">
                  <a:moveTo>
                    <a:pt x="2032" y="1"/>
                  </a:moveTo>
                  <a:cubicBezTo>
                    <a:pt x="1348" y="343"/>
                    <a:pt x="1" y="1028"/>
                    <a:pt x="1" y="1028"/>
                  </a:cubicBezTo>
                  <a:cubicBezTo>
                    <a:pt x="46" y="1119"/>
                    <a:pt x="69" y="1188"/>
                    <a:pt x="92" y="1233"/>
                  </a:cubicBezTo>
                  <a:cubicBezTo>
                    <a:pt x="92" y="1233"/>
                    <a:pt x="1462" y="526"/>
                    <a:pt x="2124" y="184"/>
                  </a:cubicBezTo>
                  <a:cubicBezTo>
                    <a:pt x="2101" y="138"/>
                    <a:pt x="2078" y="92"/>
                    <a:pt x="2032" y="1"/>
                  </a:cubicBezTo>
                  <a:close/>
                </a:path>
              </a:pathLst>
            </a:custGeom>
            <a:solidFill>
              <a:srgbClr val="FF6AB5"/>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27"/>
            <p:cNvSpPr/>
            <p:nvPr/>
          </p:nvSpPr>
          <p:spPr>
            <a:xfrm>
              <a:off x="2440750" y="2864625"/>
              <a:ext cx="54250" cy="323000"/>
            </a:xfrm>
            <a:custGeom>
              <a:avLst/>
              <a:gdLst/>
              <a:ahLst/>
              <a:cxnLst/>
              <a:rect l="l" t="t" r="r" b="b"/>
              <a:pathLst>
                <a:path w="2170" h="12920" extrusionOk="0">
                  <a:moveTo>
                    <a:pt x="1096" y="0"/>
                  </a:moveTo>
                  <a:cubicBezTo>
                    <a:pt x="503" y="0"/>
                    <a:pt x="1" y="480"/>
                    <a:pt x="1" y="1073"/>
                  </a:cubicBezTo>
                  <a:lnTo>
                    <a:pt x="1" y="11847"/>
                  </a:lnTo>
                  <a:cubicBezTo>
                    <a:pt x="1" y="12440"/>
                    <a:pt x="503" y="12919"/>
                    <a:pt x="1096" y="12919"/>
                  </a:cubicBezTo>
                  <a:cubicBezTo>
                    <a:pt x="1690" y="12919"/>
                    <a:pt x="2169" y="12440"/>
                    <a:pt x="2169" y="11847"/>
                  </a:cubicBezTo>
                  <a:lnTo>
                    <a:pt x="2169" y="1073"/>
                  </a:lnTo>
                  <a:cubicBezTo>
                    <a:pt x="2169" y="480"/>
                    <a:pt x="1690" y="0"/>
                    <a:pt x="1096" y="0"/>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27"/>
            <p:cNvSpPr/>
            <p:nvPr/>
          </p:nvSpPr>
          <p:spPr>
            <a:xfrm>
              <a:off x="2662725" y="3007850"/>
              <a:ext cx="54250" cy="179775"/>
            </a:xfrm>
            <a:custGeom>
              <a:avLst/>
              <a:gdLst/>
              <a:ahLst/>
              <a:cxnLst/>
              <a:rect l="l" t="t" r="r" b="b"/>
              <a:pathLst>
                <a:path w="2170" h="7191" extrusionOk="0">
                  <a:moveTo>
                    <a:pt x="1074" y="0"/>
                  </a:moveTo>
                  <a:cubicBezTo>
                    <a:pt x="480" y="0"/>
                    <a:pt x="1" y="503"/>
                    <a:pt x="1" y="1096"/>
                  </a:cubicBezTo>
                  <a:lnTo>
                    <a:pt x="1" y="6118"/>
                  </a:lnTo>
                  <a:cubicBezTo>
                    <a:pt x="1" y="6711"/>
                    <a:pt x="480" y="7190"/>
                    <a:pt x="1074" y="7190"/>
                  </a:cubicBezTo>
                  <a:cubicBezTo>
                    <a:pt x="1667" y="7190"/>
                    <a:pt x="2169" y="6711"/>
                    <a:pt x="2169" y="6118"/>
                  </a:cubicBezTo>
                  <a:lnTo>
                    <a:pt x="2169" y="1096"/>
                  </a:lnTo>
                  <a:cubicBezTo>
                    <a:pt x="2169" y="503"/>
                    <a:pt x="1667" y="0"/>
                    <a:pt x="1074" y="0"/>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27"/>
            <p:cNvSpPr/>
            <p:nvPr/>
          </p:nvSpPr>
          <p:spPr>
            <a:xfrm>
              <a:off x="2884125" y="2729950"/>
              <a:ext cx="54250" cy="457675"/>
            </a:xfrm>
            <a:custGeom>
              <a:avLst/>
              <a:gdLst/>
              <a:ahLst/>
              <a:cxnLst/>
              <a:rect l="l" t="t" r="r" b="b"/>
              <a:pathLst>
                <a:path w="2170" h="18307" extrusionOk="0">
                  <a:moveTo>
                    <a:pt x="1097" y="1"/>
                  </a:moveTo>
                  <a:cubicBezTo>
                    <a:pt x="503" y="1"/>
                    <a:pt x="1" y="480"/>
                    <a:pt x="1" y="1096"/>
                  </a:cubicBezTo>
                  <a:lnTo>
                    <a:pt x="1" y="17234"/>
                  </a:lnTo>
                  <a:cubicBezTo>
                    <a:pt x="1" y="17827"/>
                    <a:pt x="503" y="18306"/>
                    <a:pt x="1097" y="18306"/>
                  </a:cubicBezTo>
                  <a:cubicBezTo>
                    <a:pt x="1690" y="18306"/>
                    <a:pt x="2169" y="17827"/>
                    <a:pt x="2169" y="17234"/>
                  </a:cubicBezTo>
                  <a:lnTo>
                    <a:pt x="2169" y="1096"/>
                  </a:lnTo>
                  <a:cubicBezTo>
                    <a:pt x="2169" y="480"/>
                    <a:pt x="1690" y="1"/>
                    <a:pt x="1097" y="1"/>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27"/>
            <p:cNvSpPr/>
            <p:nvPr/>
          </p:nvSpPr>
          <p:spPr>
            <a:xfrm>
              <a:off x="3106100" y="2624950"/>
              <a:ext cx="54250" cy="562675"/>
            </a:xfrm>
            <a:custGeom>
              <a:avLst/>
              <a:gdLst/>
              <a:ahLst/>
              <a:cxnLst/>
              <a:rect l="l" t="t" r="r" b="b"/>
              <a:pathLst>
                <a:path w="2170" h="22507" extrusionOk="0">
                  <a:moveTo>
                    <a:pt x="1074" y="1"/>
                  </a:moveTo>
                  <a:cubicBezTo>
                    <a:pt x="480" y="1"/>
                    <a:pt x="1" y="503"/>
                    <a:pt x="1" y="1096"/>
                  </a:cubicBezTo>
                  <a:lnTo>
                    <a:pt x="1" y="21434"/>
                  </a:lnTo>
                  <a:cubicBezTo>
                    <a:pt x="1" y="22027"/>
                    <a:pt x="480" y="22506"/>
                    <a:pt x="1074" y="22506"/>
                  </a:cubicBezTo>
                  <a:cubicBezTo>
                    <a:pt x="1667" y="22506"/>
                    <a:pt x="2169" y="22027"/>
                    <a:pt x="2169" y="21434"/>
                  </a:cubicBezTo>
                  <a:lnTo>
                    <a:pt x="2169" y="1096"/>
                  </a:lnTo>
                  <a:cubicBezTo>
                    <a:pt x="2169" y="503"/>
                    <a:pt x="1667" y="1"/>
                    <a:pt x="1074" y="1"/>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27"/>
            <p:cNvSpPr/>
            <p:nvPr/>
          </p:nvSpPr>
          <p:spPr>
            <a:xfrm>
              <a:off x="3327525" y="2397850"/>
              <a:ext cx="54225" cy="789775"/>
            </a:xfrm>
            <a:custGeom>
              <a:avLst/>
              <a:gdLst/>
              <a:ahLst/>
              <a:cxnLst/>
              <a:rect l="l" t="t" r="r" b="b"/>
              <a:pathLst>
                <a:path w="2169" h="31591" extrusionOk="0">
                  <a:moveTo>
                    <a:pt x="1096" y="0"/>
                  </a:moveTo>
                  <a:cubicBezTo>
                    <a:pt x="502" y="0"/>
                    <a:pt x="0" y="480"/>
                    <a:pt x="0" y="1073"/>
                  </a:cubicBezTo>
                  <a:lnTo>
                    <a:pt x="0" y="30518"/>
                  </a:lnTo>
                  <a:cubicBezTo>
                    <a:pt x="0" y="31111"/>
                    <a:pt x="502" y="31590"/>
                    <a:pt x="1096" y="31590"/>
                  </a:cubicBezTo>
                  <a:cubicBezTo>
                    <a:pt x="1689" y="31590"/>
                    <a:pt x="2169" y="31111"/>
                    <a:pt x="2169" y="30518"/>
                  </a:cubicBezTo>
                  <a:lnTo>
                    <a:pt x="2169" y="1073"/>
                  </a:lnTo>
                  <a:cubicBezTo>
                    <a:pt x="2169" y="480"/>
                    <a:pt x="1689" y="0"/>
                    <a:pt x="1096" y="0"/>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27"/>
            <p:cNvSpPr/>
            <p:nvPr/>
          </p:nvSpPr>
          <p:spPr>
            <a:xfrm>
              <a:off x="3549500" y="2624950"/>
              <a:ext cx="54225" cy="562675"/>
            </a:xfrm>
            <a:custGeom>
              <a:avLst/>
              <a:gdLst/>
              <a:ahLst/>
              <a:cxnLst/>
              <a:rect l="l" t="t" r="r" b="b"/>
              <a:pathLst>
                <a:path w="2169" h="22507" extrusionOk="0">
                  <a:moveTo>
                    <a:pt x="1073" y="1"/>
                  </a:moveTo>
                  <a:cubicBezTo>
                    <a:pt x="480" y="1"/>
                    <a:pt x="0" y="503"/>
                    <a:pt x="0" y="1096"/>
                  </a:cubicBezTo>
                  <a:lnTo>
                    <a:pt x="0" y="21434"/>
                  </a:lnTo>
                  <a:cubicBezTo>
                    <a:pt x="0" y="22027"/>
                    <a:pt x="480" y="22506"/>
                    <a:pt x="1073" y="22506"/>
                  </a:cubicBezTo>
                  <a:cubicBezTo>
                    <a:pt x="1667" y="22506"/>
                    <a:pt x="2169" y="22027"/>
                    <a:pt x="2169" y="21434"/>
                  </a:cubicBezTo>
                  <a:lnTo>
                    <a:pt x="2169" y="1096"/>
                  </a:lnTo>
                  <a:cubicBezTo>
                    <a:pt x="2169" y="503"/>
                    <a:pt x="1667" y="1"/>
                    <a:pt x="1073" y="1"/>
                  </a:cubicBezTo>
                  <a:close/>
                </a:path>
              </a:pathLst>
            </a:custGeom>
            <a:solidFill>
              <a:schemeClr val="accen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27"/>
            <p:cNvSpPr/>
            <p:nvPr/>
          </p:nvSpPr>
          <p:spPr>
            <a:xfrm>
              <a:off x="1922625" y="2473825"/>
              <a:ext cx="2179275" cy="629925"/>
            </a:xfrm>
            <a:custGeom>
              <a:avLst/>
              <a:gdLst/>
              <a:ahLst/>
              <a:cxnLst/>
              <a:rect l="l" t="t" r="r" b="b"/>
              <a:pathLst>
                <a:path w="87171" h="25197" extrusionOk="0">
                  <a:moveTo>
                    <a:pt x="57529" y="1"/>
                  </a:moveTo>
                  <a:cubicBezTo>
                    <a:pt x="56807" y="1"/>
                    <a:pt x="55824" y="452"/>
                    <a:pt x="54804" y="2325"/>
                  </a:cubicBezTo>
                  <a:cubicBezTo>
                    <a:pt x="51837" y="7780"/>
                    <a:pt x="46564" y="11752"/>
                    <a:pt x="40675" y="12962"/>
                  </a:cubicBezTo>
                  <a:cubicBezTo>
                    <a:pt x="37662" y="13601"/>
                    <a:pt x="35790" y="16796"/>
                    <a:pt x="34124" y="19604"/>
                  </a:cubicBezTo>
                  <a:cubicBezTo>
                    <a:pt x="32846" y="21795"/>
                    <a:pt x="31636" y="23849"/>
                    <a:pt x="30289" y="24009"/>
                  </a:cubicBezTo>
                  <a:cubicBezTo>
                    <a:pt x="30067" y="24039"/>
                    <a:pt x="29856" y="24052"/>
                    <a:pt x="29654" y="24052"/>
                  </a:cubicBezTo>
                  <a:cubicBezTo>
                    <a:pt x="27977" y="24052"/>
                    <a:pt x="27008" y="23104"/>
                    <a:pt x="26295" y="22411"/>
                  </a:cubicBezTo>
                  <a:cubicBezTo>
                    <a:pt x="26135" y="22252"/>
                    <a:pt x="25998" y="22092"/>
                    <a:pt x="25861" y="22001"/>
                  </a:cubicBezTo>
                  <a:cubicBezTo>
                    <a:pt x="25496" y="21681"/>
                    <a:pt x="25177" y="21316"/>
                    <a:pt x="24834" y="20928"/>
                  </a:cubicBezTo>
                  <a:cubicBezTo>
                    <a:pt x="24492" y="20540"/>
                    <a:pt x="24127" y="20152"/>
                    <a:pt x="23716" y="19787"/>
                  </a:cubicBezTo>
                  <a:cubicBezTo>
                    <a:pt x="22403" y="18657"/>
                    <a:pt x="20601" y="18069"/>
                    <a:pt x="18603" y="18069"/>
                  </a:cubicBezTo>
                  <a:cubicBezTo>
                    <a:pt x="17612" y="18069"/>
                    <a:pt x="16573" y="18213"/>
                    <a:pt x="15522" y="18508"/>
                  </a:cubicBezTo>
                  <a:cubicBezTo>
                    <a:pt x="13536" y="19056"/>
                    <a:pt x="11710" y="20038"/>
                    <a:pt x="9952" y="20996"/>
                  </a:cubicBezTo>
                  <a:cubicBezTo>
                    <a:pt x="9336" y="21316"/>
                    <a:pt x="8720" y="21635"/>
                    <a:pt x="8103" y="21955"/>
                  </a:cubicBezTo>
                  <a:cubicBezTo>
                    <a:pt x="6354" y="22839"/>
                    <a:pt x="4132" y="23791"/>
                    <a:pt x="1814" y="23791"/>
                  </a:cubicBezTo>
                  <a:cubicBezTo>
                    <a:pt x="1440" y="23791"/>
                    <a:pt x="1063" y="23766"/>
                    <a:pt x="685" y="23712"/>
                  </a:cubicBezTo>
                  <a:cubicBezTo>
                    <a:pt x="658" y="23709"/>
                    <a:pt x="631" y="23707"/>
                    <a:pt x="604" y="23707"/>
                  </a:cubicBezTo>
                  <a:cubicBezTo>
                    <a:pt x="320" y="23707"/>
                    <a:pt x="88" y="23922"/>
                    <a:pt x="46" y="24215"/>
                  </a:cubicBezTo>
                  <a:cubicBezTo>
                    <a:pt x="0" y="24511"/>
                    <a:pt x="229" y="24808"/>
                    <a:pt x="525" y="24854"/>
                  </a:cubicBezTo>
                  <a:cubicBezTo>
                    <a:pt x="928" y="24908"/>
                    <a:pt x="1331" y="24933"/>
                    <a:pt x="1730" y="24933"/>
                  </a:cubicBezTo>
                  <a:cubicBezTo>
                    <a:pt x="4366" y="24933"/>
                    <a:pt x="6884" y="23854"/>
                    <a:pt x="8628" y="22982"/>
                  </a:cubicBezTo>
                  <a:cubicBezTo>
                    <a:pt x="9245" y="22662"/>
                    <a:pt x="9884" y="22320"/>
                    <a:pt x="10477" y="22001"/>
                  </a:cubicBezTo>
                  <a:cubicBezTo>
                    <a:pt x="12189" y="21065"/>
                    <a:pt x="13969" y="20129"/>
                    <a:pt x="15841" y="19604"/>
                  </a:cubicBezTo>
                  <a:cubicBezTo>
                    <a:pt x="16785" y="19333"/>
                    <a:pt x="17715" y="19201"/>
                    <a:pt x="18599" y="19201"/>
                  </a:cubicBezTo>
                  <a:cubicBezTo>
                    <a:pt x="20323" y="19201"/>
                    <a:pt x="21869" y="19703"/>
                    <a:pt x="22985" y="20654"/>
                  </a:cubicBezTo>
                  <a:cubicBezTo>
                    <a:pt x="23328" y="20973"/>
                    <a:pt x="23647" y="21316"/>
                    <a:pt x="23990" y="21704"/>
                  </a:cubicBezTo>
                  <a:cubicBezTo>
                    <a:pt x="24332" y="22092"/>
                    <a:pt x="24697" y="22503"/>
                    <a:pt x="25131" y="22868"/>
                  </a:cubicBezTo>
                  <a:cubicBezTo>
                    <a:pt x="25222" y="22959"/>
                    <a:pt x="25359" y="23073"/>
                    <a:pt x="25496" y="23210"/>
                  </a:cubicBezTo>
                  <a:cubicBezTo>
                    <a:pt x="26272" y="23986"/>
                    <a:pt x="27505" y="25196"/>
                    <a:pt x="29650" y="25196"/>
                  </a:cubicBezTo>
                  <a:cubicBezTo>
                    <a:pt x="29901" y="25196"/>
                    <a:pt x="30175" y="25196"/>
                    <a:pt x="30449" y="25150"/>
                  </a:cubicBezTo>
                  <a:cubicBezTo>
                    <a:pt x="32321" y="24899"/>
                    <a:pt x="33622" y="22708"/>
                    <a:pt x="35106" y="20197"/>
                  </a:cubicBezTo>
                  <a:cubicBezTo>
                    <a:pt x="36658" y="17572"/>
                    <a:pt x="38392" y="14605"/>
                    <a:pt x="40903" y="14080"/>
                  </a:cubicBezTo>
                  <a:cubicBezTo>
                    <a:pt x="47112" y="12802"/>
                    <a:pt x="52681" y="8602"/>
                    <a:pt x="55808" y="2873"/>
                  </a:cubicBezTo>
                  <a:cubicBezTo>
                    <a:pt x="56096" y="2319"/>
                    <a:pt x="56826" y="1137"/>
                    <a:pt x="57535" y="1137"/>
                  </a:cubicBezTo>
                  <a:cubicBezTo>
                    <a:pt x="57614" y="1137"/>
                    <a:pt x="57693" y="1152"/>
                    <a:pt x="57771" y="1184"/>
                  </a:cubicBezTo>
                  <a:cubicBezTo>
                    <a:pt x="57999" y="1298"/>
                    <a:pt x="58205" y="1572"/>
                    <a:pt x="58410" y="1800"/>
                  </a:cubicBezTo>
                  <a:cubicBezTo>
                    <a:pt x="60442" y="4357"/>
                    <a:pt x="62473" y="6799"/>
                    <a:pt x="64961" y="8693"/>
                  </a:cubicBezTo>
                  <a:cubicBezTo>
                    <a:pt x="66945" y="10227"/>
                    <a:pt x="70110" y="12050"/>
                    <a:pt x="73817" y="12050"/>
                  </a:cubicBezTo>
                  <a:cubicBezTo>
                    <a:pt x="73863" y="12050"/>
                    <a:pt x="73909" y="12049"/>
                    <a:pt x="73954" y="12049"/>
                  </a:cubicBezTo>
                  <a:cubicBezTo>
                    <a:pt x="78748" y="11980"/>
                    <a:pt x="82811" y="8990"/>
                    <a:pt x="86896" y="5635"/>
                  </a:cubicBezTo>
                  <a:cubicBezTo>
                    <a:pt x="87125" y="5452"/>
                    <a:pt x="87170" y="5087"/>
                    <a:pt x="86965" y="4836"/>
                  </a:cubicBezTo>
                  <a:cubicBezTo>
                    <a:pt x="86852" y="4698"/>
                    <a:pt x="86697" y="4629"/>
                    <a:pt x="86539" y="4629"/>
                  </a:cubicBezTo>
                  <a:cubicBezTo>
                    <a:pt x="86410" y="4629"/>
                    <a:pt x="86279" y="4675"/>
                    <a:pt x="86166" y="4767"/>
                  </a:cubicBezTo>
                  <a:cubicBezTo>
                    <a:pt x="82263" y="7963"/>
                    <a:pt x="78382" y="10839"/>
                    <a:pt x="73931" y="10907"/>
                  </a:cubicBezTo>
                  <a:lnTo>
                    <a:pt x="73817" y="10907"/>
                  </a:lnTo>
                  <a:cubicBezTo>
                    <a:pt x="70416" y="10907"/>
                    <a:pt x="67495" y="9218"/>
                    <a:pt x="65646" y="7803"/>
                  </a:cubicBezTo>
                  <a:cubicBezTo>
                    <a:pt x="63272" y="5954"/>
                    <a:pt x="61355" y="3672"/>
                    <a:pt x="59300" y="1093"/>
                  </a:cubicBezTo>
                  <a:cubicBezTo>
                    <a:pt x="59027" y="750"/>
                    <a:pt x="58707" y="362"/>
                    <a:pt x="58205" y="134"/>
                  </a:cubicBezTo>
                  <a:cubicBezTo>
                    <a:pt x="58022" y="61"/>
                    <a:pt x="57793" y="1"/>
                    <a:pt x="57529"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27"/>
            <p:cNvSpPr/>
            <p:nvPr/>
          </p:nvSpPr>
          <p:spPr>
            <a:xfrm>
              <a:off x="3289850" y="2418950"/>
              <a:ext cx="129575" cy="129575"/>
            </a:xfrm>
            <a:custGeom>
              <a:avLst/>
              <a:gdLst/>
              <a:ahLst/>
              <a:cxnLst/>
              <a:rect l="l" t="t" r="r" b="b"/>
              <a:pathLst>
                <a:path w="5183" h="5183" extrusionOk="0">
                  <a:moveTo>
                    <a:pt x="2603" y="1"/>
                  </a:moveTo>
                  <a:cubicBezTo>
                    <a:pt x="1165" y="1"/>
                    <a:pt x="1" y="1165"/>
                    <a:pt x="1" y="2603"/>
                  </a:cubicBezTo>
                  <a:cubicBezTo>
                    <a:pt x="1" y="4018"/>
                    <a:pt x="1165" y="5182"/>
                    <a:pt x="2603" y="5182"/>
                  </a:cubicBezTo>
                  <a:cubicBezTo>
                    <a:pt x="4018" y="5182"/>
                    <a:pt x="5182" y="4018"/>
                    <a:pt x="5182" y="2603"/>
                  </a:cubicBezTo>
                  <a:cubicBezTo>
                    <a:pt x="5182" y="1165"/>
                    <a:pt x="4018" y="1"/>
                    <a:pt x="2603" y="1"/>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27"/>
            <p:cNvSpPr/>
            <p:nvPr/>
          </p:nvSpPr>
          <p:spPr>
            <a:xfrm>
              <a:off x="3511825" y="2643225"/>
              <a:ext cx="129575" cy="129550"/>
            </a:xfrm>
            <a:custGeom>
              <a:avLst/>
              <a:gdLst/>
              <a:ahLst/>
              <a:cxnLst/>
              <a:rect l="l" t="t" r="r" b="b"/>
              <a:pathLst>
                <a:path w="5183" h="5182" extrusionOk="0">
                  <a:moveTo>
                    <a:pt x="2580" y="0"/>
                  </a:moveTo>
                  <a:cubicBezTo>
                    <a:pt x="1165" y="0"/>
                    <a:pt x="1" y="1141"/>
                    <a:pt x="1" y="2579"/>
                  </a:cubicBezTo>
                  <a:cubicBezTo>
                    <a:pt x="1" y="4017"/>
                    <a:pt x="1165" y="5181"/>
                    <a:pt x="2580" y="5181"/>
                  </a:cubicBezTo>
                  <a:cubicBezTo>
                    <a:pt x="4018" y="5181"/>
                    <a:pt x="5182" y="4017"/>
                    <a:pt x="5182" y="2579"/>
                  </a:cubicBezTo>
                  <a:cubicBezTo>
                    <a:pt x="5182" y="1141"/>
                    <a:pt x="4018" y="0"/>
                    <a:pt x="2580" y="0"/>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27"/>
            <p:cNvSpPr/>
            <p:nvPr/>
          </p:nvSpPr>
          <p:spPr>
            <a:xfrm>
              <a:off x="3068450" y="2643225"/>
              <a:ext cx="129550" cy="129550"/>
            </a:xfrm>
            <a:custGeom>
              <a:avLst/>
              <a:gdLst/>
              <a:ahLst/>
              <a:cxnLst/>
              <a:rect l="l" t="t" r="r" b="b"/>
              <a:pathLst>
                <a:path w="5182" h="5182" extrusionOk="0">
                  <a:moveTo>
                    <a:pt x="2580" y="0"/>
                  </a:moveTo>
                  <a:cubicBezTo>
                    <a:pt x="1165" y="0"/>
                    <a:pt x="1" y="1141"/>
                    <a:pt x="1" y="2579"/>
                  </a:cubicBezTo>
                  <a:cubicBezTo>
                    <a:pt x="1" y="4017"/>
                    <a:pt x="1165" y="5181"/>
                    <a:pt x="2580" y="5181"/>
                  </a:cubicBezTo>
                  <a:cubicBezTo>
                    <a:pt x="4018" y="5181"/>
                    <a:pt x="5182" y="4017"/>
                    <a:pt x="5182" y="2579"/>
                  </a:cubicBezTo>
                  <a:cubicBezTo>
                    <a:pt x="5182" y="1141"/>
                    <a:pt x="4018" y="0"/>
                    <a:pt x="2580" y="0"/>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27"/>
            <p:cNvSpPr/>
            <p:nvPr/>
          </p:nvSpPr>
          <p:spPr>
            <a:xfrm>
              <a:off x="2846475" y="2755050"/>
              <a:ext cx="129550" cy="129000"/>
            </a:xfrm>
            <a:custGeom>
              <a:avLst/>
              <a:gdLst/>
              <a:ahLst/>
              <a:cxnLst/>
              <a:rect l="l" t="t" r="r" b="b"/>
              <a:pathLst>
                <a:path w="5182" h="5160" extrusionOk="0">
                  <a:moveTo>
                    <a:pt x="2603" y="1"/>
                  </a:moveTo>
                  <a:cubicBezTo>
                    <a:pt x="1165" y="1"/>
                    <a:pt x="0" y="1142"/>
                    <a:pt x="0" y="2580"/>
                  </a:cubicBezTo>
                  <a:cubicBezTo>
                    <a:pt x="0" y="4018"/>
                    <a:pt x="1165" y="5159"/>
                    <a:pt x="2603" y="5159"/>
                  </a:cubicBezTo>
                  <a:cubicBezTo>
                    <a:pt x="4018" y="5159"/>
                    <a:pt x="5182" y="4018"/>
                    <a:pt x="5182" y="2580"/>
                  </a:cubicBezTo>
                  <a:cubicBezTo>
                    <a:pt x="5182" y="1142"/>
                    <a:pt x="4018" y="1"/>
                    <a:pt x="2603" y="1"/>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27"/>
            <p:cNvSpPr/>
            <p:nvPr/>
          </p:nvSpPr>
          <p:spPr>
            <a:xfrm>
              <a:off x="2625075" y="3023825"/>
              <a:ext cx="129550" cy="129550"/>
            </a:xfrm>
            <a:custGeom>
              <a:avLst/>
              <a:gdLst/>
              <a:ahLst/>
              <a:cxnLst/>
              <a:rect l="l" t="t" r="r" b="b"/>
              <a:pathLst>
                <a:path w="5182" h="5182" extrusionOk="0">
                  <a:moveTo>
                    <a:pt x="2580" y="1"/>
                  </a:moveTo>
                  <a:cubicBezTo>
                    <a:pt x="1164" y="1"/>
                    <a:pt x="0" y="1142"/>
                    <a:pt x="0" y="2580"/>
                  </a:cubicBezTo>
                  <a:cubicBezTo>
                    <a:pt x="0" y="4018"/>
                    <a:pt x="1164" y="5182"/>
                    <a:pt x="2580" y="5182"/>
                  </a:cubicBezTo>
                  <a:cubicBezTo>
                    <a:pt x="4018" y="5182"/>
                    <a:pt x="5182" y="4018"/>
                    <a:pt x="5182" y="2580"/>
                  </a:cubicBezTo>
                  <a:cubicBezTo>
                    <a:pt x="5182" y="1142"/>
                    <a:pt x="4018" y="1"/>
                    <a:pt x="2580" y="1"/>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27"/>
            <p:cNvSpPr/>
            <p:nvPr/>
          </p:nvSpPr>
          <p:spPr>
            <a:xfrm>
              <a:off x="2403100" y="2884600"/>
              <a:ext cx="129550" cy="128975"/>
            </a:xfrm>
            <a:custGeom>
              <a:avLst/>
              <a:gdLst/>
              <a:ahLst/>
              <a:cxnLst/>
              <a:rect l="l" t="t" r="r" b="b"/>
              <a:pathLst>
                <a:path w="5182" h="5159" extrusionOk="0">
                  <a:moveTo>
                    <a:pt x="2602" y="0"/>
                  </a:moveTo>
                  <a:cubicBezTo>
                    <a:pt x="1164" y="0"/>
                    <a:pt x="0" y="1141"/>
                    <a:pt x="0" y="2579"/>
                  </a:cubicBezTo>
                  <a:cubicBezTo>
                    <a:pt x="0" y="4017"/>
                    <a:pt x="1164" y="5159"/>
                    <a:pt x="2602" y="5159"/>
                  </a:cubicBezTo>
                  <a:cubicBezTo>
                    <a:pt x="4017" y="5159"/>
                    <a:pt x="5182" y="4017"/>
                    <a:pt x="5182" y="2579"/>
                  </a:cubicBezTo>
                  <a:cubicBezTo>
                    <a:pt x="5182" y="1141"/>
                    <a:pt x="4017" y="0"/>
                    <a:pt x="2602" y="0"/>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27"/>
            <p:cNvSpPr/>
            <p:nvPr/>
          </p:nvSpPr>
          <p:spPr>
            <a:xfrm>
              <a:off x="1705775" y="1794675"/>
              <a:ext cx="1044850" cy="1041450"/>
            </a:xfrm>
            <a:custGeom>
              <a:avLst/>
              <a:gdLst/>
              <a:ahLst/>
              <a:cxnLst/>
              <a:rect l="l" t="t" r="r" b="b"/>
              <a:pathLst>
                <a:path w="41794" h="41658" extrusionOk="0">
                  <a:moveTo>
                    <a:pt x="3036" y="1"/>
                  </a:moveTo>
                  <a:cubicBezTo>
                    <a:pt x="1347" y="1"/>
                    <a:pt x="1" y="1348"/>
                    <a:pt x="1" y="3037"/>
                  </a:cubicBezTo>
                  <a:lnTo>
                    <a:pt x="1" y="33120"/>
                  </a:lnTo>
                  <a:cubicBezTo>
                    <a:pt x="1" y="34809"/>
                    <a:pt x="1347" y="36179"/>
                    <a:pt x="3036" y="36179"/>
                  </a:cubicBezTo>
                  <a:lnTo>
                    <a:pt x="5387" y="36179"/>
                  </a:lnTo>
                  <a:lnTo>
                    <a:pt x="5387" y="41657"/>
                  </a:lnTo>
                  <a:lnTo>
                    <a:pt x="11824" y="36179"/>
                  </a:lnTo>
                  <a:lnTo>
                    <a:pt x="38735" y="36179"/>
                  </a:lnTo>
                  <a:cubicBezTo>
                    <a:pt x="40424" y="36179"/>
                    <a:pt x="41794" y="34809"/>
                    <a:pt x="41794" y="33120"/>
                  </a:cubicBezTo>
                  <a:lnTo>
                    <a:pt x="41794" y="3037"/>
                  </a:lnTo>
                  <a:cubicBezTo>
                    <a:pt x="41794" y="1348"/>
                    <a:pt x="40424" y="1"/>
                    <a:pt x="38735"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27"/>
            <p:cNvSpPr/>
            <p:nvPr/>
          </p:nvSpPr>
          <p:spPr>
            <a:xfrm>
              <a:off x="1762850" y="2052050"/>
              <a:ext cx="930725" cy="590050"/>
            </a:xfrm>
            <a:custGeom>
              <a:avLst/>
              <a:gdLst/>
              <a:ahLst/>
              <a:cxnLst/>
              <a:rect l="l" t="t" r="r" b="b"/>
              <a:pathLst>
                <a:path w="37229" h="23602" extrusionOk="0">
                  <a:moveTo>
                    <a:pt x="1484" y="0"/>
                  </a:moveTo>
                  <a:cubicBezTo>
                    <a:pt x="662" y="0"/>
                    <a:pt x="0" y="685"/>
                    <a:pt x="0" y="1507"/>
                  </a:cubicBezTo>
                  <a:lnTo>
                    <a:pt x="0" y="22095"/>
                  </a:lnTo>
                  <a:cubicBezTo>
                    <a:pt x="0" y="22917"/>
                    <a:pt x="662" y="23601"/>
                    <a:pt x="1484" y="23601"/>
                  </a:cubicBezTo>
                  <a:lnTo>
                    <a:pt x="35722" y="23601"/>
                  </a:lnTo>
                  <a:cubicBezTo>
                    <a:pt x="36544" y="23601"/>
                    <a:pt x="37228" y="22917"/>
                    <a:pt x="37228" y="22095"/>
                  </a:cubicBezTo>
                  <a:lnTo>
                    <a:pt x="37228" y="1507"/>
                  </a:lnTo>
                  <a:cubicBezTo>
                    <a:pt x="37228" y="685"/>
                    <a:pt x="36544" y="0"/>
                    <a:pt x="35722" y="0"/>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27"/>
            <p:cNvSpPr/>
            <p:nvPr/>
          </p:nvSpPr>
          <p:spPr>
            <a:xfrm>
              <a:off x="2089825" y="1858025"/>
              <a:ext cx="527275" cy="44525"/>
            </a:xfrm>
            <a:custGeom>
              <a:avLst/>
              <a:gdLst/>
              <a:ahLst/>
              <a:cxnLst/>
              <a:rect l="l" t="t" r="r" b="b"/>
              <a:pathLst>
                <a:path w="21091" h="1781" extrusionOk="0">
                  <a:moveTo>
                    <a:pt x="890" y="1"/>
                  </a:moveTo>
                  <a:cubicBezTo>
                    <a:pt x="388" y="1"/>
                    <a:pt x="0" y="389"/>
                    <a:pt x="0" y="891"/>
                  </a:cubicBezTo>
                  <a:cubicBezTo>
                    <a:pt x="0" y="1393"/>
                    <a:pt x="388" y="1781"/>
                    <a:pt x="890" y="1781"/>
                  </a:cubicBezTo>
                  <a:lnTo>
                    <a:pt x="20201" y="1781"/>
                  </a:lnTo>
                  <a:cubicBezTo>
                    <a:pt x="20703" y="1781"/>
                    <a:pt x="21091" y="1393"/>
                    <a:pt x="21091" y="891"/>
                  </a:cubicBezTo>
                  <a:cubicBezTo>
                    <a:pt x="21091" y="389"/>
                    <a:pt x="20703" y="1"/>
                    <a:pt x="20201" y="1"/>
                  </a:cubicBezTo>
                  <a:close/>
                </a:path>
              </a:pathLst>
            </a:custGeom>
            <a:solidFill>
              <a:schemeClr val="l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27"/>
            <p:cNvSpPr/>
            <p:nvPr/>
          </p:nvSpPr>
          <p:spPr>
            <a:xfrm>
              <a:off x="2089825" y="1944200"/>
              <a:ext cx="399450" cy="44525"/>
            </a:xfrm>
            <a:custGeom>
              <a:avLst/>
              <a:gdLst/>
              <a:ahLst/>
              <a:cxnLst/>
              <a:rect l="l" t="t" r="r" b="b"/>
              <a:pathLst>
                <a:path w="15978" h="1781" extrusionOk="0">
                  <a:moveTo>
                    <a:pt x="890" y="0"/>
                  </a:moveTo>
                  <a:cubicBezTo>
                    <a:pt x="388" y="0"/>
                    <a:pt x="0" y="388"/>
                    <a:pt x="0" y="890"/>
                  </a:cubicBezTo>
                  <a:cubicBezTo>
                    <a:pt x="0" y="1393"/>
                    <a:pt x="388" y="1781"/>
                    <a:pt x="890" y="1781"/>
                  </a:cubicBezTo>
                  <a:lnTo>
                    <a:pt x="15088" y="1781"/>
                  </a:lnTo>
                  <a:cubicBezTo>
                    <a:pt x="15590" y="1781"/>
                    <a:pt x="15978" y="1393"/>
                    <a:pt x="15978" y="890"/>
                  </a:cubicBezTo>
                  <a:cubicBezTo>
                    <a:pt x="15978" y="388"/>
                    <a:pt x="15590" y="0"/>
                    <a:pt x="15088" y="0"/>
                  </a:cubicBezTo>
                  <a:close/>
                </a:path>
              </a:pathLst>
            </a:custGeom>
            <a:solidFill>
              <a:schemeClr val="lt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27"/>
            <p:cNvSpPr/>
            <p:nvPr/>
          </p:nvSpPr>
          <p:spPr>
            <a:xfrm>
              <a:off x="1838725" y="1850600"/>
              <a:ext cx="146125" cy="145550"/>
            </a:xfrm>
            <a:custGeom>
              <a:avLst/>
              <a:gdLst/>
              <a:ahLst/>
              <a:cxnLst/>
              <a:rect l="l" t="t" r="r" b="b"/>
              <a:pathLst>
                <a:path w="5845" h="5822" extrusionOk="0">
                  <a:moveTo>
                    <a:pt x="2923" y="1"/>
                  </a:moveTo>
                  <a:cubicBezTo>
                    <a:pt x="1302" y="1"/>
                    <a:pt x="1" y="1302"/>
                    <a:pt x="1" y="2922"/>
                  </a:cubicBezTo>
                  <a:cubicBezTo>
                    <a:pt x="1" y="4520"/>
                    <a:pt x="1302" y="5821"/>
                    <a:pt x="2923" y="5821"/>
                  </a:cubicBezTo>
                  <a:cubicBezTo>
                    <a:pt x="4543" y="5821"/>
                    <a:pt x="5844" y="4520"/>
                    <a:pt x="5844" y="2922"/>
                  </a:cubicBezTo>
                  <a:cubicBezTo>
                    <a:pt x="5844" y="1302"/>
                    <a:pt x="4543" y="1"/>
                    <a:pt x="2923"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27"/>
            <p:cNvSpPr/>
            <p:nvPr/>
          </p:nvSpPr>
          <p:spPr>
            <a:xfrm>
              <a:off x="1887250" y="1878000"/>
              <a:ext cx="49100" cy="49100"/>
            </a:xfrm>
            <a:custGeom>
              <a:avLst/>
              <a:gdLst/>
              <a:ahLst/>
              <a:cxnLst/>
              <a:rect l="l" t="t" r="r" b="b"/>
              <a:pathLst>
                <a:path w="1964" h="1964" extrusionOk="0">
                  <a:moveTo>
                    <a:pt x="982" y="0"/>
                  </a:moveTo>
                  <a:cubicBezTo>
                    <a:pt x="434" y="0"/>
                    <a:pt x="0" y="434"/>
                    <a:pt x="0" y="982"/>
                  </a:cubicBezTo>
                  <a:cubicBezTo>
                    <a:pt x="0" y="1530"/>
                    <a:pt x="434" y="1963"/>
                    <a:pt x="982" y="1963"/>
                  </a:cubicBezTo>
                  <a:cubicBezTo>
                    <a:pt x="1529" y="1963"/>
                    <a:pt x="1963" y="1530"/>
                    <a:pt x="1963" y="982"/>
                  </a:cubicBezTo>
                  <a:cubicBezTo>
                    <a:pt x="1963" y="434"/>
                    <a:pt x="1529" y="0"/>
                    <a:pt x="982" y="0"/>
                  </a:cubicBezTo>
                  <a:close/>
                </a:path>
              </a:pathLst>
            </a:custGeom>
            <a:solidFill>
              <a:srgbClr val="FFFFF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27"/>
            <p:cNvSpPr/>
            <p:nvPr/>
          </p:nvSpPr>
          <p:spPr>
            <a:xfrm>
              <a:off x="1854150" y="1939625"/>
              <a:ext cx="115275" cy="56525"/>
            </a:xfrm>
            <a:custGeom>
              <a:avLst/>
              <a:gdLst/>
              <a:ahLst/>
              <a:cxnLst/>
              <a:rect l="l" t="t" r="r" b="b"/>
              <a:pathLst>
                <a:path w="4611" h="2261" extrusionOk="0">
                  <a:moveTo>
                    <a:pt x="2306" y="1"/>
                  </a:moveTo>
                  <a:cubicBezTo>
                    <a:pt x="1370" y="1"/>
                    <a:pt x="525" y="457"/>
                    <a:pt x="0" y="1142"/>
                  </a:cubicBezTo>
                  <a:cubicBezTo>
                    <a:pt x="525" y="1827"/>
                    <a:pt x="1370" y="2260"/>
                    <a:pt x="2306" y="2260"/>
                  </a:cubicBezTo>
                  <a:cubicBezTo>
                    <a:pt x="3241" y="2260"/>
                    <a:pt x="4086" y="1827"/>
                    <a:pt x="4611" y="1142"/>
                  </a:cubicBezTo>
                  <a:cubicBezTo>
                    <a:pt x="4086" y="457"/>
                    <a:pt x="3241" y="1"/>
                    <a:pt x="2306" y="1"/>
                  </a:cubicBezTo>
                  <a:close/>
                </a:path>
              </a:pathLst>
            </a:custGeom>
            <a:solidFill>
              <a:srgbClr val="FFFFFF"/>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27"/>
            <p:cNvSpPr/>
            <p:nvPr/>
          </p:nvSpPr>
          <p:spPr>
            <a:xfrm>
              <a:off x="2153150" y="2260300"/>
              <a:ext cx="141550" cy="158700"/>
            </a:xfrm>
            <a:custGeom>
              <a:avLst/>
              <a:gdLst/>
              <a:ahLst/>
              <a:cxnLst/>
              <a:rect l="l" t="t" r="r" b="b"/>
              <a:pathLst>
                <a:path w="5662" h="6348" extrusionOk="0">
                  <a:moveTo>
                    <a:pt x="391" y="1"/>
                  </a:moveTo>
                  <a:cubicBezTo>
                    <a:pt x="189" y="1"/>
                    <a:pt x="1" y="161"/>
                    <a:pt x="1" y="389"/>
                  </a:cubicBezTo>
                  <a:lnTo>
                    <a:pt x="1" y="5959"/>
                  </a:lnTo>
                  <a:cubicBezTo>
                    <a:pt x="1" y="6187"/>
                    <a:pt x="189" y="6347"/>
                    <a:pt x="391" y="6347"/>
                  </a:cubicBezTo>
                  <a:cubicBezTo>
                    <a:pt x="451" y="6347"/>
                    <a:pt x="513" y="6333"/>
                    <a:pt x="571" y="6301"/>
                  </a:cubicBezTo>
                  <a:lnTo>
                    <a:pt x="5410" y="3494"/>
                  </a:lnTo>
                  <a:cubicBezTo>
                    <a:pt x="5661" y="3357"/>
                    <a:pt x="5661" y="2991"/>
                    <a:pt x="5410" y="2855"/>
                  </a:cubicBezTo>
                  <a:lnTo>
                    <a:pt x="571" y="47"/>
                  </a:lnTo>
                  <a:cubicBezTo>
                    <a:pt x="513" y="15"/>
                    <a:pt x="451" y="1"/>
                    <a:pt x="391"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27"/>
            <p:cNvSpPr/>
            <p:nvPr/>
          </p:nvSpPr>
          <p:spPr>
            <a:xfrm>
              <a:off x="3486725" y="2024650"/>
              <a:ext cx="804050" cy="321300"/>
            </a:xfrm>
            <a:custGeom>
              <a:avLst/>
              <a:gdLst/>
              <a:ahLst/>
              <a:cxnLst/>
              <a:rect l="l" t="t" r="r" b="b"/>
              <a:pathLst>
                <a:path w="32162" h="12852" extrusionOk="0">
                  <a:moveTo>
                    <a:pt x="6414" y="1"/>
                  </a:moveTo>
                  <a:cubicBezTo>
                    <a:pt x="2876" y="1"/>
                    <a:pt x="0" y="2877"/>
                    <a:pt x="0" y="6414"/>
                  </a:cubicBezTo>
                  <a:cubicBezTo>
                    <a:pt x="0" y="9975"/>
                    <a:pt x="2876" y="12851"/>
                    <a:pt x="6414" y="12851"/>
                  </a:cubicBezTo>
                  <a:lnTo>
                    <a:pt x="25747" y="12851"/>
                  </a:lnTo>
                  <a:cubicBezTo>
                    <a:pt x="29285" y="12851"/>
                    <a:pt x="32161" y="9975"/>
                    <a:pt x="32161" y="6414"/>
                  </a:cubicBezTo>
                  <a:cubicBezTo>
                    <a:pt x="32161" y="2877"/>
                    <a:pt x="29285" y="1"/>
                    <a:pt x="25747" y="1"/>
                  </a:cubicBezTo>
                  <a:close/>
                </a:path>
              </a:pathLst>
            </a:custGeom>
            <a:solidFill>
              <a:schemeClr val="accent4"/>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27"/>
            <p:cNvSpPr/>
            <p:nvPr/>
          </p:nvSpPr>
          <p:spPr>
            <a:xfrm>
              <a:off x="3839375" y="2105675"/>
              <a:ext cx="323575" cy="54250"/>
            </a:xfrm>
            <a:custGeom>
              <a:avLst/>
              <a:gdLst/>
              <a:ahLst/>
              <a:cxnLst/>
              <a:rect l="l" t="t" r="r" b="b"/>
              <a:pathLst>
                <a:path w="12943" h="2170" extrusionOk="0">
                  <a:moveTo>
                    <a:pt x="1096" y="1"/>
                  </a:moveTo>
                  <a:cubicBezTo>
                    <a:pt x="480" y="1"/>
                    <a:pt x="1" y="480"/>
                    <a:pt x="1" y="1074"/>
                  </a:cubicBezTo>
                  <a:cubicBezTo>
                    <a:pt x="1" y="1667"/>
                    <a:pt x="480" y="2169"/>
                    <a:pt x="1096" y="2169"/>
                  </a:cubicBezTo>
                  <a:lnTo>
                    <a:pt x="11847" y="2169"/>
                  </a:lnTo>
                  <a:cubicBezTo>
                    <a:pt x="12440" y="2169"/>
                    <a:pt x="12942" y="1667"/>
                    <a:pt x="12942" y="1074"/>
                  </a:cubicBezTo>
                  <a:cubicBezTo>
                    <a:pt x="12942" y="480"/>
                    <a:pt x="12440" y="1"/>
                    <a:pt x="11847"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27"/>
            <p:cNvSpPr/>
            <p:nvPr/>
          </p:nvSpPr>
          <p:spPr>
            <a:xfrm>
              <a:off x="3839375" y="2210675"/>
              <a:ext cx="220850" cy="54225"/>
            </a:xfrm>
            <a:custGeom>
              <a:avLst/>
              <a:gdLst/>
              <a:ahLst/>
              <a:cxnLst/>
              <a:rect l="l" t="t" r="r" b="b"/>
              <a:pathLst>
                <a:path w="8834" h="2169" extrusionOk="0">
                  <a:moveTo>
                    <a:pt x="1096" y="1"/>
                  </a:moveTo>
                  <a:cubicBezTo>
                    <a:pt x="480" y="1"/>
                    <a:pt x="1" y="480"/>
                    <a:pt x="1" y="1073"/>
                  </a:cubicBezTo>
                  <a:cubicBezTo>
                    <a:pt x="1" y="1690"/>
                    <a:pt x="480" y="2169"/>
                    <a:pt x="1096" y="2169"/>
                  </a:cubicBezTo>
                  <a:lnTo>
                    <a:pt x="7761" y="2169"/>
                  </a:lnTo>
                  <a:cubicBezTo>
                    <a:pt x="8355" y="2169"/>
                    <a:pt x="8834" y="1690"/>
                    <a:pt x="8834" y="1073"/>
                  </a:cubicBezTo>
                  <a:cubicBezTo>
                    <a:pt x="8834" y="480"/>
                    <a:pt x="8355" y="1"/>
                    <a:pt x="7761" y="1"/>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27"/>
            <p:cNvSpPr/>
            <p:nvPr/>
          </p:nvSpPr>
          <p:spPr>
            <a:xfrm>
              <a:off x="3547200" y="2085150"/>
              <a:ext cx="200325" cy="200300"/>
            </a:xfrm>
            <a:custGeom>
              <a:avLst/>
              <a:gdLst/>
              <a:ahLst/>
              <a:cxnLst/>
              <a:rect l="l" t="t" r="r" b="b"/>
              <a:pathLst>
                <a:path w="8013" h="8012" extrusionOk="0">
                  <a:moveTo>
                    <a:pt x="3995" y="0"/>
                  </a:moveTo>
                  <a:cubicBezTo>
                    <a:pt x="1781" y="0"/>
                    <a:pt x="1" y="1780"/>
                    <a:pt x="1" y="3994"/>
                  </a:cubicBezTo>
                  <a:cubicBezTo>
                    <a:pt x="1" y="6208"/>
                    <a:pt x="1781" y="8012"/>
                    <a:pt x="3995" y="8012"/>
                  </a:cubicBezTo>
                  <a:cubicBezTo>
                    <a:pt x="6209" y="8012"/>
                    <a:pt x="8013" y="6208"/>
                    <a:pt x="8013" y="3994"/>
                  </a:cubicBezTo>
                  <a:cubicBezTo>
                    <a:pt x="8013" y="1780"/>
                    <a:pt x="6209" y="0"/>
                    <a:pt x="3995"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27"/>
            <p:cNvSpPr/>
            <p:nvPr/>
          </p:nvSpPr>
          <p:spPr>
            <a:xfrm>
              <a:off x="3613400" y="2122800"/>
              <a:ext cx="67375" cy="67350"/>
            </a:xfrm>
            <a:custGeom>
              <a:avLst/>
              <a:gdLst/>
              <a:ahLst/>
              <a:cxnLst/>
              <a:rect l="l" t="t" r="r" b="b"/>
              <a:pathLst>
                <a:path w="2695" h="2694" extrusionOk="0">
                  <a:moveTo>
                    <a:pt x="1347" y="0"/>
                  </a:moveTo>
                  <a:cubicBezTo>
                    <a:pt x="594" y="0"/>
                    <a:pt x="1" y="594"/>
                    <a:pt x="1" y="1347"/>
                  </a:cubicBezTo>
                  <a:cubicBezTo>
                    <a:pt x="1" y="2100"/>
                    <a:pt x="594" y="2694"/>
                    <a:pt x="1347" y="2694"/>
                  </a:cubicBezTo>
                  <a:cubicBezTo>
                    <a:pt x="2101" y="2694"/>
                    <a:pt x="2694" y="2100"/>
                    <a:pt x="2694" y="1347"/>
                  </a:cubicBezTo>
                  <a:cubicBezTo>
                    <a:pt x="2694" y="594"/>
                    <a:pt x="2101" y="0"/>
                    <a:pt x="1347"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27"/>
            <p:cNvSpPr/>
            <p:nvPr/>
          </p:nvSpPr>
          <p:spPr>
            <a:xfrm>
              <a:off x="3567750" y="2207250"/>
              <a:ext cx="158675" cy="78200"/>
            </a:xfrm>
            <a:custGeom>
              <a:avLst/>
              <a:gdLst/>
              <a:ahLst/>
              <a:cxnLst/>
              <a:rect l="l" t="t" r="r" b="b"/>
              <a:pathLst>
                <a:path w="6347" h="3128" extrusionOk="0">
                  <a:moveTo>
                    <a:pt x="3173" y="1"/>
                  </a:moveTo>
                  <a:cubicBezTo>
                    <a:pt x="1895" y="1"/>
                    <a:pt x="754" y="617"/>
                    <a:pt x="1" y="1576"/>
                  </a:cubicBezTo>
                  <a:cubicBezTo>
                    <a:pt x="754" y="2511"/>
                    <a:pt x="1895" y="3128"/>
                    <a:pt x="3173" y="3128"/>
                  </a:cubicBezTo>
                  <a:cubicBezTo>
                    <a:pt x="4474" y="3128"/>
                    <a:pt x="5616" y="2511"/>
                    <a:pt x="6346" y="1576"/>
                  </a:cubicBezTo>
                  <a:cubicBezTo>
                    <a:pt x="5616" y="617"/>
                    <a:pt x="4474" y="1"/>
                    <a:pt x="3173" y="1"/>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27"/>
            <p:cNvSpPr/>
            <p:nvPr/>
          </p:nvSpPr>
          <p:spPr>
            <a:xfrm>
              <a:off x="3424525" y="3043800"/>
              <a:ext cx="1044850" cy="861100"/>
            </a:xfrm>
            <a:custGeom>
              <a:avLst/>
              <a:gdLst/>
              <a:ahLst/>
              <a:cxnLst/>
              <a:rect l="l" t="t" r="r" b="b"/>
              <a:pathLst>
                <a:path w="41794" h="34444" extrusionOk="0">
                  <a:moveTo>
                    <a:pt x="3036" y="0"/>
                  </a:moveTo>
                  <a:cubicBezTo>
                    <a:pt x="1347" y="0"/>
                    <a:pt x="1" y="1370"/>
                    <a:pt x="1" y="3059"/>
                  </a:cubicBezTo>
                  <a:lnTo>
                    <a:pt x="1" y="25907"/>
                  </a:lnTo>
                  <a:cubicBezTo>
                    <a:pt x="1" y="27596"/>
                    <a:pt x="1347" y="28966"/>
                    <a:pt x="3036" y="28966"/>
                  </a:cubicBezTo>
                  <a:lnTo>
                    <a:pt x="29947" y="28966"/>
                  </a:lnTo>
                  <a:lnTo>
                    <a:pt x="36384" y="34444"/>
                  </a:lnTo>
                  <a:lnTo>
                    <a:pt x="36384" y="28966"/>
                  </a:lnTo>
                  <a:lnTo>
                    <a:pt x="38735" y="28966"/>
                  </a:lnTo>
                  <a:cubicBezTo>
                    <a:pt x="40424" y="28966"/>
                    <a:pt x="41794" y="27596"/>
                    <a:pt x="41794" y="25907"/>
                  </a:cubicBezTo>
                  <a:lnTo>
                    <a:pt x="41794" y="3059"/>
                  </a:lnTo>
                  <a:cubicBezTo>
                    <a:pt x="41794" y="1370"/>
                    <a:pt x="40424" y="0"/>
                    <a:pt x="38735" y="0"/>
                  </a:cubicBezTo>
                  <a:close/>
                </a:path>
              </a:pathLst>
            </a:custGeom>
            <a:solidFill>
              <a:schemeClr val="accent6"/>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27"/>
            <p:cNvSpPr/>
            <p:nvPr/>
          </p:nvSpPr>
          <p:spPr>
            <a:xfrm>
              <a:off x="4020275" y="3221275"/>
              <a:ext cx="323575" cy="54225"/>
            </a:xfrm>
            <a:custGeom>
              <a:avLst/>
              <a:gdLst/>
              <a:ahLst/>
              <a:cxnLst/>
              <a:rect l="l" t="t" r="r" b="b"/>
              <a:pathLst>
                <a:path w="12943" h="2169" extrusionOk="0">
                  <a:moveTo>
                    <a:pt x="1096" y="0"/>
                  </a:moveTo>
                  <a:cubicBezTo>
                    <a:pt x="479" y="0"/>
                    <a:pt x="0" y="502"/>
                    <a:pt x="0" y="1096"/>
                  </a:cubicBezTo>
                  <a:cubicBezTo>
                    <a:pt x="0" y="1689"/>
                    <a:pt x="479" y="2169"/>
                    <a:pt x="1096" y="2169"/>
                  </a:cubicBezTo>
                  <a:lnTo>
                    <a:pt x="11846" y="2169"/>
                  </a:lnTo>
                  <a:cubicBezTo>
                    <a:pt x="12440" y="2169"/>
                    <a:pt x="12942" y="1689"/>
                    <a:pt x="12942" y="1096"/>
                  </a:cubicBezTo>
                  <a:cubicBezTo>
                    <a:pt x="12942" y="502"/>
                    <a:pt x="12440" y="0"/>
                    <a:pt x="11846" y="0"/>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27"/>
            <p:cNvSpPr/>
            <p:nvPr/>
          </p:nvSpPr>
          <p:spPr>
            <a:xfrm>
              <a:off x="4020275" y="3326825"/>
              <a:ext cx="323575" cy="53675"/>
            </a:xfrm>
            <a:custGeom>
              <a:avLst/>
              <a:gdLst/>
              <a:ahLst/>
              <a:cxnLst/>
              <a:rect l="l" t="t" r="r" b="b"/>
              <a:pathLst>
                <a:path w="12943" h="2147" extrusionOk="0">
                  <a:moveTo>
                    <a:pt x="1096" y="1"/>
                  </a:moveTo>
                  <a:cubicBezTo>
                    <a:pt x="479" y="1"/>
                    <a:pt x="0" y="480"/>
                    <a:pt x="0" y="1074"/>
                  </a:cubicBezTo>
                  <a:cubicBezTo>
                    <a:pt x="0" y="1667"/>
                    <a:pt x="479" y="2146"/>
                    <a:pt x="1096" y="2146"/>
                  </a:cubicBezTo>
                  <a:lnTo>
                    <a:pt x="11846" y="2146"/>
                  </a:lnTo>
                  <a:cubicBezTo>
                    <a:pt x="12440" y="2146"/>
                    <a:pt x="12942" y="1667"/>
                    <a:pt x="12942" y="1074"/>
                  </a:cubicBezTo>
                  <a:cubicBezTo>
                    <a:pt x="12942" y="480"/>
                    <a:pt x="12440" y="1"/>
                    <a:pt x="11846"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27"/>
            <p:cNvSpPr/>
            <p:nvPr/>
          </p:nvSpPr>
          <p:spPr>
            <a:xfrm>
              <a:off x="4020275" y="3432975"/>
              <a:ext cx="323575" cy="54225"/>
            </a:xfrm>
            <a:custGeom>
              <a:avLst/>
              <a:gdLst/>
              <a:ahLst/>
              <a:cxnLst/>
              <a:rect l="l" t="t" r="r" b="b"/>
              <a:pathLst>
                <a:path w="12943" h="2169" extrusionOk="0">
                  <a:moveTo>
                    <a:pt x="1096" y="0"/>
                  </a:moveTo>
                  <a:cubicBezTo>
                    <a:pt x="479" y="0"/>
                    <a:pt x="0" y="480"/>
                    <a:pt x="0" y="1096"/>
                  </a:cubicBezTo>
                  <a:cubicBezTo>
                    <a:pt x="0" y="1689"/>
                    <a:pt x="479" y="2169"/>
                    <a:pt x="1096" y="2169"/>
                  </a:cubicBezTo>
                  <a:lnTo>
                    <a:pt x="11846" y="2169"/>
                  </a:lnTo>
                  <a:cubicBezTo>
                    <a:pt x="12440" y="2169"/>
                    <a:pt x="12942" y="1689"/>
                    <a:pt x="12942" y="1096"/>
                  </a:cubicBezTo>
                  <a:cubicBezTo>
                    <a:pt x="12942" y="480"/>
                    <a:pt x="12440" y="0"/>
                    <a:pt x="11846" y="0"/>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27"/>
            <p:cNvSpPr/>
            <p:nvPr/>
          </p:nvSpPr>
          <p:spPr>
            <a:xfrm>
              <a:off x="4020275" y="3539675"/>
              <a:ext cx="220850" cy="54225"/>
            </a:xfrm>
            <a:custGeom>
              <a:avLst/>
              <a:gdLst/>
              <a:ahLst/>
              <a:cxnLst/>
              <a:rect l="l" t="t" r="r" b="b"/>
              <a:pathLst>
                <a:path w="8834" h="2169" extrusionOk="0">
                  <a:moveTo>
                    <a:pt x="1096" y="1"/>
                  </a:moveTo>
                  <a:cubicBezTo>
                    <a:pt x="479" y="1"/>
                    <a:pt x="0" y="480"/>
                    <a:pt x="0" y="1073"/>
                  </a:cubicBezTo>
                  <a:cubicBezTo>
                    <a:pt x="0" y="1667"/>
                    <a:pt x="479" y="2169"/>
                    <a:pt x="1096" y="2169"/>
                  </a:cubicBezTo>
                  <a:lnTo>
                    <a:pt x="7761" y="2169"/>
                  </a:lnTo>
                  <a:cubicBezTo>
                    <a:pt x="8354" y="2169"/>
                    <a:pt x="8834" y="1667"/>
                    <a:pt x="8834" y="1073"/>
                  </a:cubicBezTo>
                  <a:cubicBezTo>
                    <a:pt x="8834" y="480"/>
                    <a:pt x="8354" y="1"/>
                    <a:pt x="7761" y="1"/>
                  </a:cubicBezTo>
                  <a:close/>
                </a:path>
              </a:pathLst>
            </a:custGeom>
            <a:solidFill>
              <a:schemeClr val="accent3"/>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27"/>
            <p:cNvSpPr/>
            <p:nvPr/>
          </p:nvSpPr>
          <p:spPr>
            <a:xfrm>
              <a:off x="3538650" y="3227550"/>
              <a:ext cx="360675" cy="360075"/>
            </a:xfrm>
            <a:custGeom>
              <a:avLst/>
              <a:gdLst/>
              <a:ahLst/>
              <a:cxnLst/>
              <a:rect l="l" t="t" r="r" b="b"/>
              <a:pathLst>
                <a:path w="14427" h="14403" extrusionOk="0">
                  <a:moveTo>
                    <a:pt x="7213" y="0"/>
                  </a:moveTo>
                  <a:cubicBezTo>
                    <a:pt x="3219" y="0"/>
                    <a:pt x="1" y="3219"/>
                    <a:pt x="1" y="7213"/>
                  </a:cubicBezTo>
                  <a:cubicBezTo>
                    <a:pt x="1" y="11185"/>
                    <a:pt x="3219" y="14403"/>
                    <a:pt x="7213" y="14403"/>
                  </a:cubicBezTo>
                  <a:cubicBezTo>
                    <a:pt x="11185" y="14403"/>
                    <a:pt x="14426" y="11185"/>
                    <a:pt x="14426" y="7213"/>
                  </a:cubicBezTo>
                  <a:cubicBezTo>
                    <a:pt x="14426" y="3219"/>
                    <a:pt x="11185" y="0"/>
                    <a:pt x="7213" y="0"/>
                  </a:cubicBezTo>
                  <a:close/>
                </a:path>
              </a:pathLst>
            </a:custGeom>
            <a:solidFill>
              <a:schemeClr val="dk1"/>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27"/>
            <p:cNvSpPr/>
            <p:nvPr/>
          </p:nvSpPr>
          <p:spPr>
            <a:xfrm>
              <a:off x="3718975" y="3227550"/>
              <a:ext cx="180350" cy="295600"/>
            </a:xfrm>
            <a:custGeom>
              <a:avLst/>
              <a:gdLst/>
              <a:ahLst/>
              <a:cxnLst/>
              <a:rect l="l" t="t" r="r" b="b"/>
              <a:pathLst>
                <a:path w="7214" h="11824" extrusionOk="0">
                  <a:moveTo>
                    <a:pt x="0" y="0"/>
                  </a:moveTo>
                  <a:lnTo>
                    <a:pt x="0" y="7487"/>
                  </a:lnTo>
                  <a:lnTo>
                    <a:pt x="5524" y="11824"/>
                  </a:lnTo>
                  <a:cubicBezTo>
                    <a:pt x="6574" y="10568"/>
                    <a:pt x="7213" y="8971"/>
                    <a:pt x="7213" y="7213"/>
                  </a:cubicBezTo>
                  <a:cubicBezTo>
                    <a:pt x="7213" y="3219"/>
                    <a:pt x="3972" y="0"/>
                    <a:pt x="0" y="0"/>
                  </a:cubicBezTo>
                  <a:close/>
                </a:path>
              </a:pathLst>
            </a:custGeom>
            <a:solidFill>
              <a:schemeClr val="dk2"/>
            </a:solidFill>
            <a:ln>
              <a:noFill/>
            </a:ln>
            <a:effectLst>
              <a:outerShdw blurRad="57150" dist="19050" dir="5400000" algn="bl" rotWithShape="0">
                <a:schemeClr val="dk1">
                  <a:alpha val="20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62"/>
        <p:cNvGrpSpPr/>
        <p:nvPr/>
      </p:nvGrpSpPr>
      <p:grpSpPr>
        <a:xfrm>
          <a:off x="0" y="0"/>
          <a:ext cx="0" cy="0"/>
          <a:chOff x="0" y="0"/>
          <a:chExt cx="0" cy="0"/>
        </a:xfrm>
      </p:grpSpPr>
      <p:sp>
        <p:nvSpPr>
          <p:cNvPr id="5963" name="Google Shape;5963;p1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alternative infographics</a:t>
            </a:r>
            <a:endParaRPr/>
          </a:p>
        </p:txBody>
      </p:sp>
      <p:grpSp>
        <p:nvGrpSpPr>
          <p:cNvPr id="5964" name="Google Shape;5964;p128"/>
          <p:cNvGrpSpPr/>
          <p:nvPr/>
        </p:nvGrpSpPr>
        <p:grpSpPr>
          <a:xfrm>
            <a:off x="718525" y="1495050"/>
            <a:ext cx="3752992" cy="1172700"/>
            <a:chOff x="718525" y="1399025"/>
            <a:chExt cx="3752992" cy="1172700"/>
          </a:xfrm>
        </p:grpSpPr>
        <p:sp>
          <p:nvSpPr>
            <p:cNvPr id="5965" name="Google Shape;5965;p128"/>
            <p:cNvSpPr/>
            <p:nvPr/>
          </p:nvSpPr>
          <p:spPr>
            <a:xfrm>
              <a:off x="720000" y="1399025"/>
              <a:ext cx="1171800" cy="6807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6" name="Google Shape;5966;p128"/>
            <p:cNvGrpSpPr/>
            <p:nvPr/>
          </p:nvGrpSpPr>
          <p:grpSpPr>
            <a:xfrm>
              <a:off x="780228" y="1463879"/>
              <a:ext cx="1048393" cy="76250"/>
              <a:chOff x="847125" y="3296850"/>
              <a:chExt cx="2008800" cy="146100"/>
            </a:xfrm>
          </p:grpSpPr>
          <p:sp>
            <p:nvSpPr>
              <p:cNvPr id="5967" name="Google Shape;5967;p128"/>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8" name="Google Shape;5968;p128"/>
              <p:cNvGrpSpPr/>
              <p:nvPr/>
            </p:nvGrpSpPr>
            <p:grpSpPr>
              <a:xfrm rot="10800000" flipH="1">
                <a:off x="878209" y="3322949"/>
                <a:ext cx="429322" cy="93999"/>
                <a:chOff x="5795037" y="809024"/>
                <a:chExt cx="431653" cy="94500"/>
              </a:xfrm>
            </p:grpSpPr>
            <p:sp>
              <p:nvSpPr>
                <p:cNvPr id="5969" name="Google Shape;5969;p12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2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2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2" name="Google Shape;5972;p128"/>
            <p:cNvSpPr/>
            <p:nvPr/>
          </p:nvSpPr>
          <p:spPr>
            <a:xfrm>
              <a:off x="2009859" y="1399025"/>
              <a:ext cx="1171800" cy="6807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128"/>
            <p:cNvGrpSpPr/>
            <p:nvPr/>
          </p:nvGrpSpPr>
          <p:grpSpPr>
            <a:xfrm>
              <a:off x="2070087" y="1463879"/>
              <a:ext cx="1048393" cy="76250"/>
              <a:chOff x="847125" y="3296850"/>
              <a:chExt cx="2008800" cy="146100"/>
            </a:xfrm>
          </p:grpSpPr>
          <p:sp>
            <p:nvSpPr>
              <p:cNvPr id="5974" name="Google Shape;5974;p128"/>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5" name="Google Shape;5975;p128"/>
              <p:cNvGrpSpPr/>
              <p:nvPr/>
            </p:nvGrpSpPr>
            <p:grpSpPr>
              <a:xfrm rot="10800000" flipH="1">
                <a:off x="878209" y="3322949"/>
                <a:ext cx="429322" cy="93999"/>
                <a:chOff x="5795037" y="809024"/>
                <a:chExt cx="431653" cy="94500"/>
              </a:xfrm>
            </p:grpSpPr>
            <p:sp>
              <p:nvSpPr>
                <p:cNvPr id="5976" name="Google Shape;5976;p12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2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2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9" name="Google Shape;5979;p128"/>
            <p:cNvSpPr/>
            <p:nvPr/>
          </p:nvSpPr>
          <p:spPr>
            <a:xfrm>
              <a:off x="3299717" y="1399025"/>
              <a:ext cx="1171800" cy="6807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0" name="Google Shape;5980;p128"/>
            <p:cNvGrpSpPr/>
            <p:nvPr/>
          </p:nvGrpSpPr>
          <p:grpSpPr>
            <a:xfrm>
              <a:off x="3359946" y="1463879"/>
              <a:ext cx="1048393" cy="76250"/>
              <a:chOff x="847125" y="3296850"/>
              <a:chExt cx="2008800" cy="146100"/>
            </a:xfrm>
          </p:grpSpPr>
          <p:sp>
            <p:nvSpPr>
              <p:cNvPr id="5981" name="Google Shape;5981;p128"/>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2" name="Google Shape;5982;p128"/>
              <p:cNvGrpSpPr/>
              <p:nvPr/>
            </p:nvGrpSpPr>
            <p:grpSpPr>
              <a:xfrm rot="10800000" flipH="1">
                <a:off x="878209" y="3322949"/>
                <a:ext cx="429322" cy="93999"/>
                <a:chOff x="5795037" y="809024"/>
                <a:chExt cx="431653" cy="94500"/>
              </a:xfrm>
            </p:grpSpPr>
            <p:sp>
              <p:nvSpPr>
                <p:cNvPr id="5983" name="Google Shape;5983;p12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2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2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86" name="Google Shape;5986;p128"/>
            <p:cNvSpPr/>
            <p:nvPr/>
          </p:nvSpPr>
          <p:spPr>
            <a:xfrm>
              <a:off x="3298223" y="2315225"/>
              <a:ext cx="1171800" cy="2565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7" name="Google Shape;5987;p128"/>
            <p:cNvSpPr/>
            <p:nvPr/>
          </p:nvSpPr>
          <p:spPr>
            <a:xfrm>
              <a:off x="718525" y="2315225"/>
              <a:ext cx="1171800" cy="2565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8" name="Google Shape;5988;p128"/>
            <p:cNvSpPr/>
            <p:nvPr/>
          </p:nvSpPr>
          <p:spPr>
            <a:xfrm>
              <a:off x="2008377" y="2315225"/>
              <a:ext cx="1171800" cy="2565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989" name="Google Shape;5989;p128"/>
            <p:cNvCxnSpPr>
              <a:stCxn id="5965" idx="2"/>
              <a:endCxn id="5987" idx="0"/>
            </p:cNvCxnSpPr>
            <p:nvPr/>
          </p:nvCxnSpPr>
          <p:spPr>
            <a:xfrm flipH="1">
              <a:off x="1304400" y="2079725"/>
              <a:ext cx="1500" cy="235500"/>
            </a:xfrm>
            <a:prstGeom prst="straightConnector1">
              <a:avLst/>
            </a:prstGeom>
            <a:noFill/>
            <a:ln w="9525" cap="flat" cmpd="sng">
              <a:solidFill>
                <a:schemeClr val="accent4"/>
              </a:solidFill>
              <a:prstDash val="solid"/>
              <a:round/>
              <a:headEnd type="none" w="med" len="med"/>
              <a:tailEnd type="none" w="med" len="med"/>
            </a:ln>
          </p:spPr>
        </p:cxnSp>
        <p:cxnSp>
          <p:nvCxnSpPr>
            <p:cNvPr id="5990" name="Google Shape;5990;p128"/>
            <p:cNvCxnSpPr>
              <a:endCxn id="5988" idx="0"/>
            </p:cNvCxnSpPr>
            <p:nvPr/>
          </p:nvCxnSpPr>
          <p:spPr>
            <a:xfrm flipH="1">
              <a:off x="2594277" y="2079725"/>
              <a:ext cx="1500" cy="235500"/>
            </a:xfrm>
            <a:prstGeom prst="straightConnector1">
              <a:avLst/>
            </a:prstGeom>
            <a:noFill/>
            <a:ln w="9525" cap="flat" cmpd="sng">
              <a:solidFill>
                <a:schemeClr val="accent4"/>
              </a:solidFill>
              <a:prstDash val="solid"/>
              <a:round/>
              <a:headEnd type="none" w="med" len="med"/>
              <a:tailEnd type="none" w="med" len="med"/>
            </a:ln>
          </p:spPr>
        </p:cxnSp>
        <p:cxnSp>
          <p:nvCxnSpPr>
            <p:cNvPr id="5991" name="Google Shape;5991;p128"/>
            <p:cNvCxnSpPr>
              <a:endCxn id="5986" idx="0"/>
            </p:cNvCxnSpPr>
            <p:nvPr/>
          </p:nvCxnSpPr>
          <p:spPr>
            <a:xfrm flipH="1">
              <a:off x="3884123" y="2079725"/>
              <a:ext cx="1500" cy="235500"/>
            </a:xfrm>
            <a:prstGeom prst="straightConnector1">
              <a:avLst/>
            </a:prstGeom>
            <a:noFill/>
            <a:ln w="9525" cap="flat" cmpd="sng">
              <a:solidFill>
                <a:schemeClr val="accent4"/>
              </a:solidFill>
              <a:prstDash val="solid"/>
              <a:round/>
              <a:headEnd type="none" w="med" len="med"/>
              <a:tailEnd type="none" w="med" len="med"/>
            </a:ln>
          </p:spPr>
        </p:cxnSp>
        <p:cxnSp>
          <p:nvCxnSpPr>
            <p:cNvPr id="5992" name="Google Shape;5992;p128"/>
            <p:cNvCxnSpPr>
              <a:endCxn id="5972" idx="1"/>
            </p:cNvCxnSpPr>
            <p:nvPr/>
          </p:nvCxnSpPr>
          <p:spPr>
            <a:xfrm>
              <a:off x="1891659" y="1739375"/>
              <a:ext cx="118200" cy="0"/>
            </a:xfrm>
            <a:prstGeom prst="straightConnector1">
              <a:avLst/>
            </a:prstGeom>
            <a:noFill/>
            <a:ln w="9525" cap="flat" cmpd="sng">
              <a:solidFill>
                <a:schemeClr val="accent4"/>
              </a:solidFill>
              <a:prstDash val="solid"/>
              <a:round/>
              <a:headEnd type="none" w="med" len="med"/>
              <a:tailEnd type="none" w="med" len="med"/>
            </a:ln>
          </p:spPr>
        </p:cxnSp>
        <p:cxnSp>
          <p:nvCxnSpPr>
            <p:cNvPr id="5993" name="Google Shape;5993;p128"/>
            <p:cNvCxnSpPr>
              <a:stCxn id="5972" idx="3"/>
              <a:endCxn id="5979" idx="1"/>
            </p:cNvCxnSpPr>
            <p:nvPr/>
          </p:nvCxnSpPr>
          <p:spPr>
            <a:xfrm>
              <a:off x="3181659" y="1739375"/>
              <a:ext cx="118200" cy="0"/>
            </a:xfrm>
            <a:prstGeom prst="straightConnector1">
              <a:avLst/>
            </a:prstGeom>
            <a:noFill/>
            <a:ln w="9525" cap="flat" cmpd="sng">
              <a:solidFill>
                <a:schemeClr val="accent4"/>
              </a:solidFill>
              <a:prstDash val="solid"/>
              <a:round/>
              <a:headEnd type="none" w="med" len="med"/>
              <a:tailEnd type="none" w="med" len="med"/>
            </a:ln>
          </p:spPr>
        </p:cxnSp>
      </p:grpSp>
      <p:grpSp>
        <p:nvGrpSpPr>
          <p:cNvPr id="5994" name="Google Shape;5994;p128"/>
          <p:cNvGrpSpPr/>
          <p:nvPr/>
        </p:nvGrpSpPr>
        <p:grpSpPr>
          <a:xfrm>
            <a:off x="4752600" y="1495050"/>
            <a:ext cx="3671425" cy="2571725"/>
            <a:chOff x="4752600" y="1399025"/>
            <a:chExt cx="3671425" cy="2571725"/>
          </a:xfrm>
        </p:grpSpPr>
        <p:sp>
          <p:nvSpPr>
            <p:cNvPr id="5995" name="Google Shape;5995;p128"/>
            <p:cNvSpPr/>
            <p:nvPr/>
          </p:nvSpPr>
          <p:spPr>
            <a:xfrm>
              <a:off x="4752600" y="1399025"/>
              <a:ext cx="1816800" cy="25716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6" name="Google Shape;5996;p128"/>
            <p:cNvGrpSpPr/>
            <p:nvPr/>
          </p:nvGrpSpPr>
          <p:grpSpPr>
            <a:xfrm>
              <a:off x="4859937" y="1507900"/>
              <a:ext cx="1602137" cy="128816"/>
              <a:chOff x="847126" y="3296846"/>
              <a:chExt cx="1817100" cy="146100"/>
            </a:xfrm>
          </p:grpSpPr>
          <p:sp>
            <p:nvSpPr>
              <p:cNvPr id="5997" name="Google Shape;5997;p128"/>
              <p:cNvSpPr/>
              <p:nvPr/>
            </p:nvSpPr>
            <p:spPr>
              <a:xfrm>
                <a:off x="847126" y="3296846"/>
                <a:ext cx="1817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8" name="Google Shape;5998;p128"/>
              <p:cNvGrpSpPr/>
              <p:nvPr/>
            </p:nvGrpSpPr>
            <p:grpSpPr>
              <a:xfrm rot="10800000" flipH="1">
                <a:off x="878209" y="3322949"/>
                <a:ext cx="429322" cy="93999"/>
                <a:chOff x="5795037" y="809024"/>
                <a:chExt cx="431653" cy="94500"/>
              </a:xfrm>
            </p:grpSpPr>
            <p:sp>
              <p:nvSpPr>
                <p:cNvPr id="5999" name="Google Shape;5999;p128"/>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28"/>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28"/>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02" name="Google Shape;6002;p128"/>
            <p:cNvSpPr/>
            <p:nvPr/>
          </p:nvSpPr>
          <p:spPr>
            <a:xfrm>
              <a:off x="7146025" y="1399025"/>
              <a:ext cx="1278000" cy="2880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3" name="Google Shape;6003;p128"/>
            <p:cNvSpPr/>
            <p:nvPr/>
          </p:nvSpPr>
          <p:spPr>
            <a:xfrm>
              <a:off x="7146025" y="3682750"/>
              <a:ext cx="1278000" cy="2880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4" name="Google Shape;6004;p128"/>
            <p:cNvSpPr/>
            <p:nvPr/>
          </p:nvSpPr>
          <p:spPr>
            <a:xfrm>
              <a:off x="7146025" y="2540888"/>
              <a:ext cx="1278000" cy="2880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5" name="Google Shape;6005;p128"/>
            <p:cNvSpPr/>
            <p:nvPr/>
          </p:nvSpPr>
          <p:spPr>
            <a:xfrm>
              <a:off x="7146025" y="1969950"/>
              <a:ext cx="1278000" cy="288000"/>
            </a:xfrm>
            <a:prstGeom prst="roundRect">
              <a:avLst>
                <a:gd name="adj" fmla="val 50000"/>
              </a:avLst>
            </a:prstGeom>
            <a:solidFill>
              <a:schemeClr val="accen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6" name="Google Shape;6006;p128"/>
            <p:cNvSpPr/>
            <p:nvPr/>
          </p:nvSpPr>
          <p:spPr>
            <a:xfrm>
              <a:off x="7146025" y="3111825"/>
              <a:ext cx="1278000" cy="288000"/>
            </a:xfrm>
            <a:prstGeom prst="roundRect">
              <a:avLst>
                <a:gd name="adj" fmla="val 50000"/>
              </a:avLst>
            </a:prstGeom>
            <a:solidFill>
              <a:schemeClr val="lt1"/>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6007" name="Google Shape;6007;p128"/>
            <p:cNvCxnSpPr>
              <a:stCxn id="5995" idx="3"/>
              <a:endCxn id="6002" idx="1"/>
            </p:cNvCxnSpPr>
            <p:nvPr/>
          </p:nvCxnSpPr>
          <p:spPr>
            <a:xfrm rot="10800000" flipH="1">
              <a:off x="6569400" y="1543025"/>
              <a:ext cx="576600" cy="1141800"/>
            </a:xfrm>
            <a:prstGeom prst="bentConnector3">
              <a:avLst>
                <a:gd name="adj1" fmla="val 50002"/>
              </a:avLst>
            </a:prstGeom>
            <a:noFill/>
            <a:ln w="9525" cap="flat" cmpd="sng">
              <a:solidFill>
                <a:schemeClr val="accent4"/>
              </a:solidFill>
              <a:prstDash val="solid"/>
              <a:round/>
              <a:headEnd type="none" w="med" len="med"/>
              <a:tailEnd type="none" w="med" len="med"/>
            </a:ln>
          </p:spPr>
        </p:cxnSp>
        <p:cxnSp>
          <p:nvCxnSpPr>
            <p:cNvPr id="6008" name="Google Shape;6008;p128"/>
            <p:cNvCxnSpPr>
              <a:endCxn id="6005" idx="1"/>
            </p:cNvCxnSpPr>
            <p:nvPr/>
          </p:nvCxnSpPr>
          <p:spPr>
            <a:xfrm rot="10800000" flipH="1">
              <a:off x="6569425" y="2113950"/>
              <a:ext cx="576600" cy="5709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6009" name="Google Shape;6009;p128"/>
            <p:cNvCxnSpPr>
              <a:endCxn id="6004" idx="1"/>
            </p:cNvCxnSpPr>
            <p:nvPr/>
          </p:nvCxnSpPr>
          <p:spPr>
            <a:xfrm>
              <a:off x="6569425" y="2684288"/>
              <a:ext cx="576600" cy="6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6010" name="Google Shape;6010;p128"/>
            <p:cNvCxnSpPr>
              <a:stCxn id="5995" idx="3"/>
              <a:endCxn id="6006" idx="1"/>
            </p:cNvCxnSpPr>
            <p:nvPr/>
          </p:nvCxnSpPr>
          <p:spPr>
            <a:xfrm>
              <a:off x="6569400" y="2684825"/>
              <a:ext cx="576600" cy="570900"/>
            </a:xfrm>
            <a:prstGeom prst="bentConnector3">
              <a:avLst>
                <a:gd name="adj1" fmla="val 50002"/>
              </a:avLst>
            </a:prstGeom>
            <a:noFill/>
            <a:ln w="9525" cap="flat" cmpd="sng">
              <a:solidFill>
                <a:schemeClr val="accent4"/>
              </a:solidFill>
              <a:prstDash val="solid"/>
              <a:round/>
              <a:headEnd type="none" w="med" len="med"/>
              <a:tailEnd type="none" w="med" len="med"/>
            </a:ln>
          </p:spPr>
        </p:cxnSp>
        <p:cxnSp>
          <p:nvCxnSpPr>
            <p:cNvPr id="6011" name="Google Shape;6011;p128"/>
            <p:cNvCxnSpPr>
              <a:stCxn id="5995" idx="3"/>
              <a:endCxn id="6003" idx="1"/>
            </p:cNvCxnSpPr>
            <p:nvPr/>
          </p:nvCxnSpPr>
          <p:spPr>
            <a:xfrm>
              <a:off x="6569400" y="2684825"/>
              <a:ext cx="576600" cy="1141800"/>
            </a:xfrm>
            <a:prstGeom prst="bentConnector3">
              <a:avLst>
                <a:gd name="adj1" fmla="val 50002"/>
              </a:avLst>
            </a:prstGeom>
            <a:noFill/>
            <a:ln w="9525" cap="flat" cmpd="sng">
              <a:solidFill>
                <a:schemeClr val="accent4"/>
              </a:solidFill>
              <a:prstDash val="solid"/>
              <a:round/>
              <a:headEnd type="none" w="med" len="med"/>
              <a:tailEnd type="none" w="med" len="med"/>
            </a:ln>
          </p:spPr>
        </p:cxnSp>
      </p:grpSp>
      <p:grpSp>
        <p:nvGrpSpPr>
          <p:cNvPr id="6012" name="Google Shape;6012;p128"/>
          <p:cNvGrpSpPr/>
          <p:nvPr/>
        </p:nvGrpSpPr>
        <p:grpSpPr>
          <a:xfrm>
            <a:off x="718525" y="2903238"/>
            <a:ext cx="3751498" cy="1163537"/>
            <a:chOff x="718525" y="2807213"/>
            <a:chExt cx="3751498" cy="1163537"/>
          </a:xfrm>
        </p:grpSpPr>
        <p:sp>
          <p:nvSpPr>
            <p:cNvPr id="6013" name="Google Shape;6013;p128"/>
            <p:cNvSpPr/>
            <p:nvPr/>
          </p:nvSpPr>
          <p:spPr>
            <a:xfrm>
              <a:off x="903775" y="2807213"/>
              <a:ext cx="801300" cy="8013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4" name="Google Shape;6014;p128"/>
            <p:cNvSpPr/>
            <p:nvPr/>
          </p:nvSpPr>
          <p:spPr>
            <a:xfrm>
              <a:off x="2195100" y="2807213"/>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5" name="Google Shape;6015;p128"/>
            <p:cNvSpPr/>
            <p:nvPr/>
          </p:nvSpPr>
          <p:spPr>
            <a:xfrm>
              <a:off x="3486425" y="2807213"/>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6" name="Google Shape;6016;p128"/>
            <p:cNvSpPr/>
            <p:nvPr/>
          </p:nvSpPr>
          <p:spPr>
            <a:xfrm>
              <a:off x="1875988" y="3090125"/>
              <a:ext cx="148200" cy="235500"/>
            </a:xfrm>
            <a:prstGeom prst="chevron">
              <a:avLst>
                <a:gd name="adj" fmla="val 50000"/>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28"/>
            <p:cNvSpPr/>
            <p:nvPr/>
          </p:nvSpPr>
          <p:spPr>
            <a:xfrm>
              <a:off x="3167300" y="3090125"/>
              <a:ext cx="148200" cy="235500"/>
            </a:xfrm>
            <a:prstGeom prst="chevron">
              <a:avLst>
                <a:gd name="adj" fmla="val 50000"/>
              </a:avLst>
            </a:prstGeom>
            <a:solidFill>
              <a:schemeClr val="accen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28"/>
            <p:cNvSpPr/>
            <p:nvPr/>
          </p:nvSpPr>
          <p:spPr>
            <a:xfrm>
              <a:off x="3298223" y="3714250"/>
              <a:ext cx="1171800" cy="2565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19" name="Google Shape;6019;p128"/>
            <p:cNvSpPr/>
            <p:nvPr/>
          </p:nvSpPr>
          <p:spPr>
            <a:xfrm>
              <a:off x="718525" y="3714250"/>
              <a:ext cx="1171800" cy="2565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20" name="Google Shape;6020;p128"/>
            <p:cNvSpPr/>
            <p:nvPr/>
          </p:nvSpPr>
          <p:spPr>
            <a:xfrm>
              <a:off x="2008377" y="3714250"/>
              <a:ext cx="1171800" cy="2565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6021" name="Google Shape;6021;p128"/>
            <p:cNvCxnSpPr>
              <a:stCxn id="6013" idx="4"/>
              <a:endCxn id="6019" idx="0"/>
            </p:cNvCxnSpPr>
            <p:nvPr/>
          </p:nvCxnSpPr>
          <p:spPr>
            <a:xfrm>
              <a:off x="1304425" y="3608513"/>
              <a:ext cx="0" cy="105600"/>
            </a:xfrm>
            <a:prstGeom prst="straightConnector1">
              <a:avLst/>
            </a:prstGeom>
            <a:noFill/>
            <a:ln w="9525" cap="flat" cmpd="sng">
              <a:solidFill>
                <a:schemeClr val="accent4"/>
              </a:solidFill>
              <a:prstDash val="solid"/>
              <a:round/>
              <a:headEnd type="none" w="med" len="med"/>
              <a:tailEnd type="none" w="med" len="med"/>
            </a:ln>
          </p:spPr>
        </p:cxnSp>
        <p:cxnSp>
          <p:nvCxnSpPr>
            <p:cNvPr id="6022" name="Google Shape;6022;p128"/>
            <p:cNvCxnSpPr>
              <a:endCxn id="6020" idx="0"/>
            </p:cNvCxnSpPr>
            <p:nvPr/>
          </p:nvCxnSpPr>
          <p:spPr>
            <a:xfrm flipH="1">
              <a:off x="2594277" y="3608650"/>
              <a:ext cx="1500" cy="105600"/>
            </a:xfrm>
            <a:prstGeom prst="straightConnector1">
              <a:avLst/>
            </a:prstGeom>
            <a:noFill/>
            <a:ln w="9525" cap="flat" cmpd="sng">
              <a:solidFill>
                <a:schemeClr val="accent4"/>
              </a:solidFill>
              <a:prstDash val="solid"/>
              <a:round/>
              <a:headEnd type="none" w="med" len="med"/>
              <a:tailEnd type="none" w="med" len="med"/>
            </a:ln>
          </p:spPr>
        </p:cxnSp>
        <p:cxnSp>
          <p:nvCxnSpPr>
            <p:cNvPr id="6023" name="Google Shape;6023;p128"/>
            <p:cNvCxnSpPr>
              <a:stCxn id="6015" idx="4"/>
              <a:endCxn id="6018" idx="0"/>
            </p:cNvCxnSpPr>
            <p:nvPr/>
          </p:nvCxnSpPr>
          <p:spPr>
            <a:xfrm flipH="1">
              <a:off x="3884075" y="3608513"/>
              <a:ext cx="3000" cy="105600"/>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27"/>
        <p:cNvGrpSpPr/>
        <p:nvPr/>
      </p:nvGrpSpPr>
      <p:grpSpPr>
        <a:xfrm>
          <a:off x="0" y="0"/>
          <a:ext cx="0" cy="0"/>
          <a:chOff x="0" y="0"/>
          <a:chExt cx="0" cy="0"/>
        </a:xfrm>
      </p:grpSpPr>
      <p:sp>
        <p:nvSpPr>
          <p:cNvPr id="6028" name="Google Shape;6028;p129"/>
          <p:cNvSpPr/>
          <p:nvPr/>
        </p:nvSpPr>
        <p:spPr>
          <a:xfrm>
            <a:off x="637000" y="2136877"/>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29"/>
          <p:cNvSpPr/>
          <p:nvPr/>
        </p:nvSpPr>
        <p:spPr>
          <a:xfrm>
            <a:off x="637000" y="3166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29"/>
          <p:cNvSpPr/>
          <p:nvPr/>
        </p:nvSpPr>
        <p:spPr>
          <a:xfrm>
            <a:off x="4502975" y="1501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032" name="Google Shape;6032;p129"/>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Vectors</a:t>
            </a:r>
            <a:endParaRPr sz="2000">
              <a:solidFill>
                <a:schemeClr val="dk1"/>
              </a:solidFill>
              <a:latin typeface="Darker Grotesque Medium"/>
              <a:ea typeface="Darker Grotesque Medium"/>
              <a:cs typeface="Darker Grotesque Medium"/>
              <a:sym typeface="Darker Grotesque Medium"/>
            </a:endParaRPr>
          </a:p>
          <a:p>
            <a:pPr marL="457200" marR="50800" lvl="0" indent="-317500" algn="l" rtl="0">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3">
                  <a:extLst>
                    <a:ext uri="{A12FA001-AC4F-418D-AE19-62706E023703}">
                      <ahyp:hlinkClr xmlns:ahyp="http://schemas.microsoft.com/office/drawing/2018/hyperlinkcolor" val="tx"/>
                    </a:ext>
                  </a:extLst>
                </a:hlinkClick>
              </a:rPr>
              <a:t>Digital screens and plants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4">
                  <a:extLst>
                    <a:ext uri="{A12FA001-AC4F-418D-AE19-62706E023703}">
                      <ahyp:hlinkClr xmlns:ahyp="http://schemas.microsoft.com/office/drawing/2018/hyperlinkcolor" val="tx"/>
                    </a:ext>
                  </a:extLst>
                </a:hlinkClick>
              </a:rPr>
              <a:t>Mobile phone interface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5">
                  <a:extLst>
                    <a:ext uri="{A12FA001-AC4F-418D-AE19-62706E023703}">
                      <ahyp:hlinkClr xmlns:ahyp="http://schemas.microsoft.com/office/drawing/2018/hyperlinkcolor" val="tx"/>
                    </a:ext>
                  </a:extLst>
                </a:hlinkClick>
              </a:rPr>
              <a:t>Online purchases from home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dk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6">
                  <a:extLst>
                    <a:ext uri="{A12FA001-AC4F-418D-AE19-62706E023703}">
                      <ahyp:hlinkClr xmlns:ahyp="http://schemas.microsoft.com/office/drawing/2018/hyperlinkcolor" val="tx"/>
                    </a:ext>
                  </a:extLst>
                </a:hlinkClick>
              </a:rPr>
              <a:t>Social online interaction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lt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7">
                  <a:extLst>
                    <a:ext uri="{A12FA001-AC4F-418D-AE19-62706E023703}">
                      <ahyp:hlinkClr xmlns:ahyp="http://schemas.microsoft.com/office/drawing/2018/hyperlinkcolor" val="tx"/>
                    </a:ext>
                  </a:extLst>
                </a:hlinkClick>
              </a:rPr>
              <a:t>Monochrome violet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dk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8">
                  <a:extLst>
                    <a:ext uri="{A12FA001-AC4F-418D-AE19-62706E023703}">
                      <ahyp:hlinkClr xmlns:ahyp="http://schemas.microsoft.com/office/drawing/2018/hyperlinkcolor" val="tx"/>
                    </a:ext>
                  </a:extLst>
                </a:hlinkClick>
              </a:rPr>
              <a:t>Social media marketing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9">
                  <a:extLst>
                    <a:ext uri="{A12FA001-AC4F-418D-AE19-62706E023703}">
                      <ahyp:hlinkClr xmlns:ahyp="http://schemas.microsoft.com/office/drawing/2018/hyperlinkcolor" val="tx"/>
                    </a:ext>
                  </a:extLst>
                </a:hlinkClick>
              </a:rPr>
              <a:t>Strategy marketing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0">
                  <a:extLst>
                    <a:ext uri="{A12FA001-AC4F-418D-AE19-62706E023703}">
                      <ahyp:hlinkClr xmlns:ahyp="http://schemas.microsoft.com/office/drawing/2018/hyperlinkcolor" val="tx"/>
                    </a:ext>
                  </a:extLst>
                </a:hlinkClick>
              </a:rPr>
              <a:t>Connecting teams concept for landing page </a:t>
            </a:r>
            <a:endParaRPr sz="2000">
              <a:solidFill>
                <a:schemeClr val="accent6"/>
              </a:solidFill>
              <a:latin typeface="Darker Grotesque Medium"/>
              <a:ea typeface="Darker Grotesque Medium"/>
              <a:cs typeface="Darker Grotesque Medium"/>
              <a:sym typeface="Darker Grotesque Medium"/>
            </a:endParaRPr>
          </a:p>
        </p:txBody>
      </p:sp>
      <p:sp>
        <p:nvSpPr>
          <p:cNvPr id="6033" name="Google Shape;6033;p129"/>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Did you like the resources on this template? Get them for free at our other websites:</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Photos</a:t>
            </a:r>
            <a:endParaRPr sz="1200" b="1">
              <a:solidFill>
                <a:schemeClr val="dk1"/>
              </a:solidFill>
              <a:latin typeface="Montserrat"/>
              <a:ea typeface="Montserrat"/>
              <a:cs typeface="Montserrat"/>
              <a:sym typeface="Montserrat"/>
            </a:endParaRPr>
          </a:p>
          <a:p>
            <a:pPr marL="457200" marR="50800" lvl="0" indent="-317500" algn="l" rtl="0">
              <a:spcBef>
                <a:spcPts val="100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1">
                  <a:extLst>
                    <a:ext uri="{A12FA001-AC4F-418D-AE19-62706E023703}">
                      <ahyp:hlinkClr xmlns:ahyp="http://schemas.microsoft.com/office/drawing/2018/hyperlinkcolor" val="tx"/>
                    </a:ext>
                  </a:extLst>
                </a:hlinkClick>
              </a:rPr>
              <a:t>Businesspeople at office meeting</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2">
                  <a:extLst>
                    <a:ext uri="{A12FA001-AC4F-418D-AE19-62706E023703}">
                      <ahyp:hlinkClr xmlns:ahyp="http://schemas.microsoft.com/office/drawing/2018/hyperlinkcolor" val="tx"/>
                    </a:ext>
                  </a:extLst>
                </a:hlinkClick>
              </a:rPr>
              <a:t>Business people meeting at office working</a:t>
            </a:r>
            <a:endParaRPr sz="1400">
              <a:latin typeface="Darker Grotesque Medium"/>
              <a:ea typeface="Darker Grotesque Medium"/>
              <a:cs typeface="Darker Grotesque Medium"/>
              <a:sym typeface="Darker Grotesque Medium"/>
            </a:endParaRPr>
          </a:p>
          <a:p>
            <a:pPr marL="457200" marR="50800" lvl="0" indent="0" algn="l" rtl="0">
              <a:spcBef>
                <a:spcPts val="0"/>
              </a:spcBef>
              <a:spcAft>
                <a:spcPts val="0"/>
              </a:spcAft>
              <a:buNone/>
            </a:pPr>
            <a:endParaRPr sz="1400">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Icons</a:t>
            </a:r>
            <a:endParaRPr sz="1800" b="1">
              <a:solidFill>
                <a:schemeClr val="dk1"/>
              </a:solidFill>
              <a:latin typeface="Montserrat"/>
              <a:ea typeface="Montserrat"/>
              <a:cs typeface="Montserrat"/>
              <a:sym typeface="Montserrat"/>
            </a:endParaRPr>
          </a:p>
          <a:p>
            <a:pPr marL="457200" lvl="0" indent="-317500" algn="l" rtl="0">
              <a:lnSpc>
                <a:spcPct val="140000"/>
              </a:lnSpc>
              <a:spcBef>
                <a:spcPts val="1000"/>
              </a:spcBef>
              <a:spcAft>
                <a:spcPts val="0"/>
              </a:spcAft>
              <a:buClr>
                <a:schemeClr val="dk2"/>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3"/>
              </a:rPr>
              <a:t>Icon Pack: Web Design</a:t>
            </a:r>
            <a:endParaRPr sz="1400">
              <a:latin typeface="Darker Grotesque Medium"/>
              <a:ea typeface="Darker Grotesque Medium"/>
              <a:cs typeface="Darker Grotesque Medium"/>
              <a:sym typeface="Darker Grotesque Medium"/>
            </a:endParaRPr>
          </a:p>
          <a:p>
            <a:pPr marL="0" lvl="0" indent="0" algn="l" rtl="0">
              <a:spcBef>
                <a:spcPts val="0"/>
              </a:spcBef>
              <a:spcAft>
                <a:spcPts val="1000"/>
              </a:spcAft>
              <a:buNone/>
            </a:pPr>
            <a:endParaRPr sz="1800" b="1">
              <a:latin typeface="Montserrat"/>
              <a:ea typeface="Montserrat"/>
              <a:cs typeface="Montserrat"/>
              <a:sym typeface="Montserrat"/>
            </a:endParaRPr>
          </a:p>
        </p:txBody>
      </p:sp>
      <p:sp>
        <p:nvSpPr>
          <p:cNvPr id="6034" name="Google Shape;6034;p129"/>
          <p:cNvSpPr/>
          <p:nvPr/>
        </p:nvSpPr>
        <p:spPr>
          <a:xfrm>
            <a:off x="836690" y="4148860"/>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5" name="Google Shape;6035;p129"/>
          <p:cNvGrpSpPr/>
          <p:nvPr/>
        </p:nvGrpSpPr>
        <p:grpSpPr>
          <a:xfrm rot="10800000" flipH="1">
            <a:off x="3059599" y="4477840"/>
            <a:ext cx="825589" cy="93999"/>
            <a:chOff x="5718423" y="809024"/>
            <a:chExt cx="830071" cy="94500"/>
          </a:xfrm>
        </p:grpSpPr>
        <p:sp>
          <p:nvSpPr>
            <p:cNvPr id="6036" name="Google Shape;6036;p12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29"/>
            <p:cNvSpPr/>
            <p:nvPr/>
          </p:nvSpPr>
          <p:spPr>
            <a:xfrm>
              <a:off x="5963614" y="809024"/>
              <a:ext cx="94500" cy="94500"/>
            </a:xfrm>
            <a:prstGeom prst="ellipse">
              <a:avLst/>
            </a:prstGeom>
            <a:solidFill>
              <a:schemeClr val="lt1">
                <a:alpha val="8973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29"/>
            <p:cNvSpPr/>
            <p:nvPr/>
          </p:nvSpPr>
          <p:spPr>
            <a:xfrm>
              <a:off x="6208804" y="809024"/>
              <a:ext cx="94500" cy="94500"/>
            </a:xfrm>
            <a:prstGeom prst="ellipse">
              <a:avLst/>
            </a:prstGeom>
            <a:solidFill>
              <a:schemeClr val="lt1">
                <a:alpha val="665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29"/>
            <p:cNvSpPr/>
            <p:nvPr/>
          </p:nvSpPr>
          <p:spPr>
            <a:xfrm>
              <a:off x="6453994" y="809024"/>
              <a:ext cx="94500" cy="94500"/>
            </a:xfrm>
            <a:prstGeom prst="ellipse">
              <a:avLst/>
            </a:prstGeom>
            <a:solidFill>
              <a:schemeClr val="lt1">
                <a:alpha val="54020"/>
              </a:scheme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29"/>
          <p:cNvGrpSpPr/>
          <p:nvPr/>
        </p:nvGrpSpPr>
        <p:grpSpPr>
          <a:xfrm rot="10800000" flipH="1">
            <a:off x="902039" y="4174910"/>
            <a:ext cx="429322" cy="93999"/>
            <a:chOff x="5795037" y="809024"/>
            <a:chExt cx="431653" cy="94500"/>
          </a:xfrm>
        </p:grpSpPr>
        <p:sp>
          <p:nvSpPr>
            <p:cNvPr id="6041" name="Google Shape;6041;p12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2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2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129"/>
          <p:cNvGrpSpPr/>
          <p:nvPr/>
        </p:nvGrpSpPr>
        <p:grpSpPr>
          <a:xfrm>
            <a:off x="836751" y="4471300"/>
            <a:ext cx="2068955" cy="107096"/>
            <a:chOff x="1213356" y="786822"/>
            <a:chExt cx="3880261" cy="200855"/>
          </a:xfrm>
        </p:grpSpPr>
        <p:sp>
          <p:nvSpPr>
            <p:cNvPr id="6045" name="Google Shape;6045;p129"/>
            <p:cNvSpPr/>
            <p:nvPr/>
          </p:nvSpPr>
          <p:spPr>
            <a:xfrm>
              <a:off x="1213356" y="786822"/>
              <a:ext cx="3880261" cy="20085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29"/>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29"/>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51"/>
        <p:cNvGrpSpPr/>
        <p:nvPr/>
      </p:nvGrpSpPr>
      <p:grpSpPr>
        <a:xfrm>
          <a:off x="0" y="0"/>
          <a:ext cx="0" cy="0"/>
          <a:chOff x="0" y="0"/>
          <a:chExt cx="0" cy="0"/>
        </a:xfrm>
      </p:grpSpPr>
      <p:sp>
        <p:nvSpPr>
          <p:cNvPr id="6052" name="Google Shape;6052;p130"/>
          <p:cNvSpPr/>
          <p:nvPr/>
        </p:nvSpPr>
        <p:spPr>
          <a:xfrm>
            <a:off x="637000" y="2136877"/>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30"/>
          <p:cNvSpPr/>
          <p:nvPr/>
        </p:nvSpPr>
        <p:spPr>
          <a:xfrm>
            <a:off x="637000" y="3796252"/>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30"/>
          <p:cNvSpPr/>
          <p:nvPr/>
        </p:nvSpPr>
        <p:spPr>
          <a:xfrm>
            <a:off x="4502975" y="1501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resources</a:t>
            </a:r>
            <a:endParaRPr/>
          </a:p>
        </p:txBody>
      </p:sp>
      <p:sp>
        <p:nvSpPr>
          <p:cNvPr id="6056" name="Google Shape;6056;p130"/>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Did you like the resources on this template? Get them at our other websites:</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Photos</a:t>
            </a:r>
            <a:endParaRPr sz="1200" b="1">
              <a:solidFill>
                <a:schemeClr val="dk1"/>
              </a:solidFill>
              <a:latin typeface="Montserrat"/>
              <a:ea typeface="Montserrat"/>
              <a:cs typeface="Montserrat"/>
              <a:sym typeface="Montserrat"/>
            </a:endParaRPr>
          </a:p>
          <a:p>
            <a:pPr marL="457200" marR="50800" lvl="0" indent="-317500" algn="l" rtl="0">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3">
                  <a:extLst>
                    <a:ext uri="{A12FA001-AC4F-418D-AE19-62706E023703}">
                      <ahyp:hlinkClr xmlns:ahyp="http://schemas.microsoft.com/office/drawing/2018/hyperlinkcolor" val="tx"/>
                    </a:ext>
                  </a:extLst>
                </a:hlinkClick>
              </a:rPr>
              <a:t>Medium shot business people working </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4">
                  <a:extLst>
                    <a:ext uri="{A12FA001-AC4F-418D-AE19-62706E023703}">
                      <ahyp:hlinkClr xmlns:ahyp="http://schemas.microsoft.com/office/drawing/2018/hyperlinkcolor" val="tx"/>
                    </a:ext>
                  </a:extLst>
                </a:hlinkClick>
              </a:rPr>
              <a:t>Close up on young business team working</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5">
                  <a:extLst>
                    <a:ext uri="{A12FA001-AC4F-418D-AE19-62706E023703}">
                      <ahyp:hlinkClr xmlns:ahyp="http://schemas.microsoft.com/office/drawing/2018/hyperlinkcolor" val="tx"/>
                    </a:ext>
                  </a:extLst>
                </a:hlinkClick>
              </a:rPr>
              <a:t>Smiling man with crossed arms</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6">
                  <a:extLst>
                    <a:ext uri="{A12FA001-AC4F-418D-AE19-62706E023703}">
                      <ahyp:hlinkClr xmlns:ahyp="http://schemas.microsoft.com/office/drawing/2018/hyperlinkcolor" val="tx"/>
                    </a:ext>
                  </a:extLst>
                </a:hlinkClick>
              </a:rPr>
              <a:t>Confident happy young businesswoman sitting at office desk</a:t>
            </a:r>
            <a:endParaRPr sz="1400">
              <a:solidFill>
                <a:schemeClr val="accent6"/>
              </a:solidFill>
              <a:latin typeface="Darker Grotesque Medium"/>
              <a:ea typeface="Darker Grotesque Medium"/>
              <a:cs typeface="Darker Grotesque Medium"/>
              <a:sym typeface="Darker Grotesque Medium"/>
            </a:endParaRPr>
          </a:p>
          <a:p>
            <a:pPr marL="457200" marR="50800" lvl="0" indent="0" algn="l" rtl="0">
              <a:spcBef>
                <a:spcPts val="0"/>
              </a:spcBef>
              <a:spcAft>
                <a:spcPts val="0"/>
              </a:spcAft>
              <a:buNone/>
            </a:pPr>
            <a:endParaRPr sz="1400">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Icons</a:t>
            </a:r>
            <a:endParaRPr sz="1800" b="1">
              <a:solidFill>
                <a:schemeClr val="dk1"/>
              </a:solidFill>
              <a:latin typeface="Montserrat"/>
              <a:ea typeface="Montserrat"/>
              <a:cs typeface="Montserrat"/>
              <a:sym typeface="Montserrat"/>
            </a:endParaRPr>
          </a:p>
          <a:p>
            <a:pPr marL="457200" lvl="0" indent="-317500" algn="l" rtl="0">
              <a:lnSpc>
                <a:spcPct val="140000"/>
              </a:lnSpc>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7">
                  <a:extLst>
                    <a:ext uri="{A12FA001-AC4F-418D-AE19-62706E023703}">
                      <ahyp:hlinkClr xmlns:ahyp="http://schemas.microsoft.com/office/drawing/2018/hyperlinkcolor" val="tx"/>
                    </a:ext>
                  </a:extLst>
                </a:hlinkClick>
              </a:rPr>
              <a:t>Icon Pack: Web design</a:t>
            </a:r>
            <a:endParaRPr>
              <a:solidFill>
                <a:schemeClr val="accent6"/>
              </a:solidFill>
            </a:endParaRPr>
          </a:p>
        </p:txBody>
      </p:sp>
      <p:sp>
        <p:nvSpPr>
          <p:cNvPr id="6057" name="Google Shape;6057;p130"/>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Vectors</a:t>
            </a:r>
            <a:endParaRPr sz="2000">
              <a:solidFill>
                <a:schemeClr val="dk1"/>
              </a:solidFill>
              <a:latin typeface="Darker Grotesque Medium"/>
              <a:ea typeface="Darker Grotesque Medium"/>
              <a:cs typeface="Darker Grotesque Medium"/>
              <a:sym typeface="Darker Grotesque Medium"/>
            </a:endParaRPr>
          </a:p>
          <a:p>
            <a:pPr marL="457200" marR="50800" lvl="0" indent="-317500" algn="l" rtl="0">
              <a:spcBef>
                <a:spcPts val="100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8"/>
              </a:rPr>
              <a:t>Gradient ui/ux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9"/>
              </a:rPr>
              <a:t>Gradient landing page with laptop and tools</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0"/>
              </a:rPr>
              <a:t>Gradient landing page with tools</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1"/>
              </a:rPr>
              <a:t>Data protection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2"/>
              </a:rPr>
              <a:t>Start up landing page web design</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3"/>
              </a:rPr>
              <a:t>Data protection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4"/>
              </a:rPr>
              <a:t>Data protection landing page</a:t>
            </a:r>
            <a:r>
              <a:rPr lang="en" sz="1400">
                <a:solidFill>
                  <a:schemeClr val="accent6"/>
                </a:solidFill>
                <a:latin typeface="Darker Grotesque Medium"/>
                <a:ea typeface="Darker Grotesque Medium"/>
                <a:cs typeface="Darker Grotesque Medium"/>
                <a:sym typeface="Darker Grotesque Medium"/>
              </a:rPr>
              <a:t> I</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5"/>
              </a:rPr>
              <a:t>Data protection landing page</a:t>
            </a:r>
            <a:r>
              <a:rPr lang="en" sz="1400">
                <a:solidFill>
                  <a:schemeClr val="accent6"/>
                </a:solidFill>
                <a:latin typeface="Darker Grotesque Medium"/>
                <a:ea typeface="Darker Grotesque Medium"/>
                <a:cs typeface="Darker Grotesque Medium"/>
                <a:sym typeface="Darker Grotesque Medium"/>
              </a:rPr>
              <a:t> II</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6"/>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6"/>
              </a:rPr>
              <a:t>Flat design online marketing landing page</a:t>
            </a:r>
            <a:endParaRPr sz="1400">
              <a:solidFill>
                <a:schemeClr val="accent6"/>
              </a:solidFill>
              <a:latin typeface="Darker Grotesque Medium"/>
              <a:ea typeface="Darker Grotesque Medium"/>
              <a:cs typeface="Darker Grotesque Medium"/>
              <a:sym typeface="Darker Grotesque Medium"/>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1"/>
        <p:cNvGrpSpPr/>
        <p:nvPr/>
      </p:nvGrpSpPr>
      <p:grpSpPr>
        <a:xfrm>
          <a:off x="0" y="0"/>
          <a:ext cx="0" cy="0"/>
          <a:chOff x="0" y="0"/>
          <a:chExt cx="0" cy="0"/>
        </a:xfrm>
      </p:grpSpPr>
      <p:sp>
        <p:nvSpPr>
          <p:cNvPr id="6062" name="Google Shape;6062;p13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063" name="Google Shape;6063;p131"/>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064" name="Google Shape;6064;p131"/>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8"/>
        <p:cNvGrpSpPr/>
        <p:nvPr/>
      </p:nvGrpSpPr>
      <p:grpSpPr>
        <a:xfrm>
          <a:off x="0" y="0"/>
          <a:ext cx="0" cy="0"/>
          <a:chOff x="0" y="0"/>
          <a:chExt cx="0" cy="0"/>
        </a:xfrm>
      </p:grpSpPr>
      <p:sp>
        <p:nvSpPr>
          <p:cNvPr id="6069" name="Google Shape;6069;p132"/>
          <p:cNvSpPr txBox="1">
            <a:spLocks noGrp="1"/>
          </p:cNvSpPr>
          <p:nvPr>
            <p:ph type="title" idx="4294967295"/>
          </p:nvPr>
        </p:nvSpPr>
        <p:spPr>
          <a:xfrm>
            <a:off x="1048350" y="76167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6070" name="Google Shape;6070;p132"/>
          <p:cNvSpPr txBox="1">
            <a:spLocks noGrp="1"/>
          </p:cNvSpPr>
          <p:nvPr>
            <p:ph type="body" idx="4294967295"/>
          </p:nvPr>
        </p:nvSpPr>
        <p:spPr>
          <a:xfrm>
            <a:off x="1048350" y="126515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071" name="Google Shape;6071;p132"/>
          <p:cNvSpPr txBox="1">
            <a:spLocks noGrp="1"/>
          </p:cNvSpPr>
          <p:nvPr>
            <p:ph type="body" idx="4294967295"/>
          </p:nvPr>
        </p:nvSpPr>
        <p:spPr>
          <a:xfrm>
            <a:off x="1048350" y="1726327"/>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Montserrat</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Darker Grotesque</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https://fonts.google.com/specimen/Darker+Grotesque</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a:t>
            </a:r>
            <a:endParaRPr>
              <a:solidFill>
                <a:schemeClr val="lt1"/>
              </a:solidFill>
              <a:latin typeface="Arial"/>
              <a:ea typeface="Arial"/>
              <a:cs typeface="Arial"/>
              <a:sym typeface="Arial"/>
            </a:endParaRPr>
          </a:p>
        </p:txBody>
      </p:sp>
      <p:grpSp>
        <p:nvGrpSpPr>
          <p:cNvPr id="6072" name="Google Shape;6072;p132"/>
          <p:cNvGrpSpPr/>
          <p:nvPr/>
        </p:nvGrpSpPr>
        <p:grpSpPr>
          <a:xfrm>
            <a:off x="448407" y="3381290"/>
            <a:ext cx="3183886" cy="603813"/>
            <a:chOff x="2052655" y="3498875"/>
            <a:chExt cx="3976875" cy="754200"/>
          </a:xfrm>
        </p:grpSpPr>
        <p:sp>
          <p:nvSpPr>
            <p:cNvPr id="6073" name="Google Shape;6073;p132"/>
            <p:cNvSpPr/>
            <p:nvPr/>
          </p:nvSpPr>
          <p:spPr>
            <a:xfrm>
              <a:off x="3114480" y="3498875"/>
              <a:ext cx="791400" cy="754200"/>
            </a:xfrm>
            <a:prstGeom prst="roundRect">
              <a:avLst>
                <a:gd name="adj" fmla="val 16667"/>
              </a:avLst>
            </a:prstGeom>
            <a:solidFill>
              <a:srgbClr val="7882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74" name="Google Shape;6074;p132"/>
            <p:cNvSpPr/>
            <p:nvPr/>
          </p:nvSpPr>
          <p:spPr>
            <a:xfrm>
              <a:off x="4176300" y="3498875"/>
              <a:ext cx="791400" cy="754200"/>
            </a:xfrm>
            <a:prstGeom prst="roundRect">
              <a:avLst>
                <a:gd name="adj" fmla="val 16667"/>
              </a:avLst>
            </a:prstGeom>
            <a:solidFill>
              <a:srgbClr val="9EA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75" name="Google Shape;6075;p132"/>
            <p:cNvSpPr/>
            <p:nvPr/>
          </p:nvSpPr>
          <p:spPr>
            <a:xfrm>
              <a:off x="5238120" y="3498875"/>
              <a:ext cx="791400" cy="754200"/>
            </a:xfrm>
            <a:prstGeom prst="roundRect">
              <a:avLst>
                <a:gd name="adj" fmla="val 16667"/>
              </a:avLst>
            </a:prstGeom>
            <a:solidFill>
              <a:srgbClr val="D2D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76" name="Google Shape;6076;p132"/>
            <p:cNvSpPr/>
            <p:nvPr/>
          </p:nvSpPr>
          <p:spPr>
            <a:xfrm>
              <a:off x="2052655" y="3498875"/>
              <a:ext cx="791400" cy="754200"/>
            </a:xfrm>
            <a:prstGeom prst="roundRect">
              <a:avLst>
                <a:gd name="adj" fmla="val 16667"/>
              </a:avLst>
            </a:prstGeom>
            <a:solidFill>
              <a:srgbClr val="535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77" name="Google Shape;6077;p13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#7882f3</a:t>
              </a:r>
              <a:endParaRPr sz="900">
                <a:solidFill>
                  <a:srgbClr val="FFFFFF"/>
                </a:solidFill>
              </a:endParaRPr>
            </a:p>
          </p:txBody>
        </p:sp>
        <p:sp>
          <p:nvSpPr>
            <p:cNvPr id="6078" name="Google Shape;6078;p13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#9ea6ff</a:t>
              </a:r>
              <a:endParaRPr sz="900">
                <a:solidFill>
                  <a:srgbClr val="FFFFFF"/>
                </a:solidFill>
              </a:endParaRPr>
            </a:p>
          </p:txBody>
        </p:sp>
        <p:sp>
          <p:nvSpPr>
            <p:cNvPr id="6079" name="Google Shape;6079;p13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#d2d6ff</a:t>
              </a:r>
              <a:endParaRPr sz="900">
                <a:solidFill>
                  <a:srgbClr val="FFFFFF"/>
                </a:solidFill>
              </a:endParaRPr>
            </a:p>
          </p:txBody>
        </p:sp>
        <p:sp>
          <p:nvSpPr>
            <p:cNvPr id="6080" name="Google Shape;6080;p13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#5352ee</a:t>
              </a:r>
              <a:endParaRPr sz="900">
                <a:solidFill>
                  <a:srgbClr val="FFFFFF"/>
                </a:solidFill>
              </a:endParaRPr>
            </a:p>
          </p:txBody>
        </p:sp>
      </p:grpSp>
      <p:grpSp>
        <p:nvGrpSpPr>
          <p:cNvPr id="6081" name="Google Shape;6081;p132"/>
          <p:cNvGrpSpPr/>
          <p:nvPr/>
        </p:nvGrpSpPr>
        <p:grpSpPr>
          <a:xfrm>
            <a:off x="7211749" y="3381290"/>
            <a:ext cx="1483692" cy="603813"/>
            <a:chOff x="2052655" y="3498875"/>
            <a:chExt cx="1853225" cy="754200"/>
          </a:xfrm>
        </p:grpSpPr>
        <p:sp>
          <p:nvSpPr>
            <p:cNvPr id="6082" name="Google Shape;6082;p132"/>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83" name="Google Shape;6083;p132"/>
            <p:cNvSpPr/>
            <p:nvPr/>
          </p:nvSpPr>
          <p:spPr>
            <a:xfrm>
              <a:off x="2052655" y="3498875"/>
              <a:ext cx="791400" cy="754200"/>
            </a:xfrm>
            <a:prstGeom prst="roundRect">
              <a:avLst>
                <a:gd name="adj" fmla="val 16667"/>
              </a:avLst>
            </a:prstGeom>
            <a:solidFill>
              <a:srgbClr val="F1F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84" name="Google Shape;6084;p13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#ffffffff</a:t>
              </a:r>
              <a:endParaRPr sz="900">
                <a:solidFill>
                  <a:schemeClr val="dk1"/>
                </a:solidFill>
              </a:endParaRPr>
            </a:p>
          </p:txBody>
        </p:sp>
        <p:sp>
          <p:nvSpPr>
            <p:cNvPr id="6085" name="Google Shape;6085;p13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#f1f0ff</a:t>
              </a:r>
              <a:endParaRPr sz="900">
                <a:solidFill>
                  <a:schemeClr val="dk1"/>
                </a:solidFill>
              </a:endParaRPr>
            </a:p>
          </p:txBody>
        </p:sp>
      </p:grpSp>
      <p:grpSp>
        <p:nvGrpSpPr>
          <p:cNvPr id="6086" name="Google Shape;6086;p132"/>
          <p:cNvGrpSpPr/>
          <p:nvPr/>
        </p:nvGrpSpPr>
        <p:grpSpPr>
          <a:xfrm>
            <a:off x="3832435" y="3381290"/>
            <a:ext cx="3183886" cy="603813"/>
            <a:chOff x="2052655" y="3498875"/>
            <a:chExt cx="3976875" cy="754200"/>
          </a:xfrm>
        </p:grpSpPr>
        <p:sp>
          <p:nvSpPr>
            <p:cNvPr id="6087" name="Google Shape;6087;p132"/>
            <p:cNvSpPr/>
            <p:nvPr/>
          </p:nvSpPr>
          <p:spPr>
            <a:xfrm>
              <a:off x="3114480" y="3498875"/>
              <a:ext cx="791400" cy="754200"/>
            </a:xfrm>
            <a:prstGeom prst="roundRect">
              <a:avLst>
                <a:gd name="adj" fmla="val 16667"/>
              </a:avLst>
            </a:prstGeom>
            <a:solidFill>
              <a:srgbClr val="FFC3D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88" name="Google Shape;6088;p132"/>
            <p:cNvSpPr/>
            <p:nvPr/>
          </p:nvSpPr>
          <p:spPr>
            <a:xfrm>
              <a:off x="4176300" y="3498875"/>
              <a:ext cx="791400" cy="754200"/>
            </a:xfrm>
            <a:prstGeom prst="roundRect">
              <a:avLst>
                <a:gd name="adj" fmla="val 16667"/>
              </a:avLst>
            </a:prstGeom>
            <a:solidFill>
              <a:srgbClr val="81E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89" name="Google Shape;6089;p132"/>
            <p:cNvSpPr/>
            <p:nvPr/>
          </p:nvSpPr>
          <p:spPr>
            <a:xfrm>
              <a:off x="5238120" y="3498875"/>
              <a:ext cx="791400" cy="754200"/>
            </a:xfrm>
            <a:prstGeom prst="roundRect">
              <a:avLst>
                <a:gd name="adj" fmla="val 16667"/>
              </a:avLst>
            </a:prstGeom>
            <a:solidFill>
              <a:srgbClr val="3AE4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90" name="Google Shape;6090;p132"/>
            <p:cNvSpPr/>
            <p:nvPr/>
          </p:nvSpPr>
          <p:spPr>
            <a:xfrm>
              <a:off x="2052655" y="3498875"/>
              <a:ext cx="791400" cy="754200"/>
            </a:xfrm>
            <a:prstGeom prst="roundRect">
              <a:avLst>
                <a:gd name="adj" fmla="val 16667"/>
              </a:avLst>
            </a:prstGeom>
            <a:solidFill>
              <a:srgbClr val="A1C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6091" name="Google Shape;6091;p132"/>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#ffc3d0</a:t>
              </a:r>
              <a:endParaRPr sz="900">
                <a:solidFill>
                  <a:srgbClr val="FFFFFF"/>
                </a:solidFill>
              </a:endParaRPr>
            </a:p>
          </p:txBody>
        </p:sp>
        <p:sp>
          <p:nvSpPr>
            <p:cNvPr id="6092" name="Google Shape;6092;p132"/>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#81eeeb</a:t>
              </a:r>
              <a:endParaRPr sz="900">
                <a:solidFill>
                  <a:srgbClr val="FFFFFF"/>
                </a:solidFill>
              </a:endParaRPr>
            </a:p>
          </p:txBody>
        </p:sp>
        <p:sp>
          <p:nvSpPr>
            <p:cNvPr id="6093" name="Google Shape;6093;p13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#3ae4df</a:t>
              </a:r>
              <a:endParaRPr sz="900">
                <a:solidFill>
                  <a:srgbClr val="FFFFFF"/>
                </a:solidFill>
              </a:endParaRPr>
            </a:p>
          </p:txBody>
        </p:sp>
        <p:sp>
          <p:nvSpPr>
            <p:cNvPr id="6094" name="Google Shape;6094;p132"/>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#a1c3ff</a:t>
              </a:r>
              <a:endParaRPr sz="900">
                <a:solidFill>
                  <a:srgbClr val="FFFFFF"/>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70"/>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Web!</a:t>
            </a:r>
            <a:endParaRPr/>
          </a:p>
        </p:txBody>
      </p:sp>
      <p:sp>
        <p:nvSpPr>
          <p:cNvPr id="1198" name="Google Shape;1198;p70"/>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can be the part of the presentation where you introduce yourself, write your email or phone number…</a:t>
            </a:r>
            <a:endParaRPr/>
          </a:p>
        </p:txBody>
      </p:sp>
      <p:grpSp>
        <p:nvGrpSpPr>
          <p:cNvPr id="1199" name="Google Shape;1199;p70"/>
          <p:cNvGrpSpPr/>
          <p:nvPr/>
        </p:nvGrpSpPr>
        <p:grpSpPr>
          <a:xfrm>
            <a:off x="4374739" y="1425006"/>
            <a:ext cx="4256539" cy="2259874"/>
            <a:chOff x="4374739" y="1425006"/>
            <a:chExt cx="4256539" cy="2259874"/>
          </a:xfrm>
        </p:grpSpPr>
        <p:sp>
          <p:nvSpPr>
            <p:cNvPr id="1200" name="Google Shape;1200;p70"/>
            <p:cNvSpPr/>
            <p:nvPr/>
          </p:nvSpPr>
          <p:spPr>
            <a:xfrm>
              <a:off x="6905597" y="311217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0"/>
            <p:cNvSpPr/>
            <p:nvPr/>
          </p:nvSpPr>
          <p:spPr>
            <a:xfrm flipH="1">
              <a:off x="7687763" y="19082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70"/>
            <p:cNvGrpSpPr/>
            <p:nvPr/>
          </p:nvGrpSpPr>
          <p:grpSpPr>
            <a:xfrm>
              <a:off x="4851597" y="1425006"/>
              <a:ext cx="1542900" cy="316800"/>
              <a:chOff x="4801222" y="1142831"/>
              <a:chExt cx="1542900" cy="316800"/>
            </a:xfrm>
          </p:grpSpPr>
          <p:sp>
            <p:nvSpPr>
              <p:cNvPr id="1203" name="Google Shape;1203;p70"/>
              <p:cNvSpPr/>
              <p:nvPr/>
            </p:nvSpPr>
            <p:spPr>
              <a:xfrm>
                <a:off x="4801222" y="1142831"/>
                <a:ext cx="1542900" cy="316800"/>
              </a:xfrm>
              <a:prstGeom prst="roundRect">
                <a:avLst>
                  <a:gd name="adj" fmla="val 16667"/>
                </a:avLst>
              </a:prstGeom>
              <a:solidFill>
                <a:schemeClr val="accent2"/>
              </a:solidFill>
              <a:ln>
                <a:noFill/>
              </a:ln>
              <a:effectLst>
                <a:outerShdw blurRad="1857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0"/>
              <p:cNvSpPr/>
              <p:nvPr/>
            </p:nvSpPr>
            <p:spPr>
              <a:xfrm>
                <a:off x="5161905" y="1239184"/>
                <a:ext cx="60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0"/>
              <p:cNvSpPr/>
              <p:nvPr/>
            </p:nvSpPr>
            <p:spPr>
              <a:xfrm>
                <a:off x="5810078" y="1239184"/>
                <a:ext cx="4425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0"/>
              <p:cNvSpPr/>
              <p:nvPr/>
            </p:nvSpPr>
            <p:spPr>
              <a:xfrm>
                <a:off x="5161905" y="1344867"/>
                <a:ext cx="27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0"/>
              <p:cNvSpPr/>
              <p:nvPr/>
            </p:nvSpPr>
            <p:spPr>
              <a:xfrm>
                <a:off x="4858914" y="1184993"/>
                <a:ext cx="232500" cy="232500"/>
              </a:xfrm>
              <a:prstGeom prst="ellipse">
                <a:avLst/>
              </a:pr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8" name="Google Shape;1208;p70"/>
            <p:cNvSpPr/>
            <p:nvPr/>
          </p:nvSpPr>
          <p:spPr>
            <a:xfrm>
              <a:off x="6517358" y="1636165"/>
              <a:ext cx="521400" cy="105600"/>
            </a:xfrm>
            <a:prstGeom prst="roundRect">
              <a:avLst>
                <a:gd name="adj" fmla="val 42298"/>
              </a:avLst>
            </a:prstGeom>
            <a:solidFill>
              <a:schemeClr val="accent3"/>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0"/>
            <p:cNvSpPr/>
            <p:nvPr/>
          </p:nvSpPr>
          <p:spPr>
            <a:xfrm>
              <a:off x="4374739" y="2773665"/>
              <a:ext cx="394500" cy="2748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70"/>
            <p:cNvGrpSpPr/>
            <p:nvPr/>
          </p:nvGrpSpPr>
          <p:grpSpPr>
            <a:xfrm>
              <a:off x="5386483" y="2396195"/>
              <a:ext cx="801000" cy="801000"/>
              <a:chOff x="5372267" y="434783"/>
              <a:chExt cx="801000" cy="801000"/>
            </a:xfrm>
          </p:grpSpPr>
          <p:sp>
            <p:nvSpPr>
              <p:cNvPr id="1211" name="Google Shape;1211;p70"/>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70"/>
            <p:cNvGrpSpPr/>
            <p:nvPr/>
          </p:nvGrpSpPr>
          <p:grpSpPr>
            <a:xfrm>
              <a:off x="4785772" y="2647318"/>
              <a:ext cx="739744" cy="1028624"/>
              <a:chOff x="8161500" y="2897475"/>
              <a:chExt cx="1020900" cy="1419575"/>
            </a:xfrm>
          </p:grpSpPr>
          <p:sp>
            <p:nvSpPr>
              <p:cNvPr id="1214" name="Google Shape;1214;p70"/>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0"/>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70"/>
              <p:cNvGrpSpPr/>
              <p:nvPr/>
            </p:nvGrpSpPr>
            <p:grpSpPr>
              <a:xfrm>
                <a:off x="8662225" y="3048175"/>
                <a:ext cx="281950" cy="894600"/>
                <a:chOff x="9961275" y="3048175"/>
                <a:chExt cx="281950" cy="894600"/>
              </a:xfrm>
            </p:grpSpPr>
            <p:cxnSp>
              <p:nvCxnSpPr>
                <p:cNvPr id="1217" name="Google Shape;1217;p70"/>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18" name="Google Shape;1218;p70"/>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19" name="Google Shape;1219;p70"/>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1220" name="Google Shape;1220;p70"/>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1221" name="Google Shape;1221;p70"/>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1222" name="Google Shape;1222;p70"/>
              <p:cNvGrpSpPr/>
              <p:nvPr/>
            </p:nvGrpSpPr>
            <p:grpSpPr>
              <a:xfrm>
                <a:off x="8161500" y="3500302"/>
                <a:ext cx="525000" cy="298200"/>
                <a:chOff x="10048800" y="3500302"/>
                <a:chExt cx="525000" cy="298200"/>
              </a:xfrm>
            </p:grpSpPr>
            <p:sp>
              <p:nvSpPr>
                <p:cNvPr id="1223" name="Google Shape;1223;p70"/>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0"/>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0"/>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0"/>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7" name="Google Shape;1227;p70"/>
            <p:cNvSpPr/>
            <p:nvPr/>
          </p:nvSpPr>
          <p:spPr>
            <a:xfrm>
              <a:off x="8032619" y="3271615"/>
              <a:ext cx="253800" cy="2538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0"/>
            <p:cNvSpPr/>
            <p:nvPr/>
          </p:nvSpPr>
          <p:spPr>
            <a:xfrm>
              <a:off x="5386471" y="2095984"/>
              <a:ext cx="197100" cy="1971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70"/>
            <p:cNvGrpSpPr/>
            <p:nvPr/>
          </p:nvGrpSpPr>
          <p:grpSpPr>
            <a:xfrm>
              <a:off x="4408235" y="1688223"/>
              <a:ext cx="3745392" cy="1987726"/>
              <a:chOff x="2442475" y="1834625"/>
              <a:chExt cx="3131075" cy="1661700"/>
            </a:xfrm>
          </p:grpSpPr>
          <p:sp>
            <p:nvSpPr>
              <p:cNvPr id="1230" name="Google Shape;1230;p70"/>
              <p:cNvSpPr/>
              <p:nvPr/>
            </p:nvSpPr>
            <p:spPr>
              <a:xfrm>
                <a:off x="2442475" y="1941350"/>
                <a:ext cx="2724775" cy="107300"/>
              </a:xfrm>
              <a:custGeom>
                <a:avLst/>
                <a:gdLst/>
                <a:ahLst/>
                <a:cxnLst/>
                <a:rect l="l" t="t" r="r" b="b"/>
                <a:pathLst>
                  <a:path w="108991" h="4292" extrusionOk="0">
                    <a:moveTo>
                      <a:pt x="2283" y="0"/>
                    </a:moveTo>
                    <a:cubicBezTo>
                      <a:pt x="1141" y="0"/>
                      <a:pt x="0" y="867"/>
                      <a:pt x="0" y="2009"/>
                    </a:cubicBezTo>
                    <a:cubicBezTo>
                      <a:pt x="0" y="3424"/>
                      <a:pt x="1141" y="4291"/>
                      <a:pt x="2283" y="4291"/>
                    </a:cubicBezTo>
                    <a:lnTo>
                      <a:pt x="106982" y="4291"/>
                    </a:lnTo>
                    <a:cubicBezTo>
                      <a:pt x="108124" y="4291"/>
                      <a:pt x="108991" y="3424"/>
                      <a:pt x="108991" y="2009"/>
                    </a:cubicBezTo>
                    <a:cubicBezTo>
                      <a:pt x="108991" y="867"/>
                      <a:pt x="108124" y="0"/>
                      <a:pt x="106982"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0"/>
              <p:cNvSpPr/>
              <p:nvPr/>
            </p:nvSpPr>
            <p:spPr>
              <a:xfrm>
                <a:off x="2442475" y="1834625"/>
                <a:ext cx="42825" cy="42825"/>
              </a:xfrm>
              <a:custGeom>
                <a:avLst/>
                <a:gdLst/>
                <a:ahLst/>
                <a:cxnLst/>
                <a:rect l="l" t="t" r="r" b="b"/>
                <a:pathLst>
                  <a:path w="1713" h="1713" extrusionOk="0">
                    <a:moveTo>
                      <a:pt x="845" y="1"/>
                    </a:moveTo>
                    <a:cubicBezTo>
                      <a:pt x="274" y="1"/>
                      <a:pt x="0" y="275"/>
                      <a:pt x="0" y="845"/>
                    </a:cubicBezTo>
                    <a:cubicBezTo>
                      <a:pt x="0" y="1416"/>
                      <a:pt x="274" y="1713"/>
                      <a:pt x="845" y="1713"/>
                    </a:cubicBezTo>
                    <a:cubicBezTo>
                      <a:pt x="1415" y="1713"/>
                      <a:pt x="1712" y="1416"/>
                      <a:pt x="1712" y="845"/>
                    </a:cubicBezTo>
                    <a:cubicBezTo>
                      <a:pt x="1712" y="275"/>
                      <a:pt x="1415" y="1"/>
                      <a:pt x="845"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0"/>
              <p:cNvSpPr/>
              <p:nvPr/>
            </p:nvSpPr>
            <p:spPr>
              <a:xfrm>
                <a:off x="2534900" y="1834625"/>
                <a:ext cx="50250" cy="42825"/>
              </a:xfrm>
              <a:custGeom>
                <a:avLst/>
                <a:gdLst/>
                <a:ahLst/>
                <a:cxnLst/>
                <a:rect l="l" t="t" r="r" b="b"/>
                <a:pathLst>
                  <a:path w="2010" h="1713" extrusionOk="0">
                    <a:moveTo>
                      <a:pt x="868" y="1"/>
                    </a:moveTo>
                    <a:cubicBezTo>
                      <a:pt x="571" y="1"/>
                      <a:pt x="1" y="275"/>
                      <a:pt x="1" y="845"/>
                    </a:cubicBezTo>
                    <a:cubicBezTo>
                      <a:pt x="1" y="1416"/>
                      <a:pt x="571" y="1713"/>
                      <a:pt x="868" y="1713"/>
                    </a:cubicBezTo>
                    <a:cubicBezTo>
                      <a:pt x="1439" y="1713"/>
                      <a:pt x="2009" y="1416"/>
                      <a:pt x="2009" y="845"/>
                    </a:cubicBezTo>
                    <a:cubicBezTo>
                      <a:pt x="2009" y="275"/>
                      <a:pt x="1439"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0"/>
              <p:cNvSpPr/>
              <p:nvPr/>
            </p:nvSpPr>
            <p:spPr>
              <a:xfrm>
                <a:off x="2627925" y="1834625"/>
                <a:ext cx="49675" cy="42825"/>
              </a:xfrm>
              <a:custGeom>
                <a:avLst/>
                <a:gdLst/>
                <a:ahLst/>
                <a:cxnLst/>
                <a:rect l="l" t="t" r="r" b="b"/>
                <a:pathLst>
                  <a:path w="1987" h="1713" extrusionOk="0">
                    <a:moveTo>
                      <a:pt x="1142" y="1"/>
                    </a:moveTo>
                    <a:cubicBezTo>
                      <a:pt x="571" y="1"/>
                      <a:pt x="0" y="275"/>
                      <a:pt x="0" y="845"/>
                    </a:cubicBezTo>
                    <a:cubicBezTo>
                      <a:pt x="0" y="1416"/>
                      <a:pt x="571" y="1713"/>
                      <a:pt x="1142" y="1713"/>
                    </a:cubicBezTo>
                    <a:cubicBezTo>
                      <a:pt x="1712" y="1713"/>
                      <a:pt x="1986" y="1416"/>
                      <a:pt x="1986" y="845"/>
                    </a:cubicBezTo>
                    <a:cubicBezTo>
                      <a:pt x="1986" y="275"/>
                      <a:pt x="1712"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0"/>
              <p:cNvSpPr/>
              <p:nvPr/>
            </p:nvSpPr>
            <p:spPr>
              <a:xfrm>
                <a:off x="4646250" y="2191275"/>
                <a:ext cx="927300" cy="1305050"/>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0"/>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0"/>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0"/>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0"/>
              <p:cNvSpPr/>
              <p:nvPr/>
            </p:nvSpPr>
            <p:spPr>
              <a:xfrm>
                <a:off x="4845975" y="2827891"/>
                <a:ext cx="535275" cy="535275"/>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dk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0"/>
              <p:cNvSpPr/>
              <p:nvPr/>
            </p:nvSpPr>
            <p:spPr>
              <a:xfrm>
                <a:off x="3598000" y="2191275"/>
                <a:ext cx="927300" cy="1305050"/>
              </a:xfrm>
              <a:custGeom>
                <a:avLst/>
                <a:gdLst/>
                <a:ahLst/>
                <a:cxnLst/>
                <a:rect l="l" t="t" r="r" b="b"/>
                <a:pathLst>
                  <a:path w="37092" h="52202" extrusionOk="0">
                    <a:moveTo>
                      <a:pt x="1142" y="1"/>
                    </a:moveTo>
                    <a:cubicBezTo>
                      <a:pt x="274" y="1"/>
                      <a:pt x="0" y="571"/>
                      <a:pt x="0" y="1142"/>
                    </a:cubicBezTo>
                    <a:lnTo>
                      <a:pt x="0" y="51061"/>
                    </a:lnTo>
                    <a:cubicBezTo>
                      <a:pt x="0" y="51631"/>
                      <a:pt x="274" y="52202"/>
                      <a:pt x="1142" y="52202"/>
                    </a:cubicBezTo>
                    <a:lnTo>
                      <a:pt x="35950" y="52202"/>
                    </a:lnTo>
                    <a:cubicBezTo>
                      <a:pt x="36521" y="52202"/>
                      <a:pt x="37092" y="51631"/>
                      <a:pt x="37092" y="51061"/>
                    </a:cubicBezTo>
                    <a:lnTo>
                      <a:pt x="37092" y="1142"/>
                    </a:lnTo>
                    <a:cubicBezTo>
                      <a:pt x="37092" y="571"/>
                      <a:pt x="36521" y="1"/>
                      <a:pt x="35950" y="1"/>
                    </a:cubicBezTo>
                    <a:close/>
                  </a:path>
                </a:pathLst>
              </a:custGeom>
              <a:solidFill>
                <a:schemeClr val="accent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0"/>
              <p:cNvSpPr/>
              <p:nvPr/>
            </p:nvSpPr>
            <p:spPr>
              <a:xfrm>
                <a:off x="3655050" y="2433800"/>
                <a:ext cx="813175" cy="1005475"/>
              </a:xfrm>
              <a:custGeom>
                <a:avLst/>
                <a:gdLst/>
                <a:ahLst/>
                <a:cxnLst/>
                <a:rect l="l" t="t" r="r" b="b"/>
                <a:pathLst>
                  <a:path w="32527" h="40219" extrusionOk="0">
                    <a:moveTo>
                      <a:pt x="1" y="0"/>
                    </a:moveTo>
                    <a:lnTo>
                      <a:pt x="1" y="40218"/>
                    </a:lnTo>
                    <a:lnTo>
                      <a:pt x="32527" y="40218"/>
                    </a:lnTo>
                    <a:lnTo>
                      <a:pt x="32527" y="0"/>
                    </a:lnTo>
                    <a:close/>
                  </a:path>
                </a:pathLst>
              </a:custGeom>
              <a:solidFill>
                <a:schemeClr val="dk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0"/>
              <p:cNvSpPr/>
              <p:nvPr/>
            </p:nvSpPr>
            <p:spPr>
              <a:xfrm>
                <a:off x="3647650" y="2297975"/>
                <a:ext cx="50225" cy="42825"/>
              </a:xfrm>
              <a:custGeom>
                <a:avLst/>
                <a:gdLst/>
                <a:ahLst/>
                <a:cxnLst/>
                <a:rect l="l" t="t" r="r" b="b"/>
                <a:pathLst>
                  <a:path w="2009" h="1713" extrusionOk="0">
                    <a:moveTo>
                      <a:pt x="868" y="1"/>
                    </a:moveTo>
                    <a:cubicBezTo>
                      <a:pt x="297" y="1"/>
                      <a:pt x="0" y="298"/>
                      <a:pt x="0" y="868"/>
                    </a:cubicBezTo>
                    <a:cubicBezTo>
                      <a:pt x="0" y="1439"/>
                      <a:pt x="297" y="1713"/>
                      <a:pt x="868" y="1713"/>
                    </a:cubicBezTo>
                    <a:cubicBezTo>
                      <a:pt x="1438" y="1713"/>
                      <a:pt x="2009" y="1439"/>
                      <a:pt x="2009" y="868"/>
                    </a:cubicBezTo>
                    <a:cubicBezTo>
                      <a:pt x="2009" y="298"/>
                      <a:pt x="1438" y="1"/>
                      <a:pt x="868"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0"/>
              <p:cNvSpPr/>
              <p:nvPr/>
            </p:nvSpPr>
            <p:spPr>
              <a:xfrm>
                <a:off x="3740650" y="2297975"/>
                <a:ext cx="49675" cy="42825"/>
              </a:xfrm>
              <a:custGeom>
                <a:avLst/>
                <a:gdLst/>
                <a:ahLst/>
                <a:cxnLst/>
                <a:rect l="l" t="t" r="r" b="b"/>
                <a:pathLst>
                  <a:path w="1987" h="1713" extrusionOk="0">
                    <a:moveTo>
                      <a:pt x="1142" y="1"/>
                    </a:moveTo>
                    <a:cubicBezTo>
                      <a:pt x="571" y="1"/>
                      <a:pt x="1" y="298"/>
                      <a:pt x="1" y="868"/>
                    </a:cubicBezTo>
                    <a:cubicBezTo>
                      <a:pt x="1" y="1439"/>
                      <a:pt x="571"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0"/>
              <p:cNvSpPr/>
              <p:nvPr/>
            </p:nvSpPr>
            <p:spPr>
              <a:xfrm>
                <a:off x="3840525" y="2297975"/>
                <a:ext cx="42825" cy="42825"/>
              </a:xfrm>
              <a:custGeom>
                <a:avLst/>
                <a:gdLst/>
                <a:ahLst/>
                <a:cxnLst/>
                <a:rect l="l" t="t" r="r" b="b"/>
                <a:pathLst>
                  <a:path w="1713" h="1713" extrusionOk="0">
                    <a:moveTo>
                      <a:pt x="845" y="1"/>
                    </a:moveTo>
                    <a:cubicBezTo>
                      <a:pt x="274" y="1"/>
                      <a:pt x="0" y="298"/>
                      <a:pt x="0" y="868"/>
                    </a:cubicBezTo>
                    <a:cubicBezTo>
                      <a:pt x="0" y="1439"/>
                      <a:pt x="274" y="1713"/>
                      <a:pt x="845" y="1713"/>
                    </a:cubicBezTo>
                    <a:cubicBezTo>
                      <a:pt x="1415" y="1713"/>
                      <a:pt x="1712" y="1439"/>
                      <a:pt x="1712" y="868"/>
                    </a:cubicBezTo>
                    <a:cubicBezTo>
                      <a:pt x="1712" y="298"/>
                      <a:pt x="1415" y="1"/>
                      <a:pt x="845" y="1"/>
                    </a:cubicBezTo>
                    <a:close/>
                  </a:path>
                </a:pathLst>
              </a:custGeom>
              <a:solidFill>
                <a:schemeClr val="accent5"/>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0"/>
              <p:cNvSpPr/>
              <p:nvPr/>
            </p:nvSpPr>
            <p:spPr>
              <a:xfrm>
                <a:off x="3790300" y="3061500"/>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0"/>
              <p:cNvSpPr/>
              <p:nvPr/>
            </p:nvSpPr>
            <p:spPr>
              <a:xfrm>
                <a:off x="3790300" y="3175625"/>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0"/>
              <p:cNvSpPr/>
              <p:nvPr/>
            </p:nvSpPr>
            <p:spPr>
              <a:xfrm>
                <a:off x="3932950" y="3282325"/>
                <a:ext cx="256825" cy="42825"/>
              </a:xfrm>
              <a:custGeom>
                <a:avLst/>
                <a:gdLst/>
                <a:ahLst/>
                <a:cxnLst/>
                <a:rect l="l" t="t" r="r" b="b"/>
                <a:pathLst>
                  <a:path w="10273" h="1713" extrusionOk="0">
                    <a:moveTo>
                      <a:pt x="571" y="0"/>
                    </a:moveTo>
                    <a:cubicBezTo>
                      <a:pt x="298" y="0"/>
                      <a:pt x="1" y="571"/>
                      <a:pt x="1" y="868"/>
                    </a:cubicBezTo>
                    <a:cubicBezTo>
                      <a:pt x="1" y="1142"/>
                      <a:pt x="298" y="1712"/>
                      <a:pt x="571" y="1712"/>
                    </a:cubicBezTo>
                    <a:lnTo>
                      <a:pt x="9428" y="1712"/>
                    </a:lnTo>
                    <a:cubicBezTo>
                      <a:pt x="9998" y="1712"/>
                      <a:pt x="10272" y="1142"/>
                      <a:pt x="10272" y="868"/>
                    </a:cubicBezTo>
                    <a:cubicBezTo>
                      <a:pt x="10272" y="571"/>
                      <a:pt x="9998" y="0"/>
                      <a:pt x="9428"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0"/>
              <p:cNvSpPr/>
              <p:nvPr/>
            </p:nvSpPr>
            <p:spPr>
              <a:xfrm>
                <a:off x="3911850" y="2533650"/>
                <a:ext cx="306450" cy="306450"/>
              </a:xfrm>
              <a:custGeom>
                <a:avLst/>
                <a:gdLst/>
                <a:ahLst/>
                <a:cxnLst/>
                <a:rect l="l" t="t" r="r" b="b"/>
                <a:pathLst>
                  <a:path w="12258" h="12258" extrusionOk="0">
                    <a:moveTo>
                      <a:pt x="5981" y="1"/>
                    </a:moveTo>
                    <a:cubicBezTo>
                      <a:pt x="2557" y="1"/>
                      <a:pt x="0" y="2557"/>
                      <a:pt x="0" y="5981"/>
                    </a:cubicBezTo>
                    <a:cubicBezTo>
                      <a:pt x="0" y="9405"/>
                      <a:pt x="2557" y="12258"/>
                      <a:pt x="5981" y="12258"/>
                    </a:cubicBezTo>
                    <a:cubicBezTo>
                      <a:pt x="9404" y="12258"/>
                      <a:pt x="12258" y="9405"/>
                      <a:pt x="12258" y="5981"/>
                    </a:cubicBezTo>
                    <a:cubicBezTo>
                      <a:pt x="12258" y="2557"/>
                      <a:pt x="9404" y="1"/>
                      <a:pt x="5981"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0"/>
              <p:cNvSpPr/>
              <p:nvPr/>
            </p:nvSpPr>
            <p:spPr>
              <a:xfrm>
                <a:off x="4004300" y="2576450"/>
                <a:ext cx="114150" cy="106725"/>
              </a:xfrm>
              <a:custGeom>
                <a:avLst/>
                <a:gdLst/>
                <a:ahLst/>
                <a:cxnLst/>
                <a:rect l="l" t="t" r="r" b="b"/>
                <a:pathLst>
                  <a:path w="4566" h="4269" extrusionOk="0">
                    <a:moveTo>
                      <a:pt x="2283" y="1"/>
                    </a:moveTo>
                    <a:cubicBezTo>
                      <a:pt x="1141" y="1"/>
                      <a:pt x="0" y="845"/>
                      <a:pt x="0" y="2283"/>
                    </a:cubicBezTo>
                    <a:cubicBezTo>
                      <a:pt x="0" y="3424"/>
                      <a:pt x="1141" y="4269"/>
                      <a:pt x="2283" y="4269"/>
                    </a:cubicBezTo>
                    <a:cubicBezTo>
                      <a:pt x="3424" y="4269"/>
                      <a:pt x="4565" y="3424"/>
                      <a:pt x="4565" y="2283"/>
                    </a:cubicBezTo>
                    <a:cubicBezTo>
                      <a:pt x="4565" y="845"/>
                      <a:pt x="3424" y="1"/>
                      <a:pt x="2283" y="1"/>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0"/>
              <p:cNvSpPr/>
              <p:nvPr/>
            </p:nvSpPr>
            <p:spPr>
              <a:xfrm>
                <a:off x="3954650" y="2711700"/>
                <a:ext cx="214000" cy="121550"/>
              </a:xfrm>
              <a:custGeom>
                <a:avLst/>
                <a:gdLst/>
                <a:ahLst/>
                <a:cxnLst/>
                <a:rect l="l" t="t" r="r" b="b"/>
                <a:pathLst>
                  <a:path w="8560" h="4862" extrusionOk="0">
                    <a:moveTo>
                      <a:pt x="4269" y="0"/>
                    </a:moveTo>
                    <a:cubicBezTo>
                      <a:pt x="2283" y="0"/>
                      <a:pt x="571" y="1141"/>
                      <a:pt x="0" y="2853"/>
                    </a:cubicBezTo>
                    <a:cubicBezTo>
                      <a:pt x="1141" y="3995"/>
                      <a:pt x="2557" y="4862"/>
                      <a:pt x="4269" y="4862"/>
                    </a:cubicBezTo>
                    <a:cubicBezTo>
                      <a:pt x="5980" y="4862"/>
                      <a:pt x="7418" y="3995"/>
                      <a:pt x="8560" y="2853"/>
                    </a:cubicBezTo>
                    <a:cubicBezTo>
                      <a:pt x="7989" y="1141"/>
                      <a:pt x="6277" y="0"/>
                      <a:pt x="4269" y="0"/>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70"/>
            <p:cNvGrpSpPr/>
            <p:nvPr/>
          </p:nvGrpSpPr>
          <p:grpSpPr>
            <a:xfrm>
              <a:off x="7199564" y="2548592"/>
              <a:ext cx="836053" cy="232500"/>
              <a:chOff x="7110769" y="2167592"/>
              <a:chExt cx="836053" cy="232500"/>
            </a:xfrm>
          </p:grpSpPr>
          <p:sp>
            <p:nvSpPr>
              <p:cNvPr id="1251" name="Google Shape;1251;p70"/>
              <p:cNvSpPr/>
              <p:nvPr/>
            </p:nvSpPr>
            <p:spPr>
              <a:xfrm>
                <a:off x="7110769" y="2167592"/>
                <a:ext cx="338100" cy="232500"/>
              </a:xfrm>
              <a:prstGeom prst="roundRect">
                <a:avLst>
                  <a:gd name="adj" fmla="val 16667"/>
                </a:avLst>
              </a:prstGeom>
              <a:solidFill>
                <a:schemeClr val="lt1"/>
              </a:solidFill>
              <a:ln>
                <a:noFill/>
              </a:ln>
              <a:effectLst>
                <a:outerShdw blurRad="57150" dist="19050" dir="5400000" algn="bl" rotWithShape="0">
                  <a:schemeClr val="dk1">
                    <a:alpha val="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0"/>
              <p:cNvSpPr/>
              <p:nvPr/>
            </p:nvSpPr>
            <p:spPr>
              <a:xfrm>
                <a:off x="7552322" y="2167610"/>
                <a:ext cx="3945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0"/>
              <p:cNvSpPr/>
              <p:nvPr/>
            </p:nvSpPr>
            <p:spPr>
              <a:xfrm>
                <a:off x="7552322" y="2259290"/>
                <a:ext cx="2748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0"/>
              <p:cNvSpPr/>
              <p:nvPr/>
            </p:nvSpPr>
            <p:spPr>
              <a:xfrm>
                <a:off x="7552322" y="2350970"/>
                <a:ext cx="1596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5" name="Google Shape;1255;p70"/>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0">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0">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0">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98"/>
        <p:cNvGrpSpPr/>
        <p:nvPr/>
      </p:nvGrpSpPr>
      <p:grpSpPr>
        <a:xfrm>
          <a:off x="0" y="0"/>
          <a:ext cx="0" cy="0"/>
          <a:chOff x="0" y="0"/>
          <a:chExt cx="0" cy="0"/>
        </a:xfrm>
      </p:grpSpPr>
      <p:sp>
        <p:nvSpPr>
          <p:cNvPr id="6099" name="Google Shape;6099;p133"/>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6100" name="Google Shape;6100;p133"/>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6101" name="Google Shape;6101;p13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6102" name="Google Shape;6102;p13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6103" name="Google Shape;6103;p13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6104" name="Google Shape;6104;p13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6105" name="Google Shape;6105;p13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6106" name="Google Shape;6106;p13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6107" name="Google Shape;6107;p13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6108" name="Google Shape;6108;p13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6109" name="Google Shape;6109;p13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6110" name="Google Shape;6110;p13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14"/>
        <p:cNvGrpSpPr/>
        <p:nvPr/>
      </p:nvGrpSpPr>
      <p:grpSpPr>
        <a:xfrm>
          <a:off x="0" y="0"/>
          <a:ext cx="0" cy="0"/>
          <a:chOff x="0" y="0"/>
          <a:chExt cx="0" cy="0"/>
        </a:xfrm>
      </p:grpSpPr>
      <p:sp>
        <p:nvSpPr>
          <p:cNvPr id="6115" name="Google Shape;6115;p134"/>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6116" name="Google Shape;6116;p134"/>
          <p:cNvGrpSpPr/>
          <p:nvPr/>
        </p:nvGrpSpPr>
        <p:grpSpPr>
          <a:xfrm>
            <a:off x="5082708" y="3095784"/>
            <a:ext cx="442841" cy="514271"/>
            <a:chOff x="4727025" y="1332775"/>
            <a:chExt cx="59900" cy="69625"/>
          </a:xfrm>
        </p:grpSpPr>
        <p:sp>
          <p:nvSpPr>
            <p:cNvPr id="6117" name="Google Shape;6117;p13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3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134"/>
          <p:cNvGrpSpPr/>
          <p:nvPr/>
        </p:nvGrpSpPr>
        <p:grpSpPr>
          <a:xfrm>
            <a:off x="5758025" y="2343272"/>
            <a:ext cx="500909" cy="500899"/>
            <a:chOff x="4820425" y="1329900"/>
            <a:chExt cx="70175" cy="70350"/>
          </a:xfrm>
        </p:grpSpPr>
        <p:sp>
          <p:nvSpPr>
            <p:cNvPr id="6120" name="Google Shape;6120;p13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3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3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3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134"/>
          <p:cNvGrpSpPr/>
          <p:nvPr/>
        </p:nvGrpSpPr>
        <p:grpSpPr>
          <a:xfrm>
            <a:off x="6410648" y="2355062"/>
            <a:ext cx="538135" cy="493119"/>
            <a:chOff x="4903200" y="1331525"/>
            <a:chExt cx="73575" cy="67425"/>
          </a:xfrm>
        </p:grpSpPr>
        <p:sp>
          <p:nvSpPr>
            <p:cNvPr id="6125" name="Google Shape;6125;p13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126" name="Google Shape;6126;p13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134"/>
          <p:cNvGrpSpPr/>
          <p:nvPr/>
        </p:nvGrpSpPr>
        <p:grpSpPr>
          <a:xfrm>
            <a:off x="5670599" y="3097040"/>
            <a:ext cx="544563" cy="511895"/>
            <a:chOff x="4815575" y="1416800"/>
            <a:chExt cx="73750" cy="71400"/>
          </a:xfrm>
        </p:grpSpPr>
        <p:sp>
          <p:nvSpPr>
            <p:cNvPr id="6128" name="Google Shape;6128;p13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3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3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134"/>
          <p:cNvGrpSpPr/>
          <p:nvPr/>
        </p:nvGrpSpPr>
        <p:grpSpPr>
          <a:xfrm>
            <a:off x="6367224" y="3096746"/>
            <a:ext cx="602914" cy="512477"/>
            <a:chOff x="4902475" y="1418875"/>
            <a:chExt cx="74500" cy="63775"/>
          </a:xfrm>
        </p:grpSpPr>
        <p:sp>
          <p:nvSpPr>
            <p:cNvPr id="6132" name="Google Shape;6132;p13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3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134"/>
          <p:cNvGrpSpPr/>
          <p:nvPr/>
        </p:nvGrpSpPr>
        <p:grpSpPr>
          <a:xfrm>
            <a:off x="5783096" y="3835985"/>
            <a:ext cx="515391" cy="525699"/>
            <a:chOff x="4818100" y="1507675"/>
            <a:chExt cx="71225" cy="71625"/>
          </a:xfrm>
        </p:grpSpPr>
        <p:sp>
          <p:nvSpPr>
            <p:cNvPr id="6135" name="Google Shape;6135;p13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3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3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3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134"/>
          <p:cNvGrpSpPr/>
          <p:nvPr/>
        </p:nvGrpSpPr>
        <p:grpSpPr>
          <a:xfrm>
            <a:off x="5121199" y="3857517"/>
            <a:ext cx="522956" cy="489869"/>
            <a:chOff x="4721450" y="1509475"/>
            <a:chExt cx="79350" cy="74325"/>
          </a:xfrm>
        </p:grpSpPr>
        <p:sp>
          <p:nvSpPr>
            <p:cNvPr id="6140" name="Google Shape;6140;p13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3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3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3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134"/>
          <p:cNvGrpSpPr/>
          <p:nvPr/>
        </p:nvGrpSpPr>
        <p:grpSpPr>
          <a:xfrm>
            <a:off x="6444441" y="3837269"/>
            <a:ext cx="525704" cy="535436"/>
            <a:chOff x="4906800" y="1507500"/>
            <a:chExt cx="70350" cy="71075"/>
          </a:xfrm>
        </p:grpSpPr>
        <p:sp>
          <p:nvSpPr>
            <p:cNvPr id="6145" name="Google Shape;6145;p13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3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3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3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3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134"/>
          <p:cNvGrpSpPr/>
          <p:nvPr/>
        </p:nvGrpSpPr>
        <p:grpSpPr>
          <a:xfrm>
            <a:off x="4477263" y="2343250"/>
            <a:ext cx="508054" cy="508095"/>
            <a:chOff x="3736598" y="2170606"/>
            <a:chExt cx="404889" cy="404889"/>
          </a:xfrm>
        </p:grpSpPr>
        <p:sp>
          <p:nvSpPr>
            <p:cNvPr id="6151" name="Google Shape;6151;p13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3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3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3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134"/>
          <p:cNvGrpSpPr/>
          <p:nvPr/>
        </p:nvGrpSpPr>
        <p:grpSpPr>
          <a:xfrm>
            <a:off x="3765303" y="2343345"/>
            <a:ext cx="575790" cy="507904"/>
            <a:chOff x="3161917" y="2170682"/>
            <a:chExt cx="458870" cy="404737"/>
          </a:xfrm>
        </p:grpSpPr>
        <p:sp>
          <p:nvSpPr>
            <p:cNvPr id="6156" name="Google Shape;6156;p13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157" name="Google Shape;6157;p13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3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9" name="Google Shape;6159;p134"/>
          <p:cNvGrpSpPr/>
          <p:nvPr/>
        </p:nvGrpSpPr>
        <p:grpSpPr>
          <a:xfrm>
            <a:off x="3792833" y="3103717"/>
            <a:ext cx="520730" cy="498567"/>
            <a:chOff x="3179914" y="2889488"/>
            <a:chExt cx="422876" cy="404911"/>
          </a:xfrm>
        </p:grpSpPr>
        <p:sp>
          <p:nvSpPr>
            <p:cNvPr id="6160" name="Google Shape;6160;p13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3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3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3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3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3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134"/>
          <p:cNvGrpSpPr/>
          <p:nvPr/>
        </p:nvGrpSpPr>
        <p:grpSpPr>
          <a:xfrm>
            <a:off x="4421513" y="3103677"/>
            <a:ext cx="516145" cy="498648"/>
            <a:chOff x="3729467" y="2889422"/>
            <a:chExt cx="419153" cy="404977"/>
          </a:xfrm>
        </p:grpSpPr>
        <p:sp>
          <p:nvSpPr>
            <p:cNvPr id="6167" name="Google Shape;6167;p13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3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3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3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3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3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3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13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3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3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3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134"/>
          <p:cNvGrpSpPr/>
          <p:nvPr/>
        </p:nvGrpSpPr>
        <p:grpSpPr>
          <a:xfrm>
            <a:off x="7141841" y="2550562"/>
            <a:ext cx="166473" cy="141497"/>
            <a:chOff x="4660325" y="1866850"/>
            <a:chExt cx="68350" cy="58100"/>
          </a:xfrm>
        </p:grpSpPr>
        <p:sp>
          <p:nvSpPr>
            <p:cNvPr id="6179" name="Google Shape;6179;p13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3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134"/>
          <p:cNvGrpSpPr/>
          <p:nvPr/>
        </p:nvGrpSpPr>
        <p:grpSpPr>
          <a:xfrm>
            <a:off x="7451186" y="2576286"/>
            <a:ext cx="162515" cy="90049"/>
            <a:chOff x="4791775" y="1877500"/>
            <a:chExt cx="66725" cy="36975"/>
          </a:xfrm>
        </p:grpSpPr>
        <p:sp>
          <p:nvSpPr>
            <p:cNvPr id="6182" name="Google Shape;6182;p13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3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134"/>
          <p:cNvGrpSpPr/>
          <p:nvPr/>
        </p:nvGrpSpPr>
        <p:grpSpPr>
          <a:xfrm>
            <a:off x="7772899" y="2576286"/>
            <a:ext cx="144979" cy="90049"/>
            <a:chOff x="4923925" y="1877500"/>
            <a:chExt cx="59525" cy="36975"/>
          </a:xfrm>
        </p:grpSpPr>
        <p:sp>
          <p:nvSpPr>
            <p:cNvPr id="6185" name="Google Shape;6185;p13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3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34"/>
          <p:cNvGrpSpPr/>
          <p:nvPr/>
        </p:nvGrpSpPr>
        <p:grpSpPr>
          <a:xfrm>
            <a:off x="8067390" y="2558477"/>
            <a:ext cx="141447" cy="125667"/>
            <a:chOff x="5058450" y="1870100"/>
            <a:chExt cx="58075" cy="51600"/>
          </a:xfrm>
        </p:grpSpPr>
        <p:sp>
          <p:nvSpPr>
            <p:cNvPr id="6188" name="Google Shape;6188;p13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3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134"/>
          <p:cNvGrpSpPr/>
          <p:nvPr/>
        </p:nvGrpSpPr>
        <p:grpSpPr>
          <a:xfrm>
            <a:off x="7481905" y="2980885"/>
            <a:ext cx="101077" cy="107645"/>
            <a:chOff x="4811425" y="2065025"/>
            <a:chExt cx="41500" cy="44200"/>
          </a:xfrm>
        </p:grpSpPr>
        <p:sp>
          <p:nvSpPr>
            <p:cNvPr id="6191" name="Google Shape;6191;p13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3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34"/>
          <p:cNvGrpSpPr/>
          <p:nvPr/>
        </p:nvGrpSpPr>
        <p:grpSpPr>
          <a:xfrm>
            <a:off x="7774342" y="2981098"/>
            <a:ext cx="120867" cy="107218"/>
            <a:chOff x="4929875" y="2065025"/>
            <a:chExt cx="49625" cy="44025"/>
          </a:xfrm>
        </p:grpSpPr>
        <p:sp>
          <p:nvSpPr>
            <p:cNvPr id="6194" name="Google Shape;6194;p13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3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134"/>
          <p:cNvGrpSpPr/>
          <p:nvPr/>
        </p:nvGrpSpPr>
        <p:grpSpPr>
          <a:xfrm>
            <a:off x="8103011" y="2984112"/>
            <a:ext cx="70206" cy="101191"/>
            <a:chOff x="5083925" y="2066350"/>
            <a:chExt cx="28825" cy="41550"/>
          </a:xfrm>
        </p:grpSpPr>
        <p:sp>
          <p:nvSpPr>
            <p:cNvPr id="6197" name="Google Shape;6197;p13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3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34"/>
          <p:cNvGrpSpPr/>
          <p:nvPr/>
        </p:nvGrpSpPr>
        <p:grpSpPr>
          <a:xfrm>
            <a:off x="7134565" y="2999759"/>
            <a:ext cx="181026" cy="69896"/>
            <a:chOff x="4659775" y="2072775"/>
            <a:chExt cx="74325" cy="28700"/>
          </a:xfrm>
        </p:grpSpPr>
        <p:sp>
          <p:nvSpPr>
            <p:cNvPr id="6200" name="Google Shape;6200;p13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3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3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134"/>
          <p:cNvGrpSpPr/>
          <p:nvPr/>
        </p:nvGrpSpPr>
        <p:grpSpPr>
          <a:xfrm>
            <a:off x="8054421" y="2790324"/>
            <a:ext cx="167387" cy="89197"/>
            <a:chOff x="4662475" y="1976500"/>
            <a:chExt cx="68725" cy="36625"/>
          </a:xfrm>
        </p:grpSpPr>
        <p:sp>
          <p:nvSpPr>
            <p:cNvPr id="6204" name="Google Shape;6204;p13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3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3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134"/>
          <p:cNvGrpSpPr/>
          <p:nvPr/>
        </p:nvGrpSpPr>
        <p:grpSpPr>
          <a:xfrm>
            <a:off x="7751326" y="2793764"/>
            <a:ext cx="166899" cy="82317"/>
            <a:chOff x="4920150" y="1977875"/>
            <a:chExt cx="68525" cy="33800"/>
          </a:xfrm>
        </p:grpSpPr>
        <p:sp>
          <p:nvSpPr>
            <p:cNvPr id="6208" name="Google Shape;6208;p13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3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3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134"/>
          <p:cNvGrpSpPr/>
          <p:nvPr/>
        </p:nvGrpSpPr>
        <p:grpSpPr>
          <a:xfrm>
            <a:off x="7162483" y="3197682"/>
            <a:ext cx="125190" cy="127859"/>
            <a:chOff x="4676550" y="2160575"/>
            <a:chExt cx="51400" cy="52500"/>
          </a:xfrm>
        </p:grpSpPr>
        <p:sp>
          <p:nvSpPr>
            <p:cNvPr id="6212" name="Google Shape;6212;p13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3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3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134"/>
          <p:cNvGrpSpPr/>
          <p:nvPr/>
        </p:nvGrpSpPr>
        <p:grpSpPr>
          <a:xfrm>
            <a:off x="7459741" y="3204714"/>
            <a:ext cx="145405" cy="113794"/>
            <a:chOff x="4768325" y="2163475"/>
            <a:chExt cx="59700" cy="46725"/>
          </a:xfrm>
        </p:grpSpPr>
        <p:sp>
          <p:nvSpPr>
            <p:cNvPr id="6216" name="Google Shape;6216;p13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3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8" name="Google Shape;6218;p13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3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3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3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3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3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134"/>
          <p:cNvGrpSpPr/>
          <p:nvPr/>
        </p:nvGrpSpPr>
        <p:grpSpPr>
          <a:xfrm>
            <a:off x="7476059" y="3459808"/>
            <a:ext cx="112768" cy="106853"/>
            <a:chOff x="4768575" y="2253950"/>
            <a:chExt cx="46300" cy="43875"/>
          </a:xfrm>
        </p:grpSpPr>
        <p:sp>
          <p:nvSpPr>
            <p:cNvPr id="6225" name="Google Shape;6225;p13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3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34"/>
          <p:cNvGrpSpPr/>
          <p:nvPr/>
        </p:nvGrpSpPr>
        <p:grpSpPr>
          <a:xfrm>
            <a:off x="7775682" y="3948834"/>
            <a:ext cx="118187" cy="146246"/>
            <a:chOff x="4960900" y="2433225"/>
            <a:chExt cx="48525" cy="60050"/>
          </a:xfrm>
        </p:grpSpPr>
        <p:sp>
          <p:nvSpPr>
            <p:cNvPr id="6228" name="Google Shape;6228;p13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3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34"/>
          <p:cNvGrpSpPr/>
          <p:nvPr/>
        </p:nvGrpSpPr>
        <p:grpSpPr>
          <a:xfrm>
            <a:off x="7464247" y="4212895"/>
            <a:ext cx="136394" cy="143810"/>
            <a:chOff x="4854075" y="2527625"/>
            <a:chExt cx="56000" cy="59050"/>
          </a:xfrm>
        </p:grpSpPr>
        <p:sp>
          <p:nvSpPr>
            <p:cNvPr id="6231" name="Google Shape;6231;p13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3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3" name="Google Shape;6233;p13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3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3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6" name="Google Shape;6236;p134"/>
          <p:cNvGrpSpPr/>
          <p:nvPr/>
        </p:nvGrpSpPr>
        <p:grpSpPr>
          <a:xfrm>
            <a:off x="8088458" y="3676639"/>
            <a:ext cx="99312" cy="160797"/>
            <a:chOff x="5059700" y="2334775"/>
            <a:chExt cx="40775" cy="66025"/>
          </a:xfrm>
        </p:grpSpPr>
        <p:sp>
          <p:nvSpPr>
            <p:cNvPr id="6237" name="Google Shape;6237;p13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3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3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3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3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3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3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3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3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134"/>
          <p:cNvGrpSpPr/>
          <p:nvPr/>
        </p:nvGrpSpPr>
        <p:grpSpPr>
          <a:xfrm>
            <a:off x="8045622" y="3941771"/>
            <a:ext cx="184984" cy="160371"/>
            <a:chOff x="5037700" y="2430325"/>
            <a:chExt cx="75950" cy="65850"/>
          </a:xfrm>
        </p:grpSpPr>
        <p:sp>
          <p:nvSpPr>
            <p:cNvPr id="6247" name="Google Shape;6247;p13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3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134"/>
          <p:cNvGrpSpPr/>
          <p:nvPr/>
        </p:nvGrpSpPr>
        <p:grpSpPr>
          <a:xfrm>
            <a:off x="7465128" y="3708223"/>
            <a:ext cx="173014" cy="97629"/>
            <a:chOff x="4756975" y="2341800"/>
            <a:chExt cx="91975" cy="51925"/>
          </a:xfrm>
        </p:grpSpPr>
        <p:sp>
          <p:nvSpPr>
            <p:cNvPr id="6250" name="Google Shape;6250;p13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3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3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3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3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3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3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3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3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3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3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3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3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3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3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3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3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3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3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3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134"/>
          <p:cNvGrpSpPr/>
          <p:nvPr/>
        </p:nvGrpSpPr>
        <p:grpSpPr>
          <a:xfrm>
            <a:off x="7732065" y="4196920"/>
            <a:ext cx="212497" cy="175761"/>
            <a:chOff x="4943575" y="2516350"/>
            <a:chExt cx="98675" cy="81700"/>
          </a:xfrm>
        </p:grpSpPr>
        <p:sp>
          <p:nvSpPr>
            <p:cNvPr id="6271" name="Google Shape;6271;p13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3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3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3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3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3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3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3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3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3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3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3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3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3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3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3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3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3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3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3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3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3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3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3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3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3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3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3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3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3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3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3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3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3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3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3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3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3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3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3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3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3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3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3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3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3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3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3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3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3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3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3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3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3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3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3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3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3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3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3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3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3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3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3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3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3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3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3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3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3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3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3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3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3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3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3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3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3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134"/>
          <p:cNvGrpSpPr/>
          <p:nvPr/>
        </p:nvGrpSpPr>
        <p:grpSpPr>
          <a:xfrm>
            <a:off x="1990126" y="3423163"/>
            <a:ext cx="965351" cy="134611"/>
            <a:chOff x="4411970" y="2962952"/>
            <a:chExt cx="706544" cy="104212"/>
          </a:xfrm>
        </p:grpSpPr>
        <p:sp>
          <p:nvSpPr>
            <p:cNvPr id="6350" name="Google Shape;6350;p13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3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3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3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134"/>
          <p:cNvGrpSpPr/>
          <p:nvPr/>
        </p:nvGrpSpPr>
        <p:grpSpPr>
          <a:xfrm>
            <a:off x="1990126" y="3012077"/>
            <a:ext cx="960158" cy="289172"/>
            <a:chOff x="4411970" y="2726085"/>
            <a:chExt cx="643107" cy="193659"/>
          </a:xfrm>
        </p:grpSpPr>
        <p:sp>
          <p:nvSpPr>
            <p:cNvPr id="6355" name="Google Shape;6355;p13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3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3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34"/>
          <p:cNvGrpSpPr/>
          <p:nvPr/>
        </p:nvGrpSpPr>
        <p:grpSpPr>
          <a:xfrm>
            <a:off x="993018" y="3278187"/>
            <a:ext cx="833173" cy="259209"/>
            <a:chOff x="4411970" y="4340222"/>
            <a:chExt cx="779467" cy="242683"/>
          </a:xfrm>
        </p:grpSpPr>
        <p:sp>
          <p:nvSpPr>
            <p:cNvPr id="6359" name="Google Shape;6359;p13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3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3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134"/>
          <p:cNvGrpSpPr/>
          <p:nvPr/>
        </p:nvGrpSpPr>
        <p:grpSpPr>
          <a:xfrm>
            <a:off x="1990126" y="2673933"/>
            <a:ext cx="965160" cy="216230"/>
            <a:chOff x="4411970" y="2468674"/>
            <a:chExt cx="747317" cy="167425"/>
          </a:xfrm>
        </p:grpSpPr>
        <p:sp>
          <p:nvSpPr>
            <p:cNvPr id="6363" name="Google Shape;6363;p13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3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134"/>
          <p:cNvGrpSpPr/>
          <p:nvPr/>
        </p:nvGrpSpPr>
        <p:grpSpPr>
          <a:xfrm>
            <a:off x="988873" y="2578650"/>
            <a:ext cx="810451" cy="319148"/>
            <a:chOff x="4411970" y="3686602"/>
            <a:chExt cx="797845" cy="314215"/>
          </a:xfrm>
        </p:grpSpPr>
        <p:sp>
          <p:nvSpPr>
            <p:cNvPr id="6366" name="Google Shape;6366;p13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3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3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3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3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13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134"/>
          <p:cNvGrpSpPr/>
          <p:nvPr/>
        </p:nvGrpSpPr>
        <p:grpSpPr>
          <a:xfrm>
            <a:off x="988970" y="2333174"/>
            <a:ext cx="1970333" cy="208784"/>
            <a:chOff x="6336019" y="3733725"/>
            <a:chExt cx="2566206" cy="351310"/>
          </a:xfrm>
        </p:grpSpPr>
        <p:sp>
          <p:nvSpPr>
            <p:cNvPr id="6373" name="Google Shape;6373;p13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3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3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3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134"/>
          <p:cNvGrpSpPr/>
          <p:nvPr/>
        </p:nvGrpSpPr>
        <p:grpSpPr>
          <a:xfrm>
            <a:off x="1990126" y="3940729"/>
            <a:ext cx="946551" cy="153200"/>
            <a:chOff x="4404545" y="3301592"/>
            <a:chExt cx="782403" cy="129272"/>
          </a:xfrm>
        </p:grpSpPr>
        <p:sp>
          <p:nvSpPr>
            <p:cNvPr id="6378" name="Google Shape;6378;p13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3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134"/>
          <p:cNvGrpSpPr/>
          <p:nvPr/>
        </p:nvGrpSpPr>
        <p:grpSpPr>
          <a:xfrm>
            <a:off x="1990126" y="3679688"/>
            <a:ext cx="962257" cy="139127"/>
            <a:chOff x="4411970" y="3131459"/>
            <a:chExt cx="710520" cy="117397"/>
          </a:xfrm>
        </p:grpSpPr>
        <p:sp>
          <p:nvSpPr>
            <p:cNvPr id="6381" name="Google Shape;6381;p13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3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13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134"/>
          <p:cNvGrpSpPr/>
          <p:nvPr/>
        </p:nvGrpSpPr>
        <p:grpSpPr>
          <a:xfrm>
            <a:off x="990271" y="3614482"/>
            <a:ext cx="823838" cy="458988"/>
            <a:chOff x="4411970" y="1801825"/>
            <a:chExt cx="734586" cy="409262"/>
          </a:xfrm>
        </p:grpSpPr>
        <p:sp>
          <p:nvSpPr>
            <p:cNvPr id="6385" name="Google Shape;6385;p13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3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134"/>
          <p:cNvGrpSpPr/>
          <p:nvPr/>
        </p:nvGrpSpPr>
        <p:grpSpPr>
          <a:xfrm>
            <a:off x="990271" y="4162908"/>
            <a:ext cx="856348" cy="212039"/>
            <a:chOff x="4411970" y="2233974"/>
            <a:chExt cx="763574" cy="189068"/>
          </a:xfrm>
        </p:grpSpPr>
        <p:sp>
          <p:nvSpPr>
            <p:cNvPr id="6388" name="Google Shape;6388;p13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3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134"/>
          <p:cNvGrpSpPr/>
          <p:nvPr/>
        </p:nvGrpSpPr>
        <p:grpSpPr>
          <a:xfrm>
            <a:off x="3100467" y="2338244"/>
            <a:ext cx="511602" cy="511602"/>
            <a:chOff x="5681300" y="2527788"/>
            <a:chExt cx="805800" cy="805800"/>
          </a:xfrm>
        </p:grpSpPr>
        <p:sp>
          <p:nvSpPr>
            <p:cNvPr id="6391" name="Google Shape;6391;p13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3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134"/>
          <p:cNvGrpSpPr/>
          <p:nvPr/>
        </p:nvGrpSpPr>
        <p:grpSpPr>
          <a:xfrm>
            <a:off x="3097662" y="3104827"/>
            <a:ext cx="513021" cy="512935"/>
            <a:chOff x="4049800" y="640400"/>
            <a:chExt cx="858900" cy="858900"/>
          </a:xfrm>
        </p:grpSpPr>
        <p:sp>
          <p:nvSpPr>
            <p:cNvPr id="6394" name="Google Shape;6394;p13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3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134"/>
          <p:cNvGrpSpPr/>
          <p:nvPr/>
        </p:nvGrpSpPr>
        <p:grpSpPr>
          <a:xfrm>
            <a:off x="3014861" y="3756719"/>
            <a:ext cx="686489" cy="686585"/>
            <a:chOff x="5080188" y="927900"/>
            <a:chExt cx="961200" cy="961200"/>
          </a:xfrm>
        </p:grpSpPr>
        <p:sp>
          <p:nvSpPr>
            <p:cNvPr id="6397" name="Google Shape;6397;p13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3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3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3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3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3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3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3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134"/>
          <p:cNvGrpSpPr/>
          <p:nvPr/>
        </p:nvGrpSpPr>
        <p:grpSpPr>
          <a:xfrm>
            <a:off x="3798012" y="3849448"/>
            <a:ext cx="510373" cy="510937"/>
            <a:chOff x="7508249" y="1522825"/>
            <a:chExt cx="1326332" cy="1322987"/>
          </a:xfrm>
        </p:grpSpPr>
        <p:sp>
          <p:nvSpPr>
            <p:cNvPr id="6406" name="Google Shape;6406;p13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3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3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3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3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3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3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3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3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3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134"/>
          <p:cNvGrpSpPr/>
          <p:nvPr/>
        </p:nvGrpSpPr>
        <p:grpSpPr>
          <a:xfrm>
            <a:off x="4489605" y="3850853"/>
            <a:ext cx="492652" cy="503348"/>
            <a:chOff x="6039282" y="1042577"/>
            <a:chExt cx="734315" cy="731929"/>
          </a:xfrm>
        </p:grpSpPr>
        <p:sp>
          <p:nvSpPr>
            <p:cNvPr id="6417" name="Google Shape;6417;p13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3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3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3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3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3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3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3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3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3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3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3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3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3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3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3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3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3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3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3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3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134"/>
          <p:cNvGrpSpPr/>
          <p:nvPr/>
        </p:nvGrpSpPr>
        <p:grpSpPr>
          <a:xfrm>
            <a:off x="5130019" y="2346894"/>
            <a:ext cx="483304" cy="504902"/>
            <a:chOff x="1825800" y="1651625"/>
            <a:chExt cx="568125" cy="591775"/>
          </a:xfrm>
        </p:grpSpPr>
        <p:sp>
          <p:nvSpPr>
            <p:cNvPr id="6439" name="Google Shape;6439;p13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3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3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3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3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3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5" name="Google Shape;6445;p13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3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3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3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34"/>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453"/>
        <p:cNvGrpSpPr/>
        <p:nvPr/>
      </p:nvGrpSpPr>
      <p:grpSpPr>
        <a:xfrm>
          <a:off x="0" y="0"/>
          <a:ext cx="0" cy="0"/>
          <a:chOff x="0" y="0"/>
          <a:chExt cx="0" cy="0"/>
        </a:xfrm>
      </p:grpSpPr>
      <p:grpSp>
        <p:nvGrpSpPr>
          <p:cNvPr id="6454" name="Google Shape;6454;p135"/>
          <p:cNvGrpSpPr/>
          <p:nvPr/>
        </p:nvGrpSpPr>
        <p:grpSpPr>
          <a:xfrm>
            <a:off x="745571" y="1168666"/>
            <a:ext cx="2492868" cy="1379876"/>
            <a:chOff x="2654821" y="2311071"/>
            <a:chExt cx="2279715" cy="1262120"/>
          </a:xfrm>
        </p:grpSpPr>
        <p:grpSp>
          <p:nvGrpSpPr>
            <p:cNvPr id="6455" name="Google Shape;6455;p135"/>
            <p:cNvGrpSpPr/>
            <p:nvPr/>
          </p:nvGrpSpPr>
          <p:grpSpPr>
            <a:xfrm>
              <a:off x="4034269" y="2840745"/>
              <a:ext cx="40212" cy="36437"/>
              <a:chOff x="4293400" y="2574725"/>
              <a:chExt cx="84425" cy="80100"/>
            </a:xfrm>
          </p:grpSpPr>
          <p:sp>
            <p:nvSpPr>
              <p:cNvPr id="6456" name="Google Shape;6456;p13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6457" name="Google Shape;6457;p13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135"/>
            <p:cNvGrpSpPr/>
            <p:nvPr/>
          </p:nvGrpSpPr>
          <p:grpSpPr>
            <a:xfrm>
              <a:off x="3894606" y="2334874"/>
              <a:ext cx="913198" cy="518984"/>
              <a:chOff x="4000175" y="1462675"/>
              <a:chExt cx="1917275" cy="1140875"/>
            </a:xfrm>
          </p:grpSpPr>
          <p:sp>
            <p:nvSpPr>
              <p:cNvPr id="6459" name="Google Shape;6459;p13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6460" name="Google Shape;6460;p135"/>
              <p:cNvGrpSpPr/>
              <p:nvPr/>
            </p:nvGrpSpPr>
            <p:grpSpPr>
              <a:xfrm>
                <a:off x="4000175" y="1462675"/>
                <a:ext cx="1917275" cy="1140875"/>
                <a:chOff x="4000175" y="1462675"/>
                <a:chExt cx="1917275" cy="1140875"/>
              </a:xfrm>
            </p:grpSpPr>
            <p:sp>
              <p:nvSpPr>
                <p:cNvPr id="6461" name="Google Shape;6461;p13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6462" name="Google Shape;6462;p13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3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3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3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466" name="Google Shape;6466;p13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7" name="Google Shape;6467;p135"/>
            <p:cNvGrpSpPr/>
            <p:nvPr/>
          </p:nvGrpSpPr>
          <p:grpSpPr>
            <a:xfrm>
              <a:off x="3875768" y="2846704"/>
              <a:ext cx="44796" cy="47366"/>
              <a:chOff x="3960625" y="2587825"/>
              <a:chExt cx="94050" cy="104125"/>
            </a:xfrm>
          </p:grpSpPr>
          <p:sp>
            <p:nvSpPr>
              <p:cNvPr id="6468" name="Google Shape;6468;p13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6469" name="Google Shape;6469;p13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135"/>
            <p:cNvGrpSpPr/>
            <p:nvPr/>
          </p:nvGrpSpPr>
          <p:grpSpPr>
            <a:xfrm>
              <a:off x="3782759" y="2807162"/>
              <a:ext cx="82686" cy="85487"/>
              <a:chOff x="3765350" y="2500900"/>
              <a:chExt cx="173600" cy="187925"/>
            </a:xfrm>
          </p:grpSpPr>
          <p:sp>
            <p:nvSpPr>
              <p:cNvPr id="6471" name="Google Shape;6471;p13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6472" name="Google Shape;6472;p13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3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3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3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3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135"/>
            <p:cNvGrpSpPr/>
            <p:nvPr/>
          </p:nvGrpSpPr>
          <p:grpSpPr>
            <a:xfrm>
              <a:off x="3775674" y="2798496"/>
              <a:ext cx="40545" cy="23564"/>
              <a:chOff x="3750475" y="2481850"/>
              <a:chExt cx="85125" cy="51800"/>
            </a:xfrm>
          </p:grpSpPr>
          <p:sp>
            <p:nvSpPr>
              <p:cNvPr id="6478" name="Google Shape;6478;p13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3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6480" name="Google Shape;6480;p135"/>
            <p:cNvGrpSpPr/>
            <p:nvPr/>
          </p:nvGrpSpPr>
          <p:grpSpPr>
            <a:xfrm>
              <a:off x="3716946" y="2776024"/>
              <a:ext cx="81971" cy="76912"/>
              <a:chOff x="3627175" y="2432450"/>
              <a:chExt cx="172100" cy="169075"/>
            </a:xfrm>
          </p:grpSpPr>
          <p:sp>
            <p:nvSpPr>
              <p:cNvPr id="6481" name="Google Shape;6481;p13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3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6483" name="Google Shape;6483;p13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6484" name="Google Shape;6484;p135"/>
            <p:cNvGrpSpPr/>
            <p:nvPr/>
          </p:nvGrpSpPr>
          <p:grpSpPr>
            <a:xfrm>
              <a:off x="3685682" y="2845624"/>
              <a:ext cx="29311" cy="45055"/>
              <a:chOff x="3561536" y="2585450"/>
              <a:chExt cx="61539" cy="99045"/>
            </a:xfrm>
          </p:grpSpPr>
          <p:sp>
            <p:nvSpPr>
              <p:cNvPr id="6485" name="Google Shape;6485;p13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3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6487" name="Google Shape;6487;p135"/>
            <p:cNvGrpSpPr/>
            <p:nvPr/>
          </p:nvGrpSpPr>
          <p:grpSpPr>
            <a:xfrm>
              <a:off x="3849905" y="2572252"/>
              <a:ext cx="74339" cy="119559"/>
              <a:chOff x="3906325" y="1984500"/>
              <a:chExt cx="156075" cy="262825"/>
            </a:xfrm>
          </p:grpSpPr>
          <p:sp>
            <p:nvSpPr>
              <p:cNvPr id="6488" name="Google Shape;6488;p13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6489" name="Google Shape;6489;p13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135"/>
            <p:cNvGrpSpPr/>
            <p:nvPr/>
          </p:nvGrpSpPr>
          <p:grpSpPr>
            <a:xfrm>
              <a:off x="2654821" y="2414345"/>
              <a:ext cx="667570" cy="558731"/>
              <a:chOff x="1397225" y="1637375"/>
              <a:chExt cx="1401575" cy="1228250"/>
            </a:xfrm>
          </p:grpSpPr>
          <p:sp>
            <p:nvSpPr>
              <p:cNvPr id="6491" name="Google Shape;6491;p13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6492" name="Google Shape;6492;p135"/>
              <p:cNvGrpSpPr/>
              <p:nvPr/>
            </p:nvGrpSpPr>
            <p:grpSpPr>
              <a:xfrm>
                <a:off x="1397225" y="1637375"/>
                <a:ext cx="1398775" cy="1228250"/>
                <a:chOff x="1397225" y="1637375"/>
                <a:chExt cx="1398775" cy="1228250"/>
              </a:xfrm>
            </p:grpSpPr>
            <p:sp>
              <p:nvSpPr>
                <p:cNvPr id="6493" name="Google Shape;6493;p13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3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95" name="Google Shape;6495;p135"/>
            <p:cNvGrpSpPr/>
            <p:nvPr/>
          </p:nvGrpSpPr>
          <p:grpSpPr>
            <a:xfrm>
              <a:off x="3230417" y="3103734"/>
              <a:ext cx="282982" cy="280332"/>
              <a:chOff x="2605700" y="3152850"/>
              <a:chExt cx="594125" cy="616250"/>
            </a:xfrm>
          </p:grpSpPr>
          <p:sp>
            <p:nvSpPr>
              <p:cNvPr id="6496" name="Google Shape;6496;p13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6497" name="Google Shape;6497;p13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6498" name="Google Shape;6498;p135"/>
            <p:cNvGrpSpPr/>
            <p:nvPr/>
          </p:nvGrpSpPr>
          <p:grpSpPr>
            <a:xfrm>
              <a:off x="3265985" y="3226989"/>
              <a:ext cx="87151" cy="346202"/>
              <a:chOff x="2680375" y="3423800"/>
              <a:chExt cx="182975" cy="761050"/>
            </a:xfrm>
          </p:grpSpPr>
          <p:sp>
            <p:nvSpPr>
              <p:cNvPr id="6499" name="Google Shape;6499;p13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6500" name="Google Shape;6500;p13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135"/>
            <p:cNvGrpSpPr/>
            <p:nvPr/>
          </p:nvGrpSpPr>
          <p:grpSpPr>
            <a:xfrm>
              <a:off x="3855466" y="3289811"/>
              <a:ext cx="112514" cy="94210"/>
              <a:chOff x="3918000" y="3561900"/>
              <a:chExt cx="236225" cy="207100"/>
            </a:xfrm>
          </p:grpSpPr>
          <p:sp>
            <p:nvSpPr>
              <p:cNvPr id="6502" name="Google Shape;6502;p13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6503" name="Google Shape;6503;p13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4" name="Google Shape;6504;p13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3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3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6507" name="Google Shape;6507;p135"/>
            <p:cNvGrpSpPr/>
            <p:nvPr/>
          </p:nvGrpSpPr>
          <p:grpSpPr>
            <a:xfrm>
              <a:off x="2905224" y="2311071"/>
              <a:ext cx="596721" cy="528992"/>
              <a:chOff x="1922950" y="1410350"/>
              <a:chExt cx="1252825" cy="1162875"/>
            </a:xfrm>
          </p:grpSpPr>
          <p:sp>
            <p:nvSpPr>
              <p:cNvPr id="6508" name="Google Shape;6508;p13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3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3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3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3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3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3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3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3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3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3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3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3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3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3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3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524" name="Google Shape;6524;p13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3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3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3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3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3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3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3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3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3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3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3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3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3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3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3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3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3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3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3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544" name="Google Shape;6544;p13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545" name="Google Shape;6545;p13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135"/>
            <p:cNvGrpSpPr/>
            <p:nvPr/>
          </p:nvGrpSpPr>
          <p:grpSpPr>
            <a:xfrm>
              <a:off x="3280929" y="3294542"/>
              <a:ext cx="109894" cy="272224"/>
              <a:chOff x="2711750" y="3572300"/>
              <a:chExt cx="230725" cy="598425"/>
            </a:xfrm>
          </p:grpSpPr>
          <p:sp>
            <p:nvSpPr>
              <p:cNvPr id="6547" name="Google Shape;6547;p13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3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9" name="Google Shape;6549;p13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0" name="Google Shape;6550;p135"/>
            <p:cNvGrpSpPr/>
            <p:nvPr/>
          </p:nvGrpSpPr>
          <p:grpSpPr>
            <a:xfrm>
              <a:off x="3790439" y="2408636"/>
              <a:ext cx="73017" cy="75684"/>
              <a:chOff x="3781475" y="1624825"/>
              <a:chExt cx="153300" cy="166375"/>
            </a:xfrm>
          </p:grpSpPr>
          <p:sp>
            <p:nvSpPr>
              <p:cNvPr id="6551" name="Google Shape;6551;p13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3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3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3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5" name="Google Shape;6555;p13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3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3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3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3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3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3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2" name="Google Shape;6562;p135"/>
            <p:cNvGrpSpPr/>
            <p:nvPr/>
          </p:nvGrpSpPr>
          <p:grpSpPr>
            <a:xfrm>
              <a:off x="4403342" y="3107749"/>
              <a:ext cx="316680" cy="101374"/>
              <a:chOff x="5068275" y="3161675"/>
              <a:chExt cx="664875" cy="222850"/>
            </a:xfrm>
          </p:grpSpPr>
          <p:sp>
            <p:nvSpPr>
              <p:cNvPr id="6563" name="Google Shape;6563;p13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3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3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3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7" name="Google Shape;6567;p13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3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3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3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3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3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3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3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3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3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3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3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3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3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3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3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3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3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3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3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3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3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3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3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3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3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3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3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3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135"/>
            <p:cNvGrpSpPr/>
            <p:nvPr/>
          </p:nvGrpSpPr>
          <p:grpSpPr>
            <a:xfrm>
              <a:off x="3697513" y="2707266"/>
              <a:ext cx="59549" cy="79733"/>
              <a:chOff x="3586375" y="2281300"/>
              <a:chExt cx="125025" cy="175275"/>
            </a:xfrm>
          </p:grpSpPr>
          <p:sp>
            <p:nvSpPr>
              <p:cNvPr id="6597" name="Google Shape;6597;p13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3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9" name="Google Shape;6599;p13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0" name="Google Shape;6600;p135"/>
            <p:cNvGrpSpPr/>
            <p:nvPr/>
          </p:nvGrpSpPr>
          <p:grpSpPr>
            <a:xfrm>
              <a:off x="4513224" y="3221724"/>
              <a:ext cx="274563" cy="280321"/>
              <a:chOff x="5298975" y="3412225"/>
              <a:chExt cx="576450" cy="616225"/>
            </a:xfrm>
          </p:grpSpPr>
          <p:sp>
            <p:nvSpPr>
              <p:cNvPr id="6601" name="Google Shape;6601;p13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602" name="Google Shape;6602;p13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135"/>
            <p:cNvGrpSpPr/>
            <p:nvPr/>
          </p:nvGrpSpPr>
          <p:grpSpPr>
            <a:xfrm>
              <a:off x="4824403" y="3421846"/>
              <a:ext cx="110132" cy="130647"/>
              <a:chOff x="5952300" y="3852150"/>
              <a:chExt cx="231225" cy="287200"/>
            </a:xfrm>
          </p:grpSpPr>
          <p:sp>
            <p:nvSpPr>
              <p:cNvPr id="6604" name="Google Shape;6604;p13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3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6" name="Google Shape;6606;p13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13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3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13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13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3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13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13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135"/>
            <p:cNvGrpSpPr/>
            <p:nvPr/>
          </p:nvGrpSpPr>
          <p:grpSpPr>
            <a:xfrm>
              <a:off x="4295710" y="3079670"/>
              <a:ext cx="14968" cy="27135"/>
              <a:chOff x="4842300" y="3099950"/>
              <a:chExt cx="31425" cy="59650"/>
            </a:xfrm>
          </p:grpSpPr>
          <p:sp>
            <p:nvSpPr>
              <p:cNvPr id="6615" name="Google Shape;6615;p13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13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3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13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9" name="Google Shape;6619;p13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3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13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13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3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13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3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3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7" name="Google Shape;6627;p135"/>
            <p:cNvGrpSpPr/>
            <p:nvPr/>
          </p:nvGrpSpPr>
          <p:grpSpPr>
            <a:xfrm>
              <a:off x="3831056" y="2816010"/>
              <a:ext cx="37378" cy="27612"/>
              <a:chOff x="3866750" y="2520350"/>
              <a:chExt cx="78475" cy="60700"/>
            </a:xfrm>
          </p:grpSpPr>
          <p:sp>
            <p:nvSpPr>
              <p:cNvPr id="6628" name="Google Shape;6628;p13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3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13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3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2" name="Google Shape;6632;p13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13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13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3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13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3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3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3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3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13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3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3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13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13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3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3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3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49" name="Google Shape;6649;p13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3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3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3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3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3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3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3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3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3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3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3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661" name="Google Shape;6661;p13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3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3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3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3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3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3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3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3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3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3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3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3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4" name="Google Shape;6674;p135"/>
            <p:cNvGrpSpPr/>
            <p:nvPr/>
          </p:nvGrpSpPr>
          <p:grpSpPr>
            <a:xfrm>
              <a:off x="3632736" y="3051591"/>
              <a:ext cx="63288" cy="45217"/>
              <a:chOff x="3450375" y="3038225"/>
              <a:chExt cx="132875" cy="99400"/>
            </a:xfrm>
          </p:grpSpPr>
          <p:sp>
            <p:nvSpPr>
              <p:cNvPr id="6675" name="Google Shape;6675;p13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3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7" name="Google Shape;6677;p13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3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3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3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3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3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3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3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3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686" name="Google Shape;6686;p13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3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3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3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3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3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3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3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3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3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696" name="Google Shape;6696;p13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3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3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3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3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3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6702" name="Google Shape;6702;p13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3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3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3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3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3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3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3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3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3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135"/>
          <p:cNvGrpSpPr/>
          <p:nvPr/>
        </p:nvGrpSpPr>
        <p:grpSpPr>
          <a:xfrm>
            <a:off x="3508906" y="1213377"/>
            <a:ext cx="2078182" cy="1366558"/>
            <a:chOff x="235800" y="830650"/>
            <a:chExt cx="6978450" cy="4588844"/>
          </a:xfrm>
        </p:grpSpPr>
        <p:sp>
          <p:nvSpPr>
            <p:cNvPr id="6713" name="Google Shape;6713;p13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3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3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3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3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3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135"/>
          <p:cNvGrpSpPr/>
          <p:nvPr/>
        </p:nvGrpSpPr>
        <p:grpSpPr>
          <a:xfrm>
            <a:off x="742628" y="3064442"/>
            <a:ext cx="2622876" cy="1333540"/>
            <a:chOff x="238125" y="1038125"/>
            <a:chExt cx="7146800" cy="3633625"/>
          </a:xfrm>
        </p:grpSpPr>
        <p:sp>
          <p:nvSpPr>
            <p:cNvPr id="6720" name="Google Shape;6720;p13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3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3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3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3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3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3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3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3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3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3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3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3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3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3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3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3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3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3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3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3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3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3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3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3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3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3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3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3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3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3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3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3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3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3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3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3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3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3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3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3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3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3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3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3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3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3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3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3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3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3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3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3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3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3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3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3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3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3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3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3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3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3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3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3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3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3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3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3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3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3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3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3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3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3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3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3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3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3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3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3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3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3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3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3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3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3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3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3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3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3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3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3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3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3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3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3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3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3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3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3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3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3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3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3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3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3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3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3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3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3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3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3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3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3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3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3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3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3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3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3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3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3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3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3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3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3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3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3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3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3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3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3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3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3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3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3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3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3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3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3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3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3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3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3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3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3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3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3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3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3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3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3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3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3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3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3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3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3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3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3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3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3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3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3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3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3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3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3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3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3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3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3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3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3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3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3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3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3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3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3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3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3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3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3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3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3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3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3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3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3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3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3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3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3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3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3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3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3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3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3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3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3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3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3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3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3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3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3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3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3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3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3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3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3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3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3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3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3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3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3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3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3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3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3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3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3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3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3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3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3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3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3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3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3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3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3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3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3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3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3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3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3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3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3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3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3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3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3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3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3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3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3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3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3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3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3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3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3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3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3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3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3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3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3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3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3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3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3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3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3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3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3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3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3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3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3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3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3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3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3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3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3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3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3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3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3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3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3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3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3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3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3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3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3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3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3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3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3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3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3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3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3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3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3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3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3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3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3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3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3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3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3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3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3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3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3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3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3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3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3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3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3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3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3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3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3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3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3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3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3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3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3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3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3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3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3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3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3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3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3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3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3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3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3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3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3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3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3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3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3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3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3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3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3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3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3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3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3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3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3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3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3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3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3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3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3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3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3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3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3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3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3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3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3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3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3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3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3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3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3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3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3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3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3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3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3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3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3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3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3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3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3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3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3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3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3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3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3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3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3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3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3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3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3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3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3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3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3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3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3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3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3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3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3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13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3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3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3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3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3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3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3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3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3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3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3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3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3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3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13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3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3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3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3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3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3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3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3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3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3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3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3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3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3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3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3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3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3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3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3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3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3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3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3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3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3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3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3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3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3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3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3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3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3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3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3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3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3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3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3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13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13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3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3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3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3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3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3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3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3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3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3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3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3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3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3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3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13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3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3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3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3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3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3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3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3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3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3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3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3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3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3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3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3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3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3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3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3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3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3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3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3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3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3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3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3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3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3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3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3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3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3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3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3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3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3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3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3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3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3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3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3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3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3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3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3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3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3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3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3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3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3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3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3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3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3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3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3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3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3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3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3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3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3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3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3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3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13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13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3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3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3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3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3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3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3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3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3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3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3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3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3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13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13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3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3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3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3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3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3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3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3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3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3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3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3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3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3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3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3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3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3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3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3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3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3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3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3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3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3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3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3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3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3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3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3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3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3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3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3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3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3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3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3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3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3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3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3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3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3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3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3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3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3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3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3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3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3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3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3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3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3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3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3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3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3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3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3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3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13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3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3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3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3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3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3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3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13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3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3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3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3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3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3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3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3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3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3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3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3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3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3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3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3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3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3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3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3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3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3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3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3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3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3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3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3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3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3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3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3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3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3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3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3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3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3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3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3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3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3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3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3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3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3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3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3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3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3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3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3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3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13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3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3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3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3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3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3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3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3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3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3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3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3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3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3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3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3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3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3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3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3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3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3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3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3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3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3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3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3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13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13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3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3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3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3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3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3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3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3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13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3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3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3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3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3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3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3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13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13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3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3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3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3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3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3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3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3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3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3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3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3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3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3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13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3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3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3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3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3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13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3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3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3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3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3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3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13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13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3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3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3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3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3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3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3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3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3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3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3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3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13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3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3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3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3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3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3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13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3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3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3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3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3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3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3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3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3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13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3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3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3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3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3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3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3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3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3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3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3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3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3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3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3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3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3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3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3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13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3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3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3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3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3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3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3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13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13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3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3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3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3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3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3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3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3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3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3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3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3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3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3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3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3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3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3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3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13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13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3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3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3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3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3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3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13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3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3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3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3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3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3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3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3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3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3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3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3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3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3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3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3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3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3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3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3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3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3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3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3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3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3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3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3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3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3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3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3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3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3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3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3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3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3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3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3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3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3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3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3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3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3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3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3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3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3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3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3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3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3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3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3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3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3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3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3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3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3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3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3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3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3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3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3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3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3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3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3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3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3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3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3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3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3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3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3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3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3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3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3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3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3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3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3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3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3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3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3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3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3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3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3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3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3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3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3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3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3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3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3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3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3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3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3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3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3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3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3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13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3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3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3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3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3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3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3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3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3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13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3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3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3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3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3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3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3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3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3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3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3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3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3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3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3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3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3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3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3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3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3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3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3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3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3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3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3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13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3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3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3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3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3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3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3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3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3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3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3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3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3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3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3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13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3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3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3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3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3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13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3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3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3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3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3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3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3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3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3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3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3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3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3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3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3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3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3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3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3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3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3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3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13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3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3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3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3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3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3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3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3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3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3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3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3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3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3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3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3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3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3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3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3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3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3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3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3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3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3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3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3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3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3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3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3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3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3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3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3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3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3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3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3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3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3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3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3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3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3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3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3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13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3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3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3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3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3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3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3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3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3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3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3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3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3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3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3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3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3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3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13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3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3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3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13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13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3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3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3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3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3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3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3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3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3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3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3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3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3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3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3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3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3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3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3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3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3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3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3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3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3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3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3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3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13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3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3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3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3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3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3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3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3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3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3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3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3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3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3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3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3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3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3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3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3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3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3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3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3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3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3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3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3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3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3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3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3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3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3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3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3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13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3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3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3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3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3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3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3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3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3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3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3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3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3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3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3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3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3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3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13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3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3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3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3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13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3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3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3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13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3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3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13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3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3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3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3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3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3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3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3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3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3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3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3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3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3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13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3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3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3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3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3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3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3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3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13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13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3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3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3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3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3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3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3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3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3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3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3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3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3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13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3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3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3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3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3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3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3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3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3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3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3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3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3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3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3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3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3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3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3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3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3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3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13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3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3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13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13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3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3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3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3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3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3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3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3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3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3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3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3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3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3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3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3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3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3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3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3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3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3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3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3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13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3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3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3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13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3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3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3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3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3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3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3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3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3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3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13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3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3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3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3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3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3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3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3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3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3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3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3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3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3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3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3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3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13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3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3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3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3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3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3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3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3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3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3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3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3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3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3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3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3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13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3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3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3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13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3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3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3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3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3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3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3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3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3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3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3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3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3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3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13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3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3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3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3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3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3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13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3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3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3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3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3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3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3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3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3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3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3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3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3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3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3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3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3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3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3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3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3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3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3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3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3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3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3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3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3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3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3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3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3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3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3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3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3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3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3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3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13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13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3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3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3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3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3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3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3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3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3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3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3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3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3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3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3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3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3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3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3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3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3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3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3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3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3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3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3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3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3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3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3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3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3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3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3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3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3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3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13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3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3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3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3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3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3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3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3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3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3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3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3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3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3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3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3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3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3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3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3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3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3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3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3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3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3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3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3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3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3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3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3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3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3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3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3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3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135"/>
          <p:cNvGrpSpPr/>
          <p:nvPr/>
        </p:nvGrpSpPr>
        <p:grpSpPr>
          <a:xfrm>
            <a:off x="5857556" y="1206552"/>
            <a:ext cx="2590840" cy="1380235"/>
            <a:chOff x="233350" y="949250"/>
            <a:chExt cx="7137300" cy="3802300"/>
          </a:xfrm>
        </p:grpSpPr>
        <p:sp>
          <p:nvSpPr>
            <p:cNvPr id="8293" name="Google Shape;8293;p13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13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3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3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3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3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3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3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13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3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3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3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3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3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3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3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3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3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3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3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3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3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3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3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3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3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3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3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3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3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3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3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3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3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3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3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3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3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3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3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3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3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3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3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3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3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3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3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3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3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3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135"/>
          <p:cNvGrpSpPr/>
          <p:nvPr/>
        </p:nvGrpSpPr>
        <p:grpSpPr>
          <a:xfrm>
            <a:off x="7671985" y="3251325"/>
            <a:ext cx="104231" cy="320340"/>
            <a:chOff x="7564426" y="3224343"/>
            <a:chExt cx="119985" cy="368801"/>
          </a:xfrm>
        </p:grpSpPr>
        <p:sp>
          <p:nvSpPr>
            <p:cNvPr id="8345" name="Google Shape;8345;p13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3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135"/>
          <p:cNvGrpSpPr/>
          <p:nvPr/>
        </p:nvGrpSpPr>
        <p:grpSpPr>
          <a:xfrm>
            <a:off x="7371473" y="3245427"/>
            <a:ext cx="189489" cy="332132"/>
            <a:chOff x="8370831" y="3202002"/>
            <a:chExt cx="218129" cy="382376"/>
          </a:xfrm>
        </p:grpSpPr>
        <p:sp>
          <p:nvSpPr>
            <p:cNvPr id="8348" name="Google Shape;8348;p13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3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135"/>
          <p:cNvGrpSpPr/>
          <p:nvPr/>
        </p:nvGrpSpPr>
        <p:grpSpPr>
          <a:xfrm>
            <a:off x="8094863" y="3656559"/>
            <a:ext cx="309429" cy="267000"/>
            <a:chOff x="6742064" y="3750480"/>
            <a:chExt cx="399315" cy="344560"/>
          </a:xfrm>
        </p:grpSpPr>
        <p:sp>
          <p:nvSpPr>
            <p:cNvPr id="8351" name="Google Shape;8351;p13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13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135"/>
          <p:cNvGrpSpPr/>
          <p:nvPr/>
        </p:nvGrpSpPr>
        <p:grpSpPr>
          <a:xfrm>
            <a:off x="7633882" y="4007606"/>
            <a:ext cx="180437" cy="281608"/>
            <a:chOff x="7248525" y="3739696"/>
            <a:chExt cx="230531" cy="359790"/>
          </a:xfrm>
        </p:grpSpPr>
        <p:sp>
          <p:nvSpPr>
            <p:cNvPr id="8354" name="Google Shape;8354;p13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3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135"/>
          <p:cNvGrpSpPr/>
          <p:nvPr/>
        </p:nvGrpSpPr>
        <p:grpSpPr>
          <a:xfrm>
            <a:off x="7879801" y="3650830"/>
            <a:ext cx="162896" cy="278710"/>
            <a:chOff x="7601242" y="3729267"/>
            <a:chExt cx="222566" cy="380803"/>
          </a:xfrm>
        </p:grpSpPr>
        <p:sp>
          <p:nvSpPr>
            <p:cNvPr id="8357" name="Google Shape;8357;p13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3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9" name="Google Shape;8359;p13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0" name="Google Shape;8360;p135"/>
          <p:cNvGrpSpPr/>
          <p:nvPr/>
        </p:nvGrpSpPr>
        <p:grpSpPr>
          <a:xfrm>
            <a:off x="7369446" y="3651971"/>
            <a:ext cx="193543" cy="275990"/>
            <a:chOff x="8304647" y="3738687"/>
            <a:chExt cx="225076" cy="320956"/>
          </a:xfrm>
        </p:grpSpPr>
        <p:sp>
          <p:nvSpPr>
            <p:cNvPr id="8361" name="Google Shape;8361;p13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3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3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135"/>
          <p:cNvGrpSpPr/>
          <p:nvPr/>
        </p:nvGrpSpPr>
        <p:grpSpPr>
          <a:xfrm>
            <a:off x="7641939" y="3651971"/>
            <a:ext cx="178492" cy="275990"/>
            <a:chOff x="8615101" y="3738687"/>
            <a:chExt cx="207573" cy="320956"/>
          </a:xfrm>
        </p:grpSpPr>
        <p:sp>
          <p:nvSpPr>
            <p:cNvPr id="8365" name="Google Shape;8365;p13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13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3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8" name="Google Shape;8368;p13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135"/>
          <p:cNvGrpSpPr/>
          <p:nvPr/>
        </p:nvGrpSpPr>
        <p:grpSpPr>
          <a:xfrm>
            <a:off x="6036644" y="3773459"/>
            <a:ext cx="557670" cy="511283"/>
            <a:chOff x="6015419" y="3716859"/>
            <a:chExt cx="557671" cy="511283"/>
          </a:xfrm>
        </p:grpSpPr>
        <p:sp>
          <p:nvSpPr>
            <p:cNvPr id="8370" name="Google Shape;8370;p13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1" name="Google Shape;8371;p135"/>
            <p:cNvGrpSpPr/>
            <p:nvPr/>
          </p:nvGrpSpPr>
          <p:grpSpPr>
            <a:xfrm>
              <a:off x="6036094" y="3716980"/>
              <a:ext cx="529860" cy="510468"/>
              <a:chOff x="6036094" y="3716980"/>
              <a:chExt cx="529860" cy="510468"/>
            </a:xfrm>
          </p:grpSpPr>
          <p:sp>
            <p:nvSpPr>
              <p:cNvPr id="8372" name="Google Shape;8372;p13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3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3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3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3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3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3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3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3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3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82" name="Google Shape;8382;p135"/>
          <p:cNvGrpSpPr/>
          <p:nvPr/>
        </p:nvGrpSpPr>
        <p:grpSpPr>
          <a:xfrm>
            <a:off x="6665529" y="3130228"/>
            <a:ext cx="576302" cy="511871"/>
            <a:chOff x="6644304" y="3073628"/>
            <a:chExt cx="576302" cy="511871"/>
          </a:xfrm>
        </p:grpSpPr>
        <p:sp>
          <p:nvSpPr>
            <p:cNvPr id="8383" name="Google Shape;8383;p13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4" name="Google Shape;8384;p135"/>
            <p:cNvGrpSpPr/>
            <p:nvPr/>
          </p:nvGrpSpPr>
          <p:grpSpPr>
            <a:xfrm>
              <a:off x="6712169" y="3085440"/>
              <a:ext cx="481622" cy="494913"/>
              <a:chOff x="6712169" y="3085440"/>
              <a:chExt cx="481622" cy="494913"/>
            </a:xfrm>
          </p:grpSpPr>
          <p:sp>
            <p:nvSpPr>
              <p:cNvPr id="8385" name="Google Shape;8385;p13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3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3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3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3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0" name="Google Shape;8390;p13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3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3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3" name="Google Shape;8393;p13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4" name="Google Shape;8394;p135"/>
          <p:cNvGrpSpPr/>
          <p:nvPr/>
        </p:nvGrpSpPr>
        <p:grpSpPr>
          <a:xfrm>
            <a:off x="6673379" y="3773223"/>
            <a:ext cx="560631" cy="511352"/>
            <a:chOff x="6652154" y="3716623"/>
            <a:chExt cx="560631" cy="511352"/>
          </a:xfrm>
        </p:grpSpPr>
        <p:sp>
          <p:nvSpPr>
            <p:cNvPr id="8395" name="Google Shape;8395;p13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6" name="Google Shape;8396;p135"/>
            <p:cNvGrpSpPr/>
            <p:nvPr/>
          </p:nvGrpSpPr>
          <p:grpSpPr>
            <a:xfrm>
              <a:off x="6669657" y="3716715"/>
              <a:ext cx="466779" cy="464290"/>
              <a:chOff x="6669657" y="3716715"/>
              <a:chExt cx="466779" cy="464290"/>
            </a:xfrm>
          </p:grpSpPr>
          <p:sp>
            <p:nvSpPr>
              <p:cNvPr id="8397" name="Google Shape;8397;p13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3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3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3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3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3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3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3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3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3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3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3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3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10" name="Google Shape;8410;p135"/>
          <p:cNvGrpSpPr/>
          <p:nvPr/>
        </p:nvGrpSpPr>
        <p:grpSpPr>
          <a:xfrm>
            <a:off x="7867470" y="4054631"/>
            <a:ext cx="187557" cy="187557"/>
            <a:chOff x="8565775" y="671075"/>
            <a:chExt cx="441000" cy="441000"/>
          </a:xfrm>
        </p:grpSpPr>
        <p:sp>
          <p:nvSpPr>
            <p:cNvPr id="8411" name="Google Shape;8411;p13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13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3" name="Google Shape;8413;p13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3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5" name="Google Shape;8415;p135"/>
          <p:cNvGrpSpPr/>
          <p:nvPr/>
        </p:nvGrpSpPr>
        <p:grpSpPr>
          <a:xfrm>
            <a:off x="6021325" y="3132850"/>
            <a:ext cx="587871" cy="512373"/>
            <a:chOff x="6000100" y="3076250"/>
            <a:chExt cx="587871" cy="512373"/>
          </a:xfrm>
        </p:grpSpPr>
        <p:sp>
          <p:nvSpPr>
            <p:cNvPr id="8416" name="Google Shape;8416;p13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7" name="Google Shape;8417;p135"/>
            <p:cNvGrpSpPr/>
            <p:nvPr/>
          </p:nvGrpSpPr>
          <p:grpSpPr>
            <a:xfrm>
              <a:off x="6031360" y="3076713"/>
              <a:ext cx="539107" cy="480965"/>
              <a:chOff x="6031360" y="3076713"/>
              <a:chExt cx="539107" cy="480965"/>
            </a:xfrm>
          </p:grpSpPr>
          <p:sp>
            <p:nvSpPr>
              <p:cNvPr id="8418" name="Google Shape;8418;p13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3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3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3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3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3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3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25" name="Google Shape;8425;p135"/>
          <p:cNvGrpSpPr/>
          <p:nvPr/>
        </p:nvGrpSpPr>
        <p:grpSpPr>
          <a:xfrm>
            <a:off x="3597785" y="3065882"/>
            <a:ext cx="2241344" cy="1330656"/>
            <a:chOff x="3597785" y="3065882"/>
            <a:chExt cx="2241344" cy="1330656"/>
          </a:xfrm>
        </p:grpSpPr>
        <p:grpSp>
          <p:nvGrpSpPr>
            <p:cNvPr id="8426" name="Google Shape;8426;p135"/>
            <p:cNvGrpSpPr/>
            <p:nvPr/>
          </p:nvGrpSpPr>
          <p:grpSpPr>
            <a:xfrm>
              <a:off x="5296908" y="3937355"/>
              <a:ext cx="143198" cy="32380"/>
              <a:chOff x="5296908" y="3937355"/>
              <a:chExt cx="143198" cy="32380"/>
            </a:xfrm>
          </p:grpSpPr>
          <p:sp>
            <p:nvSpPr>
              <p:cNvPr id="8427" name="Google Shape;8427;p13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8" name="Google Shape;8428;p135"/>
              <p:cNvGrpSpPr/>
              <p:nvPr/>
            </p:nvGrpSpPr>
            <p:grpSpPr>
              <a:xfrm>
                <a:off x="5402331" y="3937355"/>
                <a:ext cx="37776" cy="32380"/>
                <a:chOff x="5402331" y="3937355"/>
                <a:chExt cx="37776" cy="32380"/>
              </a:xfrm>
            </p:grpSpPr>
            <p:sp>
              <p:nvSpPr>
                <p:cNvPr id="8429" name="Google Shape;8429;p13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3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135"/>
              <p:cNvGrpSpPr/>
              <p:nvPr/>
            </p:nvGrpSpPr>
            <p:grpSpPr>
              <a:xfrm>
                <a:off x="5296908" y="3937355"/>
                <a:ext cx="37783" cy="32380"/>
                <a:chOff x="5296908" y="3937355"/>
                <a:chExt cx="37783" cy="32380"/>
              </a:xfrm>
            </p:grpSpPr>
            <p:sp>
              <p:nvSpPr>
                <p:cNvPr id="8432" name="Google Shape;8432;p13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3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34" name="Google Shape;8434;p135"/>
            <p:cNvGrpSpPr/>
            <p:nvPr/>
          </p:nvGrpSpPr>
          <p:grpSpPr>
            <a:xfrm>
              <a:off x="4724163" y="3119631"/>
              <a:ext cx="120838" cy="84218"/>
              <a:chOff x="4724163" y="3119631"/>
              <a:chExt cx="120838" cy="84218"/>
            </a:xfrm>
          </p:grpSpPr>
          <p:grpSp>
            <p:nvGrpSpPr>
              <p:cNvPr id="8435" name="Google Shape;8435;p135"/>
              <p:cNvGrpSpPr/>
              <p:nvPr/>
            </p:nvGrpSpPr>
            <p:grpSpPr>
              <a:xfrm>
                <a:off x="4746712" y="3132773"/>
                <a:ext cx="86869" cy="56424"/>
                <a:chOff x="4746712" y="3132773"/>
                <a:chExt cx="86869" cy="56424"/>
              </a:xfrm>
            </p:grpSpPr>
            <p:sp>
              <p:nvSpPr>
                <p:cNvPr id="8436" name="Google Shape;8436;p13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3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35"/>
              <p:cNvGrpSpPr/>
              <p:nvPr/>
            </p:nvGrpSpPr>
            <p:grpSpPr>
              <a:xfrm>
                <a:off x="4773634" y="3143336"/>
                <a:ext cx="37776" cy="32451"/>
                <a:chOff x="4773634" y="3143336"/>
                <a:chExt cx="37776" cy="32451"/>
              </a:xfrm>
            </p:grpSpPr>
            <p:sp>
              <p:nvSpPr>
                <p:cNvPr id="8439" name="Google Shape;8439;p13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3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135"/>
              <p:cNvGrpSpPr/>
              <p:nvPr/>
            </p:nvGrpSpPr>
            <p:grpSpPr>
              <a:xfrm>
                <a:off x="4724163" y="3131248"/>
                <a:ext cx="37776" cy="32459"/>
                <a:chOff x="4724163" y="3131248"/>
                <a:chExt cx="37776" cy="32459"/>
              </a:xfrm>
            </p:grpSpPr>
            <p:sp>
              <p:nvSpPr>
                <p:cNvPr id="8442" name="Google Shape;8442;p13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3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135"/>
              <p:cNvGrpSpPr/>
              <p:nvPr/>
            </p:nvGrpSpPr>
            <p:grpSpPr>
              <a:xfrm>
                <a:off x="4755081" y="3176054"/>
                <a:ext cx="32357" cy="27795"/>
                <a:chOff x="4755081" y="3176054"/>
                <a:chExt cx="32357" cy="27795"/>
              </a:xfrm>
            </p:grpSpPr>
            <p:sp>
              <p:nvSpPr>
                <p:cNvPr id="8445" name="Google Shape;8445;p13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3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135"/>
              <p:cNvGrpSpPr/>
              <p:nvPr/>
            </p:nvGrpSpPr>
            <p:grpSpPr>
              <a:xfrm>
                <a:off x="4812550" y="3119631"/>
                <a:ext cx="32451" cy="27803"/>
                <a:chOff x="4812550" y="3119631"/>
                <a:chExt cx="32451" cy="27803"/>
              </a:xfrm>
            </p:grpSpPr>
            <p:sp>
              <p:nvSpPr>
                <p:cNvPr id="8448" name="Google Shape;8448;p13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13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0" name="Google Shape;8450;p135"/>
            <p:cNvGrpSpPr/>
            <p:nvPr/>
          </p:nvGrpSpPr>
          <p:grpSpPr>
            <a:xfrm>
              <a:off x="5382826" y="4027197"/>
              <a:ext cx="268967" cy="250422"/>
              <a:chOff x="5382826" y="4027197"/>
              <a:chExt cx="268967" cy="250422"/>
            </a:xfrm>
          </p:grpSpPr>
          <p:grpSp>
            <p:nvGrpSpPr>
              <p:cNvPr id="8451" name="Google Shape;8451;p135"/>
              <p:cNvGrpSpPr/>
              <p:nvPr/>
            </p:nvGrpSpPr>
            <p:grpSpPr>
              <a:xfrm>
                <a:off x="5405280" y="4042510"/>
                <a:ext cx="237570" cy="218647"/>
                <a:chOff x="5405280" y="4042510"/>
                <a:chExt cx="237570" cy="218647"/>
              </a:xfrm>
            </p:grpSpPr>
            <p:sp>
              <p:nvSpPr>
                <p:cNvPr id="8452" name="Google Shape;8452;p13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3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3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13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3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3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35"/>
              <p:cNvGrpSpPr/>
              <p:nvPr/>
            </p:nvGrpSpPr>
            <p:grpSpPr>
              <a:xfrm>
                <a:off x="5382826" y="4125549"/>
                <a:ext cx="37776" cy="32380"/>
                <a:chOff x="5382826" y="4125549"/>
                <a:chExt cx="37776" cy="32380"/>
              </a:xfrm>
            </p:grpSpPr>
            <p:sp>
              <p:nvSpPr>
                <p:cNvPr id="8459" name="Google Shape;8459;p13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3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135"/>
              <p:cNvGrpSpPr/>
              <p:nvPr/>
            </p:nvGrpSpPr>
            <p:grpSpPr>
              <a:xfrm>
                <a:off x="5475680" y="4195587"/>
                <a:ext cx="37783" cy="32364"/>
                <a:chOff x="5475680" y="4195587"/>
                <a:chExt cx="37783" cy="32364"/>
              </a:xfrm>
            </p:grpSpPr>
            <p:sp>
              <p:nvSpPr>
                <p:cNvPr id="8462" name="Google Shape;8462;p13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3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135"/>
              <p:cNvGrpSpPr/>
              <p:nvPr/>
            </p:nvGrpSpPr>
            <p:grpSpPr>
              <a:xfrm>
                <a:off x="5532575" y="4027197"/>
                <a:ext cx="33308" cy="32262"/>
                <a:chOff x="5532575" y="4027197"/>
                <a:chExt cx="33308" cy="32262"/>
              </a:xfrm>
            </p:grpSpPr>
            <p:sp>
              <p:nvSpPr>
                <p:cNvPr id="8465" name="Google Shape;8465;p13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3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135"/>
              <p:cNvGrpSpPr/>
              <p:nvPr/>
            </p:nvGrpSpPr>
            <p:grpSpPr>
              <a:xfrm>
                <a:off x="5590706" y="4245348"/>
                <a:ext cx="33497" cy="32270"/>
                <a:chOff x="5590706" y="4245348"/>
                <a:chExt cx="33497" cy="32270"/>
              </a:xfrm>
            </p:grpSpPr>
            <p:sp>
              <p:nvSpPr>
                <p:cNvPr id="8468" name="Google Shape;8468;p13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3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135"/>
              <p:cNvGrpSpPr/>
              <p:nvPr/>
            </p:nvGrpSpPr>
            <p:grpSpPr>
              <a:xfrm>
                <a:off x="5618681" y="4109677"/>
                <a:ext cx="33112" cy="32357"/>
                <a:chOff x="5618681" y="4109677"/>
                <a:chExt cx="33112" cy="32357"/>
              </a:xfrm>
            </p:grpSpPr>
            <p:sp>
              <p:nvSpPr>
                <p:cNvPr id="8471" name="Google Shape;8471;p13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3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135"/>
              <p:cNvGrpSpPr/>
              <p:nvPr/>
            </p:nvGrpSpPr>
            <p:grpSpPr>
              <a:xfrm>
                <a:off x="5479298" y="4128262"/>
                <a:ext cx="31405" cy="26906"/>
                <a:chOff x="5479298" y="4128262"/>
                <a:chExt cx="31405" cy="26906"/>
              </a:xfrm>
            </p:grpSpPr>
            <p:sp>
              <p:nvSpPr>
                <p:cNvPr id="8474" name="Google Shape;8474;p13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3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135"/>
              <p:cNvGrpSpPr/>
              <p:nvPr/>
            </p:nvGrpSpPr>
            <p:grpSpPr>
              <a:xfrm>
                <a:off x="5582903" y="4180116"/>
                <a:ext cx="31499" cy="26898"/>
                <a:chOff x="5582903" y="4180116"/>
                <a:chExt cx="31499" cy="26898"/>
              </a:xfrm>
            </p:grpSpPr>
            <p:sp>
              <p:nvSpPr>
                <p:cNvPr id="8477" name="Google Shape;8477;p13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3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9" name="Google Shape;8479;p135"/>
            <p:cNvGrpSpPr/>
            <p:nvPr/>
          </p:nvGrpSpPr>
          <p:grpSpPr>
            <a:xfrm>
              <a:off x="3977681" y="3230323"/>
              <a:ext cx="94584" cy="84085"/>
              <a:chOff x="3977681" y="3230323"/>
              <a:chExt cx="94584" cy="84085"/>
            </a:xfrm>
          </p:grpSpPr>
          <p:grpSp>
            <p:nvGrpSpPr>
              <p:cNvPr id="8480" name="Google Shape;8480;p135"/>
              <p:cNvGrpSpPr/>
              <p:nvPr/>
            </p:nvGrpSpPr>
            <p:grpSpPr>
              <a:xfrm>
                <a:off x="4000135" y="3243041"/>
                <a:ext cx="59570" cy="57186"/>
                <a:chOff x="4000135" y="3243041"/>
                <a:chExt cx="59570" cy="57186"/>
              </a:xfrm>
            </p:grpSpPr>
            <p:sp>
              <p:nvSpPr>
                <p:cNvPr id="8481" name="Google Shape;8481;p13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3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3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135"/>
              <p:cNvGrpSpPr/>
              <p:nvPr/>
            </p:nvGrpSpPr>
            <p:grpSpPr>
              <a:xfrm>
                <a:off x="3977681" y="3245872"/>
                <a:ext cx="37783" cy="32380"/>
                <a:chOff x="3977681" y="3245872"/>
                <a:chExt cx="37783" cy="32380"/>
              </a:xfrm>
            </p:grpSpPr>
            <p:sp>
              <p:nvSpPr>
                <p:cNvPr id="8485" name="Google Shape;8485;p13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3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135"/>
              <p:cNvGrpSpPr/>
              <p:nvPr/>
            </p:nvGrpSpPr>
            <p:grpSpPr>
              <a:xfrm>
                <a:off x="4040860" y="3262672"/>
                <a:ext cx="31405" cy="27001"/>
                <a:chOff x="4040860" y="3262672"/>
                <a:chExt cx="31405" cy="27001"/>
              </a:xfrm>
            </p:grpSpPr>
            <p:sp>
              <p:nvSpPr>
                <p:cNvPr id="8488" name="Google Shape;8488;p13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3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0" name="Google Shape;8490;p135"/>
              <p:cNvGrpSpPr/>
              <p:nvPr/>
            </p:nvGrpSpPr>
            <p:grpSpPr>
              <a:xfrm>
                <a:off x="4021072" y="3230323"/>
                <a:ext cx="31397" cy="26906"/>
                <a:chOff x="4021072" y="3230323"/>
                <a:chExt cx="31397" cy="26906"/>
              </a:xfrm>
            </p:grpSpPr>
            <p:sp>
              <p:nvSpPr>
                <p:cNvPr id="8491" name="Google Shape;8491;p13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3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135"/>
              <p:cNvGrpSpPr/>
              <p:nvPr/>
            </p:nvGrpSpPr>
            <p:grpSpPr>
              <a:xfrm>
                <a:off x="4001472" y="3287462"/>
                <a:ext cx="31499" cy="26945"/>
                <a:chOff x="4001472" y="3287462"/>
                <a:chExt cx="31499" cy="26945"/>
              </a:xfrm>
            </p:grpSpPr>
            <p:sp>
              <p:nvSpPr>
                <p:cNvPr id="8494" name="Google Shape;8494;p13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3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96" name="Google Shape;8496;p135"/>
            <p:cNvGrpSpPr/>
            <p:nvPr/>
          </p:nvGrpSpPr>
          <p:grpSpPr>
            <a:xfrm>
              <a:off x="4084715" y="3258865"/>
              <a:ext cx="184961" cy="137268"/>
              <a:chOff x="4084715" y="3258865"/>
              <a:chExt cx="184961" cy="137268"/>
            </a:xfrm>
          </p:grpSpPr>
          <p:grpSp>
            <p:nvGrpSpPr>
              <p:cNvPr id="8497" name="Google Shape;8497;p135"/>
              <p:cNvGrpSpPr/>
              <p:nvPr/>
            </p:nvGrpSpPr>
            <p:grpSpPr>
              <a:xfrm>
                <a:off x="4107453" y="3271583"/>
                <a:ext cx="153470" cy="110275"/>
                <a:chOff x="4107453" y="3271583"/>
                <a:chExt cx="153470" cy="110275"/>
              </a:xfrm>
            </p:grpSpPr>
            <p:sp>
              <p:nvSpPr>
                <p:cNvPr id="8498" name="Google Shape;8498;p13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3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3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3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135"/>
              <p:cNvGrpSpPr/>
              <p:nvPr/>
            </p:nvGrpSpPr>
            <p:grpSpPr>
              <a:xfrm>
                <a:off x="4136947" y="3258865"/>
                <a:ext cx="31499" cy="27001"/>
                <a:chOff x="4136947" y="3258865"/>
                <a:chExt cx="31499" cy="27001"/>
              </a:xfrm>
            </p:grpSpPr>
            <p:sp>
              <p:nvSpPr>
                <p:cNvPr id="8503" name="Google Shape;8503;p13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3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135"/>
              <p:cNvGrpSpPr/>
              <p:nvPr/>
            </p:nvGrpSpPr>
            <p:grpSpPr>
              <a:xfrm>
                <a:off x="4084715" y="3266478"/>
                <a:ext cx="31468" cy="26898"/>
                <a:chOff x="4084715" y="3266478"/>
                <a:chExt cx="31468" cy="26898"/>
              </a:xfrm>
            </p:grpSpPr>
            <p:sp>
              <p:nvSpPr>
                <p:cNvPr id="8506" name="Google Shape;8506;p13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3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135"/>
              <p:cNvGrpSpPr/>
              <p:nvPr/>
            </p:nvGrpSpPr>
            <p:grpSpPr>
              <a:xfrm>
                <a:off x="4159213" y="3279849"/>
                <a:ext cx="31405" cy="26945"/>
                <a:chOff x="4159213" y="3279849"/>
                <a:chExt cx="31405" cy="26945"/>
              </a:xfrm>
            </p:grpSpPr>
            <p:sp>
              <p:nvSpPr>
                <p:cNvPr id="8509" name="Google Shape;8509;p13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3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135"/>
              <p:cNvGrpSpPr/>
              <p:nvPr/>
            </p:nvGrpSpPr>
            <p:grpSpPr>
              <a:xfrm>
                <a:off x="4201550" y="3266502"/>
                <a:ext cx="31405" cy="26883"/>
                <a:chOff x="4201550" y="3266502"/>
                <a:chExt cx="31405" cy="26883"/>
              </a:xfrm>
            </p:grpSpPr>
            <p:sp>
              <p:nvSpPr>
                <p:cNvPr id="8512" name="Google Shape;8512;p13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3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135"/>
              <p:cNvGrpSpPr/>
              <p:nvPr/>
            </p:nvGrpSpPr>
            <p:grpSpPr>
              <a:xfrm>
                <a:off x="4201550" y="3338278"/>
                <a:ext cx="31405" cy="26930"/>
                <a:chOff x="4201550" y="3338278"/>
                <a:chExt cx="31405" cy="26930"/>
              </a:xfrm>
            </p:grpSpPr>
            <p:sp>
              <p:nvSpPr>
                <p:cNvPr id="8515" name="Google Shape;8515;p13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3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135"/>
              <p:cNvGrpSpPr/>
              <p:nvPr/>
            </p:nvGrpSpPr>
            <p:grpSpPr>
              <a:xfrm>
                <a:off x="4238272" y="3369132"/>
                <a:ext cx="31405" cy="27001"/>
                <a:chOff x="4238272" y="3369132"/>
                <a:chExt cx="31405" cy="27001"/>
              </a:xfrm>
            </p:grpSpPr>
            <p:sp>
              <p:nvSpPr>
                <p:cNvPr id="8518" name="Google Shape;8518;p13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3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0" name="Google Shape;8520;p135"/>
            <p:cNvGrpSpPr/>
            <p:nvPr/>
          </p:nvGrpSpPr>
          <p:grpSpPr>
            <a:xfrm>
              <a:off x="4068639" y="3200169"/>
              <a:ext cx="77643" cy="37272"/>
              <a:chOff x="4068639" y="3200169"/>
              <a:chExt cx="77643" cy="37272"/>
            </a:xfrm>
          </p:grpSpPr>
          <p:sp>
            <p:nvSpPr>
              <p:cNvPr id="8521" name="Google Shape;8521;p13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2" name="Google Shape;8522;p135"/>
              <p:cNvGrpSpPr/>
              <p:nvPr/>
            </p:nvGrpSpPr>
            <p:grpSpPr>
              <a:xfrm>
                <a:off x="4114878" y="3200169"/>
                <a:ext cx="31405" cy="26993"/>
                <a:chOff x="4114878" y="3200169"/>
                <a:chExt cx="31405" cy="26993"/>
              </a:xfrm>
            </p:grpSpPr>
            <p:sp>
              <p:nvSpPr>
                <p:cNvPr id="8523" name="Google Shape;8523;p13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3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135"/>
              <p:cNvGrpSpPr/>
              <p:nvPr/>
            </p:nvGrpSpPr>
            <p:grpSpPr>
              <a:xfrm>
                <a:off x="4068639" y="3210535"/>
                <a:ext cx="31499" cy="26906"/>
                <a:chOff x="4068639" y="3210535"/>
                <a:chExt cx="31499" cy="26906"/>
              </a:xfrm>
            </p:grpSpPr>
            <p:sp>
              <p:nvSpPr>
                <p:cNvPr id="8526" name="Google Shape;8526;p13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3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28" name="Google Shape;8528;p135"/>
            <p:cNvGrpSpPr/>
            <p:nvPr/>
          </p:nvGrpSpPr>
          <p:grpSpPr>
            <a:xfrm>
              <a:off x="3869702" y="3066935"/>
              <a:ext cx="382664" cy="190294"/>
              <a:chOff x="3869702" y="3066935"/>
              <a:chExt cx="382664" cy="190294"/>
            </a:xfrm>
          </p:grpSpPr>
          <p:grpSp>
            <p:nvGrpSpPr>
              <p:cNvPr id="8529" name="Google Shape;8529;p135"/>
              <p:cNvGrpSpPr/>
              <p:nvPr/>
            </p:nvGrpSpPr>
            <p:grpSpPr>
              <a:xfrm>
                <a:off x="3888633" y="3082351"/>
                <a:ext cx="351172" cy="160698"/>
                <a:chOff x="3888633" y="3082351"/>
                <a:chExt cx="351172" cy="160698"/>
              </a:xfrm>
            </p:grpSpPr>
            <p:sp>
              <p:nvSpPr>
                <p:cNvPr id="8530" name="Google Shape;8530;p13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3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3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3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3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3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135"/>
              <p:cNvGrpSpPr/>
              <p:nvPr/>
            </p:nvGrpSpPr>
            <p:grpSpPr>
              <a:xfrm>
                <a:off x="4143703" y="3066935"/>
                <a:ext cx="37783" cy="32357"/>
                <a:chOff x="4143703" y="3066935"/>
                <a:chExt cx="37783" cy="32357"/>
              </a:xfrm>
            </p:grpSpPr>
            <p:sp>
              <p:nvSpPr>
                <p:cNvPr id="8537" name="Google Shape;8537;p13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3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135"/>
              <p:cNvGrpSpPr/>
              <p:nvPr/>
            </p:nvGrpSpPr>
            <p:grpSpPr>
              <a:xfrm>
                <a:off x="4044565" y="3103563"/>
                <a:ext cx="37783" cy="32451"/>
                <a:chOff x="4044565" y="3103563"/>
                <a:chExt cx="37783" cy="32451"/>
              </a:xfrm>
            </p:grpSpPr>
            <p:sp>
              <p:nvSpPr>
                <p:cNvPr id="8540" name="Google Shape;8540;p13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3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35"/>
              <p:cNvGrpSpPr/>
              <p:nvPr/>
            </p:nvGrpSpPr>
            <p:grpSpPr>
              <a:xfrm>
                <a:off x="4017454" y="3188237"/>
                <a:ext cx="37776" cy="32357"/>
                <a:chOff x="4017454" y="3188237"/>
                <a:chExt cx="37776" cy="32357"/>
              </a:xfrm>
            </p:grpSpPr>
            <p:sp>
              <p:nvSpPr>
                <p:cNvPr id="8543" name="Google Shape;8543;p13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3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135"/>
              <p:cNvGrpSpPr/>
              <p:nvPr/>
            </p:nvGrpSpPr>
            <p:grpSpPr>
              <a:xfrm>
                <a:off x="3921548" y="3157509"/>
                <a:ext cx="37783" cy="32357"/>
                <a:chOff x="3921548" y="3157509"/>
                <a:chExt cx="37783" cy="32357"/>
              </a:xfrm>
            </p:grpSpPr>
            <p:sp>
              <p:nvSpPr>
                <p:cNvPr id="8546" name="Google Shape;8546;p13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3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135"/>
              <p:cNvGrpSpPr/>
              <p:nvPr/>
            </p:nvGrpSpPr>
            <p:grpSpPr>
              <a:xfrm>
                <a:off x="3939056" y="3211620"/>
                <a:ext cx="37783" cy="32380"/>
                <a:chOff x="3939056" y="3211620"/>
                <a:chExt cx="37783" cy="32380"/>
              </a:xfrm>
            </p:grpSpPr>
            <p:sp>
              <p:nvSpPr>
                <p:cNvPr id="8549" name="Google Shape;8549;p13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3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135"/>
              <p:cNvGrpSpPr/>
              <p:nvPr/>
            </p:nvGrpSpPr>
            <p:grpSpPr>
              <a:xfrm>
                <a:off x="4176240" y="3136965"/>
                <a:ext cx="31405" cy="26930"/>
                <a:chOff x="4176240" y="3136965"/>
                <a:chExt cx="31405" cy="26930"/>
              </a:xfrm>
            </p:grpSpPr>
            <p:sp>
              <p:nvSpPr>
                <p:cNvPr id="8552" name="Google Shape;8552;p13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3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135"/>
              <p:cNvGrpSpPr/>
              <p:nvPr/>
            </p:nvGrpSpPr>
            <p:grpSpPr>
              <a:xfrm>
                <a:off x="4133148" y="3152593"/>
                <a:ext cx="31499" cy="27001"/>
                <a:chOff x="4133148" y="3152593"/>
                <a:chExt cx="31499" cy="27001"/>
              </a:xfrm>
            </p:grpSpPr>
            <p:sp>
              <p:nvSpPr>
                <p:cNvPr id="8555" name="Google Shape;8555;p13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3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35"/>
              <p:cNvGrpSpPr/>
              <p:nvPr/>
            </p:nvGrpSpPr>
            <p:grpSpPr>
              <a:xfrm>
                <a:off x="4220866" y="3073534"/>
                <a:ext cx="31499" cy="26898"/>
                <a:chOff x="4220866" y="3073534"/>
                <a:chExt cx="31499" cy="26898"/>
              </a:xfrm>
            </p:grpSpPr>
            <p:sp>
              <p:nvSpPr>
                <p:cNvPr id="8558" name="Google Shape;8558;p13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3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135"/>
              <p:cNvGrpSpPr/>
              <p:nvPr/>
            </p:nvGrpSpPr>
            <p:grpSpPr>
              <a:xfrm>
                <a:off x="3869702" y="3230323"/>
                <a:ext cx="31499" cy="26906"/>
                <a:chOff x="3869702" y="3230323"/>
                <a:chExt cx="31499" cy="26906"/>
              </a:xfrm>
            </p:grpSpPr>
            <p:sp>
              <p:nvSpPr>
                <p:cNvPr id="8561" name="Google Shape;8561;p13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3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63" name="Google Shape;8563;p135"/>
            <p:cNvGrpSpPr/>
            <p:nvPr/>
          </p:nvGrpSpPr>
          <p:grpSpPr>
            <a:xfrm>
              <a:off x="4271383" y="3065882"/>
              <a:ext cx="304556" cy="341663"/>
              <a:chOff x="4271383" y="3065882"/>
              <a:chExt cx="304556" cy="341663"/>
            </a:xfrm>
          </p:grpSpPr>
          <p:grpSp>
            <p:nvGrpSpPr>
              <p:cNvPr id="8564" name="Google Shape;8564;p135"/>
              <p:cNvGrpSpPr/>
              <p:nvPr/>
            </p:nvGrpSpPr>
            <p:grpSpPr>
              <a:xfrm>
                <a:off x="4293838" y="3078639"/>
                <a:ext cx="269353" cy="311973"/>
                <a:chOff x="4293838" y="3078639"/>
                <a:chExt cx="269353" cy="311973"/>
              </a:xfrm>
            </p:grpSpPr>
            <p:sp>
              <p:nvSpPr>
                <p:cNvPr id="8565" name="Google Shape;8565;p13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3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3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3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3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13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3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3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3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3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3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3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3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3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3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3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3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135"/>
              <p:cNvGrpSpPr/>
              <p:nvPr/>
            </p:nvGrpSpPr>
            <p:grpSpPr>
              <a:xfrm>
                <a:off x="4538164" y="3342061"/>
                <a:ext cx="37776" cy="32380"/>
                <a:chOff x="4538164" y="3342061"/>
                <a:chExt cx="37776" cy="32380"/>
              </a:xfrm>
            </p:grpSpPr>
            <p:sp>
              <p:nvSpPr>
                <p:cNvPr id="8583" name="Google Shape;8583;p13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3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135"/>
              <p:cNvGrpSpPr/>
              <p:nvPr/>
            </p:nvGrpSpPr>
            <p:grpSpPr>
              <a:xfrm>
                <a:off x="4271383" y="3194742"/>
                <a:ext cx="37783" cy="32420"/>
                <a:chOff x="4271383" y="3194742"/>
                <a:chExt cx="37783" cy="32420"/>
              </a:xfrm>
            </p:grpSpPr>
            <p:sp>
              <p:nvSpPr>
                <p:cNvPr id="8586" name="Google Shape;8586;p13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3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135"/>
              <p:cNvGrpSpPr/>
              <p:nvPr/>
            </p:nvGrpSpPr>
            <p:grpSpPr>
              <a:xfrm>
                <a:off x="4284416" y="3084058"/>
                <a:ext cx="37783" cy="32357"/>
                <a:chOff x="4284416" y="3084058"/>
                <a:chExt cx="37783" cy="32357"/>
              </a:xfrm>
            </p:grpSpPr>
            <p:sp>
              <p:nvSpPr>
                <p:cNvPr id="8589" name="Google Shape;8589;p13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3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35"/>
              <p:cNvGrpSpPr/>
              <p:nvPr/>
            </p:nvGrpSpPr>
            <p:grpSpPr>
              <a:xfrm>
                <a:off x="4478697" y="3297561"/>
                <a:ext cx="37776" cy="32451"/>
                <a:chOff x="4478697" y="3297561"/>
                <a:chExt cx="37776" cy="32451"/>
              </a:xfrm>
            </p:grpSpPr>
            <p:sp>
              <p:nvSpPr>
                <p:cNvPr id="8592" name="Google Shape;8592;p13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3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135"/>
              <p:cNvGrpSpPr/>
              <p:nvPr/>
            </p:nvGrpSpPr>
            <p:grpSpPr>
              <a:xfrm>
                <a:off x="4411813" y="3331711"/>
                <a:ext cx="37776" cy="32451"/>
                <a:chOff x="4411813" y="3331711"/>
                <a:chExt cx="37776" cy="32451"/>
              </a:xfrm>
            </p:grpSpPr>
            <p:sp>
              <p:nvSpPr>
                <p:cNvPr id="8595" name="Google Shape;8595;p13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3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35"/>
              <p:cNvGrpSpPr/>
              <p:nvPr/>
            </p:nvGrpSpPr>
            <p:grpSpPr>
              <a:xfrm>
                <a:off x="4337984" y="3375188"/>
                <a:ext cx="37776" cy="32357"/>
                <a:chOff x="4337984" y="3375188"/>
                <a:chExt cx="37776" cy="32357"/>
              </a:xfrm>
            </p:grpSpPr>
            <p:sp>
              <p:nvSpPr>
                <p:cNvPr id="8598" name="Google Shape;8598;p13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3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35"/>
              <p:cNvGrpSpPr/>
              <p:nvPr/>
            </p:nvGrpSpPr>
            <p:grpSpPr>
              <a:xfrm>
                <a:off x="4494867" y="3090530"/>
                <a:ext cx="37878" cy="32451"/>
                <a:chOff x="4494867" y="3090530"/>
                <a:chExt cx="37878" cy="32451"/>
              </a:xfrm>
            </p:grpSpPr>
            <p:sp>
              <p:nvSpPr>
                <p:cNvPr id="8601" name="Google Shape;8601;p13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3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35"/>
              <p:cNvGrpSpPr/>
              <p:nvPr/>
            </p:nvGrpSpPr>
            <p:grpSpPr>
              <a:xfrm>
                <a:off x="4525124" y="3207774"/>
                <a:ext cx="37783" cy="32420"/>
                <a:chOff x="4525124" y="3207774"/>
                <a:chExt cx="37783" cy="32420"/>
              </a:xfrm>
            </p:grpSpPr>
            <p:sp>
              <p:nvSpPr>
                <p:cNvPr id="8604" name="Google Shape;8604;p13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3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135"/>
              <p:cNvGrpSpPr/>
              <p:nvPr/>
            </p:nvGrpSpPr>
            <p:grpSpPr>
              <a:xfrm>
                <a:off x="4440544" y="3176479"/>
                <a:ext cx="31499" cy="26898"/>
                <a:chOff x="4440544" y="3176479"/>
                <a:chExt cx="31499" cy="26898"/>
              </a:xfrm>
            </p:grpSpPr>
            <p:sp>
              <p:nvSpPr>
                <p:cNvPr id="8607" name="Google Shape;8607;p13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3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135"/>
              <p:cNvGrpSpPr/>
              <p:nvPr/>
            </p:nvGrpSpPr>
            <p:grpSpPr>
              <a:xfrm>
                <a:off x="4350545" y="3156400"/>
                <a:ext cx="31405" cy="27001"/>
                <a:chOff x="4350545" y="3156400"/>
                <a:chExt cx="31405" cy="27001"/>
              </a:xfrm>
            </p:grpSpPr>
            <p:sp>
              <p:nvSpPr>
                <p:cNvPr id="8610" name="Google Shape;8610;p13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3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135"/>
              <p:cNvGrpSpPr/>
              <p:nvPr/>
            </p:nvGrpSpPr>
            <p:grpSpPr>
              <a:xfrm>
                <a:off x="4376703" y="3255058"/>
                <a:ext cx="31405" cy="27001"/>
                <a:chOff x="4376703" y="3255058"/>
                <a:chExt cx="31405" cy="27001"/>
              </a:xfrm>
            </p:grpSpPr>
            <p:sp>
              <p:nvSpPr>
                <p:cNvPr id="8613" name="Google Shape;8613;p13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3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135"/>
              <p:cNvGrpSpPr/>
              <p:nvPr/>
            </p:nvGrpSpPr>
            <p:grpSpPr>
              <a:xfrm>
                <a:off x="4331322" y="3283656"/>
                <a:ext cx="31405" cy="26945"/>
                <a:chOff x="4331322" y="3283656"/>
                <a:chExt cx="31405" cy="26945"/>
              </a:xfrm>
            </p:grpSpPr>
            <p:sp>
              <p:nvSpPr>
                <p:cNvPr id="8616" name="Google Shape;8616;p13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3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135"/>
              <p:cNvGrpSpPr/>
              <p:nvPr/>
            </p:nvGrpSpPr>
            <p:grpSpPr>
              <a:xfrm>
                <a:off x="4380510" y="3065882"/>
                <a:ext cx="31405" cy="26938"/>
                <a:chOff x="4380510" y="3065882"/>
                <a:chExt cx="31405" cy="26938"/>
              </a:xfrm>
            </p:grpSpPr>
            <p:sp>
              <p:nvSpPr>
                <p:cNvPr id="8619" name="Google Shape;8619;p13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3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21" name="Google Shape;8621;p135"/>
            <p:cNvGrpSpPr/>
            <p:nvPr/>
          </p:nvGrpSpPr>
          <p:grpSpPr>
            <a:xfrm>
              <a:off x="4558998" y="3188237"/>
              <a:ext cx="1280131" cy="1052746"/>
              <a:chOff x="4558998" y="3188237"/>
              <a:chExt cx="1280131" cy="1052746"/>
            </a:xfrm>
          </p:grpSpPr>
          <p:sp>
            <p:nvSpPr>
              <p:cNvPr id="8622" name="Google Shape;8622;p13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3" name="Google Shape;8623;p135"/>
              <p:cNvGrpSpPr/>
              <p:nvPr/>
            </p:nvGrpSpPr>
            <p:grpSpPr>
              <a:xfrm>
                <a:off x="4579164" y="3203653"/>
                <a:ext cx="1244833" cy="1020397"/>
                <a:chOff x="4579164" y="3203653"/>
                <a:chExt cx="1244833" cy="1020397"/>
              </a:xfrm>
            </p:grpSpPr>
            <p:sp>
              <p:nvSpPr>
                <p:cNvPr id="8624" name="Google Shape;8624;p13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3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6" name="Google Shape;8626;p135"/>
                <p:cNvGrpSpPr/>
                <p:nvPr/>
              </p:nvGrpSpPr>
              <p:grpSpPr>
                <a:xfrm>
                  <a:off x="4579164" y="3203653"/>
                  <a:ext cx="1244833" cy="1020397"/>
                  <a:chOff x="4579164" y="3203653"/>
                  <a:chExt cx="1244833" cy="1020397"/>
                </a:xfrm>
              </p:grpSpPr>
              <p:sp>
                <p:nvSpPr>
                  <p:cNvPr id="8627" name="Google Shape;8627;p13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3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9" name="Google Shape;8629;p135"/>
                  <p:cNvGrpSpPr/>
                  <p:nvPr/>
                </p:nvGrpSpPr>
                <p:grpSpPr>
                  <a:xfrm>
                    <a:off x="4579164" y="3203653"/>
                    <a:ext cx="1244833" cy="1020397"/>
                    <a:chOff x="4579164" y="3203653"/>
                    <a:chExt cx="1244833" cy="1020397"/>
                  </a:xfrm>
                </p:grpSpPr>
                <p:sp>
                  <p:nvSpPr>
                    <p:cNvPr id="8630" name="Google Shape;8630;p13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3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3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3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3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3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3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3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8" name="Google Shape;8638;p135"/>
                    <p:cNvGrpSpPr/>
                    <p:nvPr/>
                  </p:nvGrpSpPr>
                  <p:grpSpPr>
                    <a:xfrm>
                      <a:off x="4579164" y="3203653"/>
                      <a:ext cx="1244833" cy="1020397"/>
                      <a:chOff x="4579164" y="3203653"/>
                      <a:chExt cx="1244833" cy="1020397"/>
                    </a:xfrm>
                  </p:grpSpPr>
                  <p:sp>
                    <p:nvSpPr>
                      <p:cNvPr id="8639" name="Google Shape;8639;p13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3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3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3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3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3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3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3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3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3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3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3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3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3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3" name="Google Shape;8653;p135"/>
                      <p:cNvGrpSpPr/>
                      <p:nvPr/>
                    </p:nvGrpSpPr>
                    <p:grpSpPr>
                      <a:xfrm>
                        <a:off x="4579164" y="3203653"/>
                        <a:ext cx="1244833" cy="1020397"/>
                        <a:chOff x="4579164" y="3203653"/>
                        <a:chExt cx="1244833" cy="1020397"/>
                      </a:xfrm>
                    </p:grpSpPr>
                    <p:sp>
                      <p:nvSpPr>
                        <p:cNvPr id="8654" name="Google Shape;8654;p13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3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3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3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3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3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3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3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3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3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3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3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3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3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3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3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3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3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3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3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3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3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3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3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135"/>
                        <p:cNvGrpSpPr/>
                        <p:nvPr/>
                      </p:nvGrpSpPr>
                      <p:grpSpPr>
                        <a:xfrm>
                          <a:off x="4579164" y="3203653"/>
                          <a:ext cx="1244833" cy="1020397"/>
                          <a:chOff x="4579164" y="3203653"/>
                          <a:chExt cx="1244833" cy="1020397"/>
                        </a:xfrm>
                      </p:grpSpPr>
                      <p:sp>
                        <p:nvSpPr>
                          <p:cNvPr id="8679" name="Google Shape;8679;p13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0" name="Google Shape;8680;p135"/>
                          <p:cNvGrpSpPr/>
                          <p:nvPr/>
                        </p:nvGrpSpPr>
                        <p:grpSpPr>
                          <a:xfrm>
                            <a:off x="4579164" y="3203653"/>
                            <a:ext cx="1244833" cy="1020397"/>
                            <a:chOff x="4579164" y="3203653"/>
                            <a:chExt cx="1244833" cy="1020397"/>
                          </a:xfrm>
                        </p:grpSpPr>
                        <p:sp>
                          <p:nvSpPr>
                            <p:cNvPr id="8681" name="Google Shape;8681;p13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3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3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3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3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3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3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135"/>
                            <p:cNvGrpSpPr/>
                            <p:nvPr/>
                          </p:nvGrpSpPr>
                          <p:grpSpPr>
                            <a:xfrm>
                              <a:off x="4579164" y="3203653"/>
                              <a:ext cx="1244833" cy="1020397"/>
                              <a:chOff x="4579164" y="3203653"/>
                              <a:chExt cx="1244833" cy="1020397"/>
                            </a:xfrm>
                          </p:grpSpPr>
                          <p:sp>
                            <p:nvSpPr>
                              <p:cNvPr id="8689" name="Google Shape;8689;p13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3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3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3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3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13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13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3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3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3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3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3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3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2" name="Google Shape;8702;p135"/>
                              <p:cNvGrpSpPr/>
                              <p:nvPr/>
                            </p:nvGrpSpPr>
                            <p:grpSpPr>
                              <a:xfrm>
                                <a:off x="4579164" y="3203653"/>
                                <a:ext cx="1244833" cy="1020397"/>
                                <a:chOff x="4579164" y="3203653"/>
                                <a:chExt cx="1244833" cy="1020397"/>
                              </a:xfrm>
                            </p:grpSpPr>
                            <p:sp>
                              <p:nvSpPr>
                                <p:cNvPr id="8703" name="Google Shape;8703;p13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3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3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3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3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3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13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0" name="Google Shape;8710;p135"/>
                                <p:cNvGrpSpPr/>
                                <p:nvPr/>
                              </p:nvGrpSpPr>
                              <p:grpSpPr>
                                <a:xfrm>
                                  <a:off x="4579164" y="3203653"/>
                                  <a:ext cx="1244833" cy="1020397"/>
                                  <a:chOff x="4579164" y="3203653"/>
                                  <a:chExt cx="1244833" cy="1020397"/>
                                </a:xfrm>
                              </p:grpSpPr>
                              <p:sp>
                                <p:nvSpPr>
                                  <p:cNvPr id="8711" name="Google Shape;8711;p13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3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3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3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3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6" name="Google Shape;8716;p135"/>
                                  <p:cNvGrpSpPr/>
                                  <p:nvPr/>
                                </p:nvGrpSpPr>
                                <p:grpSpPr>
                                  <a:xfrm>
                                    <a:off x="4579164" y="3203653"/>
                                    <a:ext cx="1244833" cy="1020397"/>
                                    <a:chOff x="4579164" y="3203653"/>
                                    <a:chExt cx="1244833" cy="1020397"/>
                                  </a:xfrm>
                                </p:grpSpPr>
                                <p:sp>
                                  <p:nvSpPr>
                                    <p:cNvPr id="8717" name="Google Shape;8717;p13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3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3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3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721" name="Google Shape;8721;p13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3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3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24" name="Google Shape;8724;p13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725" name="Google Shape;8725;p135"/>
              <p:cNvGrpSpPr/>
              <p:nvPr/>
            </p:nvGrpSpPr>
            <p:grpSpPr>
              <a:xfrm>
                <a:off x="4595437" y="3598775"/>
                <a:ext cx="37776" cy="32451"/>
                <a:chOff x="4595437" y="3598775"/>
                <a:chExt cx="37776" cy="32451"/>
              </a:xfrm>
            </p:grpSpPr>
            <p:sp>
              <p:nvSpPr>
                <p:cNvPr id="8726" name="Google Shape;8726;p13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3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135"/>
              <p:cNvGrpSpPr/>
              <p:nvPr/>
            </p:nvGrpSpPr>
            <p:grpSpPr>
              <a:xfrm>
                <a:off x="4641864" y="3524443"/>
                <a:ext cx="37776" cy="32380"/>
                <a:chOff x="4641864" y="3524443"/>
                <a:chExt cx="37776" cy="32380"/>
              </a:xfrm>
            </p:grpSpPr>
            <p:sp>
              <p:nvSpPr>
                <p:cNvPr id="8729" name="Google Shape;8729;p13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3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135"/>
              <p:cNvGrpSpPr/>
              <p:nvPr/>
            </p:nvGrpSpPr>
            <p:grpSpPr>
              <a:xfrm>
                <a:off x="4648431" y="3893901"/>
                <a:ext cx="37776" cy="32357"/>
                <a:chOff x="4648431" y="3893901"/>
                <a:chExt cx="37776" cy="32357"/>
              </a:xfrm>
            </p:grpSpPr>
            <p:sp>
              <p:nvSpPr>
                <p:cNvPr id="8732" name="Google Shape;8732;p13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3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135"/>
              <p:cNvGrpSpPr/>
              <p:nvPr/>
            </p:nvGrpSpPr>
            <p:grpSpPr>
              <a:xfrm>
                <a:off x="4567752" y="3722908"/>
                <a:ext cx="37870" cy="32380"/>
                <a:chOff x="4567752" y="3722908"/>
                <a:chExt cx="37870" cy="32380"/>
              </a:xfrm>
            </p:grpSpPr>
            <p:sp>
              <p:nvSpPr>
                <p:cNvPr id="8735" name="Google Shape;8735;p13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3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135"/>
              <p:cNvGrpSpPr/>
              <p:nvPr/>
            </p:nvGrpSpPr>
            <p:grpSpPr>
              <a:xfrm>
                <a:off x="4617506" y="3652052"/>
                <a:ext cx="37783" cy="32357"/>
                <a:chOff x="4617506" y="3652052"/>
                <a:chExt cx="37783" cy="32357"/>
              </a:xfrm>
            </p:grpSpPr>
            <p:sp>
              <p:nvSpPr>
                <p:cNvPr id="8738" name="Google Shape;8738;p13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3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135"/>
              <p:cNvGrpSpPr/>
              <p:nvPr/>
            </p:nvGrpSpPr>
            <p:grpSpPr>
              <a:xfrm>
                <a:off x="4739005" y="3554149"/>
                <a:ext cx="37870" cy="32357"/>
                <a:chOff x="4739005" y="3554149"/>
                <a:chExt cx="37870" cy="32357"/>
              </a:xfrm>
            </p:grpSpPr>
            <p:sp>
              <p:nvSpPr>
                <p:cNvPr id="8741" name="Google Shape;8741;p13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3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135"/>
              <p:cNvGrpSpPr/>
              <p:nvPr/>
            </p:nvGrpSpPr>
            <p:grpSpPr>
              <a:xfrm>
                <a:off x="4806557" y="3630258"/>
                <a:ext cx="37776" cy="32364"/>
                <a:chOff x="4806557" y="3630258"/>
                <a:chExt cx="37776" cy="32364"/>
              </a:xfrm>
            </p:grpSpPr>
            <p:sp>
              <p:nvSpPr>
                <p:cNvPr id="8744" name="Google Shape;8744;p13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3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135"/>
              <p:cNvGrpSpPr/>
              <p:nvPr/>
            </p:nvGrpSpPr>
            <p:grpSpPr>
              <a:xfrm>
                <a:off x="4737007" y="4004357"/>
                <a:ext cx="37870" cy="32357"/>
                <a:chOff x="4737007" y="4004357"/>
                <a:chExt cx="37870" cy="32357"/>
              </a:xfrm>
            </p:grpSpPr>
            <p:sp>
              <p:nvSpPr>
                <p:cNvPr id="8747" name="Google Shape;8747;p13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3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9" name="Google Shape;8749;p135"/>
              <p:cNvGrpSpPr/>
              <p:nvPr/>
            </p:nvGrpSpPr>
            <p:grpSpPr>
              <a:xfrm>
                <a:off x="4773634" y="4208627"/>
                <a:ext cx="37776" cy="32357"/>
                <a:chOff x="4773634" y="4208627"/>
                <a:chExt cx="37776" cy="32357"/>
              </a:xfrm>
            </p:grpSpPr>
            <p:sp>
              <p:nvSpPr>
                <p:cNvPr id="8750" name="Google Shape;8750;p13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3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135"/>
              <p:cNvGrpSpPr/>
              <p:nvPr/>
            </p:nvGrpSpPr>
            <p:grpSpPr>
              <a:xfrm>
                <a:off x="4888282" y="4074764"/>
                <a:ext cx="37776" cy="32451"/>
                <a:chOff x="4888282" y="4074764"/>
                <a:chExt cx="37776" cy="32451"/>
              </a:xfrm>
            </p:grpSpPr>
            <p:sp>
              <p:nvSpPr>
                <p:cNvPr id="8753" name="Google Shape;8753;p13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3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135"/>
              <p:cNvGrpSpPr/>
              <p:nvPr/>
            </p:nvGrpSpPr>
            <p:grpSpPr>
              <a:xfrm>
                <a:off x="4901315" y="3804271"/>
                <a:ext cx="37776" cy="32364"/>
                <a:chOff x="4901315" y="3804271"/>
                <a:chExt cx="37776" cy="32364"/>
              </a:xfrm>
            </p:grpSpPr>
            <p:sp>
              <p:nvSpPr>
                <p:cNvPr id="8756" name="Google Shape;8756;p13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3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135"/>
              <p:cNvGrpSpPr/>
              <p:nvPr/>
            </p:nvGrpSpPr>
            <p:grpSpPr>
              <a:xfrm>
                <a:off x="4866394" y="3715035"/>
                <a:ext cx="37846" cy="32357"/>
                <a:chOff x="4866394" y="3715035"/>
                <a:chExt cx="37846" cy="32357"/>
              </a:xfrm>
            </p:grpSpPr>
            <p:sp>
              <p:nvSpPr>
                <p:cNvPr id="8759" name="Google Shape;8759;p13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3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135"/>
              <p:cNvGrpSpPr/>
              <p:nvPr/>
            </p:nvGrpSpPr>
            <p:grpSpPr>
              <a:xfrm>
                <a:off x="4979233" y="3839798"/>
                <a:ext cx="37878" cy="32420"/>
                <a:chOff x="4979233" y="3839798"/>
                <a:chExt cx="37878" cy="32420"/>
              </a:xfrm>
            </p:grpSpPr>
            <p:sp>
              <p:nvSpPr>
                <p:cNvPr id="8762" name="Google Shape;8762;p13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3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135"/>
              <p:cNvGrpSpPr/>
              <p:nvPr/>
            </p:nvGrpSpPr>
            <p:grpSpPr>
              <a:xfrm>
                <a:off x="4790662" y="3679147"/>
                <a:ext cx="37783" cy="32380"/>
                <a:chOff x="4790662" y="3679147"/>
                <a:chExt cx="37783" cy="32380"/>
              </a:xfrm>
            </p:grpSpPr>
            <p:sp>
              <p:nvSpPr>
                <p:cNvPr id="8765" name="Google Shape;8765;p13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3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135"/>
              <p:cNvGrpSpPr/>
              <p:nvPr/>
            </p:nvGrpSpPr>
            <p:grpSpPr>
              <a:xfrm>
                <a:off x="4857263" y="3557861"/>
                <a:ext cx="37776" cy="32357"/>
                <a:chOff x="4857263" y="3557861"/>
                <a:chExt cx="37776" cy="32357"/>
              </a:xfrm>
            </p:grpSpPr>
            <p:sp>
              <p:nvSpPr>
                <p:cNvPr id="8768" name="Google Shape;8768;p13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3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135"/>
              <p:cNvGrpSpPr/>
              <p:nvPr/>
            </p:nvGrpSpPr>
            <p:grpSpPr>
              <a:xfrm>
                <a:off x="4883902" y="3648033"/>
                <a:ext cx="37783" cy="32380"/>
                <a:chOff x="4883902" y="3648033"/>
                <a:chExt cx="37783" cy="32380"/>
              </a:xfrm>
            </p:grpSpPr>
            <p:sp>
              <p:nvSpPr>
                <p:cNvPr id="8771" name="Google Shape;8771;p13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3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135"/>
              <p:cNvGrpSpPr/>
              <p:nvPr/>
            </p:nvGrpSpPr>
            <p:grpSpPr>
              <a:xfrm>
                <a:off x="4907780" y="3347220"/>
                <a:ext cx="37878" cy="32357"/>
                <a:chOff x="4907780" y="3347220"/>
                <a:chExt cx="37878" cy="32357"/>
              </a:xfrm>
            </p:grpSpPr>
            <p:sp>
              <p:nvSpPr>
                <p:cNvPr id="8774" name="Google Shape;8774;p13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3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135"/>
              <p:cNvGrpSpPr/>
              <p:nvPr/>
            </p:nvGrpSpPr>
            <p:grpSpPr>
              <a:xfrm>
                <a:off x="5065048" y="3738150"/>
                <a:ext cx="37783" cy="32364"/>
                <a:chOff x="5065048" y="3738150"/>
                <a:chExt cx="37783" cy="32364"/>
              </a:xfrm>
            </p:grpSpPr>
            <p:sp>
              <p:nvSpPr>
                <p:cNvPr id="8777" name="Google Shape;8777;p13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3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35"/>
              <p:cNvGrpSpPr/>
              <p:nvPr/>
            </p:nvGrpSpPr>
            <p:grpSpPr>
              <a:xfrm>
                <a:off x="5071616" y="3284615"/>
                <a:ext cx="37783" cy="32357"/>
                <a:chOff x="5071616" y="3284615"/>
                <a:chExt cx="37783" cy="32357"/>
              </a:xfrm>
            </p:grpSpPr>
            <p:sp>
              <p:nvSpPr>
                <p:cNvPr id="8780" name="Google Shape;8780;p13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3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135"/>
              <p:cNvGrpSpPr/>
              <p:nvPr/>
            </p:nvGrpSpPr>
            <p:grpSpPr>
              <a:xfrm>
                <a:off x="5389291" y="3759921"/>
                <a:ext cx="37783" cy="32380"/>
                <a:chOff x="5389291" y="3759921"/>
                <a:chExt cx="37783" cy="32380"/>
              </a:xfrm>
            </p:grpSpPr>
            <p:sp>
              <p:nvSpPr>
                <p:cNvPr id="8783" name="Google Shape;8783;p13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3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35"/>
              <p:cNvGrpSpPr/>
              <p:nvPr/>
            </p:nvGrpSpPr>
            <p:grpSpPr>
              <a:xfrm>
                <a:off x="5431534" y="3632932"/>
                <a:ext cx="37878" cy="32451"/>
                <a:chOff x="5431534" y="3632932"/>
                <a:chExt cx="37878" cy="32451"/>
              </a:xfrm>
            </p:grpSpPr>
            <p:sp>
              <p:nvSpPr>
                <p:cNvPr id="8786" name="Google Shape;8786;p13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3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135"/>
              <p:cNvGrpSpPr/>
              <p:nvPr/>
            </p:nvGrpSpPr>
            <p:grpSpPr>
              <a:xfrm>
                <a:off x="5540755" y="3544829"/>
                <a:ext cx="37783" cy="32357"/>
                <a:chOff x="5540755" y="3544829"/>
                <a:chExt cx="37783" cy="32357"/>
              </a:xfrm>
            </p:grpSpPr>
            <p:sp>
              <p:nvSpPr>
                <p:cNvPr id="8789" name="Google Shape;8789;p13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3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135"/>
              <p:cNvGrpSpPr/>
              <p:nvPr/>
            </p:nvGrpSpPr>
            <p:grpSpPr>
              <a:xfrm>
                <a:off x="5579293" y="3412107"/>
                <a:ext cx="37776" cy="32357"/>
                <a:chOff x="5579293" y="3412107"/>
                <a:chExt cx="37776" cy="32357"/>
              </a:xfrm>
            </p:grpSpPr>
            <p:sp>
              <p:nvSpPr>
                <p:cNvPr id="8792" name="Google Shape;8792;p13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3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4" name="Google Shape;8794;p135"/>
              <p:cNvGrpSpPr/>
              <p:nvPr/>
            </p:nvGrpSpPr>
            <p:grpSpPr>
              <a:xfrm>
                <a:off x="5801346" y="3284615"/>
                <a:ext cx="37783" cy="32357"/>
                <a:chOff x="5801346" y="3284615"/>
                <a:chExt cx="37783" cy="32357"/>
              </a:xfrm>
            </p:grpSpPr>
            <p:sp>
              <p:nvSpPr>
                <p:cNvPr id="8795" name="Google Shape;8795;p13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3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35"/>
              <p:cNvGrpSpPr/>
              <p:nvPr/>
            </p:nvGrpSpPr>
            <p:grpSpPr>
              <a:xfrm>
                <a:off x="5763578" y="3399067"/>
                <a:ext cx="37776" cy="32364"/>
                <a:chOff x="5763578" y="3399067"/>
                <a:chExt cx="37776" cy="32364"/>
              </a:xfrm>
            </p:grpSpPr>
            <p:sp>
              <p:nvSpPr>
                <p:cNvPr id="8798" name="Google Shape;8798;p13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3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135"/>
              <p:cNvGrpSpPr/>
              <p:nvPr/>
            </p:nvGrpSpPr>
            <p:grpSpPr>
              <a:xfrm>
                <a:off x="5395858" y="3230952"/>
                <a:ext cx="37776" cy="32364"/>
                <a:chOff x="5395858" y="3230952"/>
                <a:chExt cx="37776" cy="32364"/>
              </a:xfrm>
            </p:grpSpPr>
            <p:sp>
              <p:nvSpPr>
                <p:cNvPr id="8801" name="Google Shape;8801;p13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3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135"/>
              <p:cNvGrpSpPr/>
              <p:nvPr/>
            </p:nvGrpSpPr>
            <p:grpSpPr>
              <a:xfrm>
                <a:off x="5264088" y="3188237"/>
                <a:ext cx="37776" cy="32357"/>
                <a:chOff x="5264088" y="3188237"/>
                <a:chExt cx="37776" cy="32357"/>
              </a:xfrm>
            </p:grpSpPr>
            <p:sp>
              <p:nvSpPr>
                <p:cNvPr id="8804" name="Google Shape;8804;p13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3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135"/>
              <p:cNvGrpSpPr/>
              <p:nvPr/>
            </p:nvGrpSpPr>
            <p:grpSpPr>
              <a:xfrm>
                <a:off x="5585758" y="3237425"/>
                <a:ext cx="37878" cy="32357"/>
                <a:chOff x="5585758" y="3237425"/>
                <a:chExt cx="37878" cy="32357"/>
              </a:xfrm>
            </p:grpSpPr>
            <p:sp>
              <p:nvSpPr>
                <p:cNvPr id="8807" name="Google Shape;8807;p13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3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135"/>
              <p:cNvGrpSpPr/>
              <p:nvPr/>
            </p:nvGrpSpPr>
            <p:grpSpPr>
              <a:xfrm>
                <a:off x="4874196" y="3291088"/>
                <a:ext cx="37878" cy="32451"/>
                <a:chOff x="4874196" y="3291088"/>
                <a:chExt cx="37878" cy="32451"/>
              </a:xfrm>
            </p:grpSpPr>
            <p:sp>
              <p:nvSpPr>
                <p:cNvPr id="8810" name="Google Shape;8810;p13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3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135"/>
              <p:cNvGrpSpPr/>
              <p:nvPr/>
            </p:nvGrpSpPr>
            <p:grpSpPr>
              <a:xfrm>
                <a:off x="5197770" y="3785466"/>
                <a:ext cx="37783" cy="32427"/>
                <a:chOff x="5197770" y="3785466"/>
                <a:chExt cx="37783" cy="32427"/>
              </a:xfrm>
            </p:grpSpPr>
            <p:sp>
              <p:nvSpPr>
                <p:cNvPr id="8813" name="Google Shape;8813;p13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3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35"/>
              <p:cNvGrpSpPr/>
              <p:nvPr/>
            </p:nvGrpSpPr>
            <p:grpSpPr>
              <a:xfrm>
                <a:off x="5177699" y="3492117"/>
                <a:ext cx="37776" cy="32357"/>
                <a:chOff x="5177699" y="3492117"/>
                <a:chExt cx="37776" cy="32357"/>
              </a:xfrm>
            </p:grpSpPr>
            <p:sp>
              <p:nvSpPr>
                <p:cNvPr id="8816" name="Google Shape;8816;p13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3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135"/>
              <p:cNvGrpSpPr/>
              <p:nvPr/>
            </p:nvGrpSpPr>
            <p:grpSpPr>
              <a:xfrm>
                <a:off x="5349431" y="3622346"/>
                <a:ext cx="37870" cy="32380"/>
                <a:chOff x="5349431" y="3622346"/>
                <a:chExt cx="37870" cy="32380"/>
              </a:xfrm>
            </p:grpSpPr>
            <p:sp>
              <p:nvSpPr>
                <p:cNvPr id="8819" name="Google Shape;8819;p13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3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135"/>
              <p:cNvGrpSpPr/>
              <p:nvPr/>
            </p:nvGrpSpPr>
            <p:grpSpPr>
              <a:xfrm>
                <a:off x="5068855" y="3563980"/>
                <a:ext cx="53954" cy="46223"/>
                <a:chOff x="5068855" y="3563980"/>
                <a:chExt cx="53954" cy="46223"/>
              </a:xfrm>
            </p:grpSpPr>
            <p:sp>
              <p:nvSpPr>
                <p:cNvPr id="8822" name="Google Shape;8822;p13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3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135"/>
              <p:cNvGrpSpPr/>
              <p:nvPr/>
            </p:nvGrpSpPr>
            <p:grpSpPr>
              <a:xfrm>
                <a:off x="5037654" y="3392507"/>
                <a:ext cx="37870" cy="32451"/>
                <a:chOff x="5037654" y="3392507"/>
                <a:chExt cx="37870" cy="32451"/>
              </a:xfrm>
            </p:grpSpPr>
            <p:sp>
              <p:nvSpPr>
                <p:cNvPr id="8825" name="Google Shape;8825;p13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3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35"/>
              <p:cNvGrpSpPr/>
              <p:nvPr/>
            </p:nvGrpSpPr>
            <p:grpSpPr>
              <a:xfrm>
                <a:off x="5456560" y="3368629"/>
                <a:ext cx="37870" cy="32451"/>
                <a:chOff x="5456560" y="3368629"/>
                <a:chExt cx="37870" cy="32451"/>
              </a:xfrm>
            </p:grpSpPr>
            <p:sp>
              <p:nvSpPr>
                <p:cNvPr id="8828" name="Google Shape;8828;p13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3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135"/>
              <p:cNvGrpSpPr/>
              <p:nvPr/>
            </p:nvGrpSpPr>
            <p:grpSpPr>
              <a:xfrm>
                <a:off x="4755749" y="3501516"/>
                <a:ext cx="46246" cy="39608"/>
                <a:chOff x="4755749" y="3501516"/>
                <a:chExt cx="46246" cy="39608"/>
              </a:xfrm>
            </p:grpSpPr>
            <p:sp>
              <p:nvSpPr>
                <p:cNvPr id="8831" name="Google Shape;8831;p13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3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135"/>
              <p:cNvGrpSpPr/>
              <p:nvPr/>
            </p:nvGrpSpPr>
            <p:grpSpPr>
              <a:xfrm>
                <a:off x="4681346" y="3485582"/>
                <a:ext cx="37783" cy="32427"/>
                <a:chOff x="4681346" y="3485582"/>
                <a:chExt cx="37783" cy="32427"/>
              </a:xfrm>
            </p:grpSpPr>
            <p:sp>
              <p:nvSpPr>
                <p:cNvPr id="8834" name="Google Shape;8834;p13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3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135"/>
              <p:cNvGrpSpPr/>
              <p:nvPr/>
            </p:nvGrpSpPr>
            <p:grpSpPr>
              <a:xfrm>
                <a:off x="4767067" y="3291088"/>
                <a:ext cx="37878" cy="32451"/>
                <a:chOff x="4767067" y="3291088"/>
                <a:chExt cx="37878" cy="32451"/>
              </a:xfrm>
            </p:grpSpPr>
            <p:sp>
              <p:nvSpPr>
                <p:cNvPr id="8837" name="Google Shape;8837;p13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3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135"/>
              <p:cNvGrpSpPr/>
              <p:nvPr/>
            </p:nvGrpSpPr>
            <p:grpSpPr>
              <a:xfrm>
                <a:off x="4687819" y="3405539"/>
                <a:ext cx="37776" cy="32451"/>
                <a:chOff x="4687819" y="3405539"/>
                <a:chExt cx="37776" cy="32451"/>
              </a:xfrm>
            </p:grpSpPr>
            <p:sp>
              <p:nvSpPr>
                <p:cNvPr id="8840" name="Google Shape;8840;p13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3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135"/>
              <p:cNvGrpSpPr/>
              <p:nvPr/>
            </p:nvGrpSpPr>
            <p:grpSpPr>
              <a:xfrm>
                <a:off x="4923101" y="3444809"/>
                <a:ext cx="52813" cy="45318"/>
                <a:chOff x="4923101" y="3444809"/>
                <a:chExt cx="52813" cy="45318"/>
              </a:xfrm>
            </p:grpSpPr>
            <p:sp>
              <p:nvSpPr>
                <p:cNvPr id="8843" name="Google Shape;8843;p13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3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135"/>
              <p:cNvGrpSpPr/>
              <p:nvPr/>
            </p:nvGrpSpPr>
            <p:grpSpPr>
              <a:xfrm>
                <a:off x="4846040" y="3654750"/>
                <a:ext cx="31405" cy="26993"/>
                <a:chOff x="4846040" y="3654750"/>
                <a:chExt cx="31405" cy="26993"/>
              </a:xfrm>
            </p:grpSpPr>
            <p:sp>
              <p:nvSpPr>
                <p:cNvPr id="8846" name="Google Shape;8846;p13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3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35"/>
              <p:cNvGrpSpPr/>
              <p:nvPr/>
            </p:nvGrpSpPr>
            <p:grpSpPr>
              <a:xfrm>
                <a:off x="4925673" y="3691700"/>
                <a:ext cx="40253" cy="34472"/>
                <a:chOff x="4925673" y="3691700"/>
                <a:chExt cx="40253" cy="34472"/>
              </a:xfrm>
            </p:grpSpPr>
            <p:sp>
              <p:nvSpPr>
                <p:cNvPr id="8849" name="Google Shape;8849;p13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3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135"/>
              <p:cNvGrpSpPr/>
              <p:nvPr/>
            </p:nvGrpSpPr>
            <p:grpSpPr>
              <a:xfrm>
                <a:off x="4894653" y="3740848"/>
                <a:ext cx="31405" cy="26906"/>
                <a:chOff x="4894653" y="3740848"/>
                <a:chExt cx="31405" cy="26906"/>
              </a:xfrm>
            </p:grpSpPr>
            <p:sp>
              <p:nvSpPr>
                <p:cNvPr id="8852" name="Google Shape;8852;p13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3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4" name="Google Shape;8854;p135"/>
              <p:cNvGrpSpPr/>
              <p:nvPr/>
            </p:nvGrpSpPr>
            <p:grpSpPr>
              <a:xfrm>
                <a:off x="4962300" y="3696348"/>
                <a:ext cx="38255" cy="32773"/>
                <a:chOff x="4962300" y="3696348"/>
                <a:chExt cx="38255" cy="32773"/>
              </a:xfrm>
            </p:grpSpPr>
            <p:sp>
              <p:nvSpPr>
                <p:cNvPr id="8855" name="Google Shape;8855;p13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3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35"/>
              <p:cNvGrpSpPr/>
              <p:nvPr/>
            </p:nvGrpSpPr>
            <p:grpSpPr>
              <a:xfrm>
                <a:off x="4980185" y="3743349"/>
                <a:ext cx="31499" cy="26969"/>
                <a:chOff x="4980185" y="3743349"/>
                <a:chExt cx="31499" cy="26969"/>
              </a:xfrm>
            </p:grpSpPr>
            <p:sp>
              <p:nvSpPr>
                <p:cNvPr id="8858" name="Google Shape;8858;p13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3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135"/>
              <p:cNvGrpSpPr/>
              <p:nvPr/>
            </p:nvGrpSpPr>
            <p:grpSpPr>
              <a:xfrm>
                <a:off x="5013768" y="3734312"/>
                <a:ext cx="31499" cy="26969"/>
                <a:chOff x="5013768" y="3734312"/>
                <a:chExt cx="31499" cy="26969"/>
              </a:xfrm>
            </p:grpSpPr>
            <p:sp>
              <p:nvSpPr>
                <p:cNvPr id="8861" name="Google Shape;8861;p13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3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35"/>
              <p:cNvGrpSpPr/>
              <p:nvPr/>
            </p:nvGrpSpPr>
            <p:grpSpPr>
              <a:xfrm>
                <a:off x="5036703" y="3764545"/>
                <a:ext cx="31499" cy="26898"/>
                <a:chOff x="5036703" y="3764545"/>
                <a:chExt cx="31499" cy="26898"/>
              </a:xfrm>
            </p:grpSpPr>
            <p:sp>
              <p:nvSpPr>
                <p:cNvPr id="8864" name="Google Shape;8864;p13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3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135"/>
              <p:cNvGrpSpPr/>
              <p:nvPr/>
            </p:nvGrpSpPr>
            <p:grpSpPr>
              <a:xfrm>
                <a:off x="4953546" y="3768352"/>
                <a:ext cx="31405" cy="26898"/>
                <a:chOff x="4953546" y="3768352"/>
                <a:chExt cx="31405" cy="26898"/>
              </a:xfrm>
            </p:grpSpPr>
            <p:sp>
              <p:nvSpPr>
                <p:cNvPr id="8867" name="Google Shape;8867;p13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3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135"/>
              <p:cNvGrpSpPr/>
              <p:nvPr/>
            </p:nvGrpSpPr>
            <p:grpSpPr>
              <a:xfrm>
                <a:off x="4964770" y="3814016"/>
                <a:ext cx="31499" cy="26993"/>
                <a:chOff x="4964770" y="3814016"/>
                <a:chExt cx="31499" cy="26993"/>
              </a:xfrm>
            </p:grpSpPr>
            <p:sp>
              <p:nvSpPr>
                <p:cNvPr id="8870" name="Google Shape;8870;p13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3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135"/>
              <p:cNvGrpSpPr/>
              <p:nvPr/>
            </p:nvGrpSpPr>
            <p:grpSpPr>
              <a:xfrm>
                <a:off x="4923290" y="3800504"/>
                <a:ext cx="31468" cy="26898"/>
                <a:chOff x="4923290" y="3800504"/>
                <a:chExt cx="31468" cy="26898"/>
              </a:xfrm>
            </p:grpSpPr>
            <p:sp>
              <p:nvSpPr>
                <p:cNvPr id="8873" name="Google Shape;8873;p13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3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135"/>
              <p:cNvGrpSpPr/>
              <p:nvPr/>
            </p:nvGrpSpPr>
            <p:grpSpPr>
              <a:xfrm>
                <a:off x="5108534" y="3650943"/>
                <a:ext cx="31405" cy="26993"/>
                <a:chOff x="5108534" y="3650943"/>
                <a:chExt cx="31405" cy="26993"/>
              </a:xfrm>
            </p:grpSpPr>
            <p:sp>
              <p:nvSpPr>
                <p:cNvPr id="8876" name="Google Shape;8876;p13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3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35"/>
              <p:cNvGrpSpPr/>
              <p:nvPr/>
            </p:nvGrpSpPr>
            <p:grpSpPr>
              <a:xfrm>
                <a:off x="5119380" y="3760739"/>
                <a:ext cx="31499" cy="26993"/>
                <a:chOff x="5119380" y="3760739"/>
                <a:chExt cx="31499" cy="26993"/>
              </a:xfrm>
            </p:grpSpPr>
            <p:sp>
              <p:nvSpPr>
                <p:cNvPr id="8879" name="Google Shape;8879;p13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3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135"/>
              <p:cNvGrpSpPr/>
              <p:nvPr/>
            </p:nvGrpSpPr>
            <p:grpSpPr>
              <a:xfrm>
                <a:off x="5119380" y="3788235"/>
                <a:ext cx="31499" cy="26993"/>
                <a:chOff x="5119380" y="3788235"/>
                <a:chExt cx="31499" cy="26993"/>
              </a:xfrm>
            </p:grpSpPr>
            <p:sp>
              <p:nvSpPr>
                <p:cNvPr id="8882" name="Google Shape;8882;p13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3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135"/>
              <p:cNvGrpSpPr/>
              <p:nvPr/>
            </p:nvGrpSpPr>
            <p:grpSpPr>
              <a:xfrm>
                <a:off x="5158005" y="3875284"/>
                <a:ext cx="31405" cy="27001"/>
                <a:chOff x="5158005" y="3875284"/>
                <a:chExt cx="31405" cy="27001"/>
              </a:xfrm>
            </p:grpSpPr>
            <p:sp>
              <p:nvSpPr>
                <p:cNvPr id="8885" name="Google Shape;8885;p13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3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135"/>
              <p:cNvGrpSpPr/>
              <p:nvPr/>
            </p:nvGrpSpPr>
            <p:grpSpPr>
              <a:xfrm>
                <a:off x="5233163" y="3764545"/>
                <a:ext cx="31499" cy="26898"/>
                <a:chOff x="5233163" y="3764545"/>
                <a:chExt cx="31499" cy="26898"/>
              </a:xfrm>
            </p:grpSpPr>
            <p:sp>
              <p:nvSpPr>
                <p:cNvPr id="8888" name="Google Shape;8888;p13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3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35"/>
              <p:cNvGrpSpPr/>
              <p:nvPr/>
            </p:nvGrpSpPr>
            <p:grpSpPr>
              <a:xfrm>
                <a:off x="5276168" y="3805545"/>
                <a:ext cx="31499" cy="26906"/>
                <a:chOff x="5276168" y="3805545"/>
                <a:chExt cx="31499" cy="26906"/>
              </a:xfrm>
            </p:grpSpPr>
            <p:sp>
              <p:nvSpPr>
                <p:cNvPr id="8891" name="Google Shape;8891;p13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3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135"/>
              <p:cNvGrpSpPr/>
              <p:nvPr/>
            </p:nvGrpSpPr>
            <p:grpSpPr>
              <a:xfrm>
                <a:off x="5294053" y="3851933"/>
                <a:ext cx="31405" cy="26945"/>
                <a:chOff x="5294053" y="3851933"/>
                <a:chExt cx="31405" cy="26945"/>
              </a:xfrm>
            </p:grpSpPr>
            <p:sp>
              <p:nvSpPr>
                <p:cNvPr id="8894" name="Google Shape;8894;p13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3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35"/>
              <p:cNvGrpSpPr/>
              <p:nvPr/>
            </p:nvGrpSpPr>
            <p:grpSpPr>
              <a:xfrm>
                <a:off x="5341723" y="3851902"/>
                <a:ext cx="31405" cy="26977"/>
                <a:chOff x="5341723" y="3851902"/>
                <a:chExt cx="31405" cy="26977"/>
              </a:xfrm>
            </p:grpSpPr>
            <p:sp>
              <p:nvSpPr>
                <p:cNvPr id="8897" name="Google Shape;8897;p13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3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35"/>
              <p:cNvGrpSpPr/>
              <p:nvPr/>
            </p:nvGrpSpPr>
            <p:grpSpPr>
              <a:xfrm>
                <a:off x="5054871" y="3507855"/>
                <a:ext cx="31405" cy="26993"/>
                <a:chOff x="5054871" y="3507855"/>
                <a:chExt cx="31405" cy="26993"/>
              </a:xfrm>
            </p:grpSpPr>
            <p:sp>
              <p:nvSpPr>
                <p:cNvPr id="8900" name="Google Shape;8900;p13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3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135"/>
              <p:cNvGrpSpPr/>
              <p:nvPr/>
            </p:nvGrpSpPr>
            <p:grpSpPr>
              <a:xfrm>
                <a:off x="4876579" y="3675325"/>
                <a:ext cx="31405" cy="26969"/>
                <a:chOff x="4876579" y="3675325"/>
                <a:chExt cx="31405" cy="26969"/>
              </a:xfrm>
            </p:grpSpPr>
            <p:sp>
              <p:nvSpPr>
                <p:cNvPr id="8903" name="Google Shape;8903;p13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3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135"/>
              <p:cNvGrpSpPr/>
              <p:nvPr/>
            </p:nvGrpSpPr>
            <p:grpSpPr>
              <a:xfrm>
                <a:off x="4842233" y="3688333"/>
                <a:ext cx="31405" cy="26993"/>
                <a:chOff x="4842233" y="3688333"/>
                <a:chExt cx="31405" cy="26993"/>
              </a:xfrm>
            </p:grpSpPr>
            <p:sp>
              <p:nvSpPr>
                <p:cNvPr id="8906" name="Google Shape;8906;p13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3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135"/>
              <p:cNvGrpSpPr/>
              <p:nvPr/>
            </p:nvGrpSpPr>
            <p:grpSpPr>
              <a:xfrm>
                <a:off x="5187876" y="3608032"/>
                <a:ext cx="31405" cy="27001"/>
                <a:chOff x="5187876" y="3608032"/>
                <a:chExt cx="31405" cy="27001"/>
              </a:xfrm>
            </p:grpSpPr>
            <p:sp>
              <p:nvSpPr>
                <p:cNvPr id="8909" name="Google Shape;8909;p13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3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1" name="Google Shape;8911;p13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3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3" name="Google Shape;8913;p135"/>
              <p:cNvGrpSpPr/>
              <p:nvPr/>
            </p:nvGrpSpPr>
            <p:grpSpPr>
              <a:xfrm>
                <a:off x="5269224" y="3304167"/>
                <a:ext cx="40253" cy="34402"/>
                <a:chOff x="5269224" y="3304167"/>
                <a:chExt cx="40253" cy="34402"/>
              </a:xfrm>
            </p:grpSpPr>
            <p:sp>
              <p:nvSpPr>
                <p:cNvPr id="8914" name="Google Shape;8914;p13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3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35"/>
              <p:cNvGrpSpPr/>
              <p:nvPr/>
            </p:nvGrpSpPr>
            <p:grpSpPr>
              <a:xfrm>
                <a:off x="5327354" y="3476615"/>
                <a:ext cx="49864" cy="42723"/>
                <a:chOff x="5327354" y="3476615"/>
                <a:chExt cx="49864" cy="42723"/>
              </a:xfrm>
            </p:grpSpPr>
            <p:sp>
              <p:nvSpPr>
                <p:cNvPr id="8917" name="Google Shape;8917;p13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3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9" name="Google Shape;8919;p13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3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1" name="Google Shape;8921;p135"/>
              <p:cNvGrpSpPr/>
              <p:nvPr/>
            </p:nvGrpSpPr>
            <p:grpSpPr>
              <a:xfrm>
                <a:off x="5341723" y="3775957"/>
                <a:ext cx="31405" cy="26898"/>
                <a:chOff x="5341723" y="3775957"/>
                <a:chExt cx="31405" cy="26898"/>
              </a:xfrm>
            </p:grpSpPr>
            <p:sp>
              <p:nvSpPr>
                <p:cNvPr id="8922" name="Google Shape;8922;p13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3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135"/>
              <p:cNvGrpSpPr/>
              <p:nvPr/>
            </p:nvGrpSpPr>
            <p:grpSpPr>
              <a:xfrm>
                <a:off x="5439053" y="3699274"/>
                <a:ext cx="31405" cy="26898"/>
                <a:chOff x="5439053" y="3699274"/>
                <a:chExt cx="31405" cy="26898"/>
              </a:xfrm>
            </p:grpSpPr>
            <p:sp>
              <p:nvSpPr>
                <p:cNvPr id="8925" name="Google Shape;8925;p13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3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135"/>
              <p:cNvGrpSpPr/>
              <p:nvPr/>
            </p:nvGrpSpPr>
            <p:grpSpPr>
              <a:xfrm>
                <a:off x="5412414" y="3622307"/>
                <a:ext cx="31499" cy="26993"/>
                <a:chOff x="5412414" y="3622307"/>
                <a:chExt cx="31499" cy="26993"/>
              </a:xfrm>
            </p:grpSpPr>
            <p:sp>
              <p:nvSpPr>
                <p:cNvPr id="8928" name="Google Shape;8928;p13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3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135"/>
              <p:cNvGrpSpPr/>
              <p:nvPr/>
            </p:nvGrpSpPr>
            <p:grpSpPr>
              <a:xfrm>
                <a:off x="5476254" y="3473949"/>
                <a:ext cx="26835" cy="26930"/>
                <a:chOff x="5476254" y="3473949"/>
                <a:chExt cx="26835" cy="26930"/>
              </a:xfrm>
            </p:grpSpPr>
            <p:sp>
              <p:nvSpPr>
                <p:cNvPr id="8931" name="Google Shape;8931;p13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3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135"/>
              <p:cNvGrpSpPr/>
              <p:nvPr/>
            </p:nvGrpSpPr>
            <p:grpSpPr>
              <a:xfrm>
                <a:off x="5564547" y="3481594"/>
                <a:ext cx="31397" cy="26898"/>
                <a:chOff x="5564547" y="3481594"/>
                <a:chExt cx="31397" cy="26898"/>
              </a:xfrm>
            </p:grpSpPr>
            <p:sp>
              <p:nvSpPr>
                <p:cNvPr id="8934" name="Google Shape;8934;p13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3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6" name="Google Shape;8936;p135"/>
              <p:cNvGrpSpPr/>
              <p:nvPr/>
            </p:nvGrpSpPr>
            <p:grpSpPr>
              <a:xfrm>
                <a:off x="5534101" y="3470174"/>
                <a:ext cx="31397" cy="26906"/>
                <a:chOff x="5534101" y="3470174"/>
                <a:chExt cx="31397" cy="26906"/>
              </a:xfrm>
            </p:grpSpPr>
            <p:sp>
              <p:nvSpPr>
                <p:cNvPr id="8937" name="Google Shape;8937;p13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3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9" name="Google Shape;8939;p135"/>
              <p:cNvGrpSpPr/>
              <p:nvPr/>
            </p:nvGrpSpPr>
            <p:grpSpPr>
              <a:xfrm>
                <a:off x="5610879" y="3314486"/>
                <a:ext cx="31499" cy="26938"/>
                <a:chOff x="5610879" y="3314486"/>
                <a:chExt cx="31499" cy="26938"/>
              </a:xfrm>
            </p:grpSpPr>
            <p:sp>
              <p:nvSpPr>
                <p:cNvPr id="8940" name="Google Shape;8940;p13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3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135"/>
              <p:cNvGrpSpPr/>
              <p:nvPr/>
            </p:nvGrpSpPr>
            <p:grpSpPr>
              <a:xfrm>
                <a:off x="4834525" y="3501382"/>
                <a:ext cx="31499" cy="26898"/>
                <a:chOff x="4834525" y="3501382"/>
                <a:chExt cx="31499" cy="26898"/>
              </a:xfrm>
            </p:grpSpPr>
            <p:sp>
              <p:nvSpPr>
                <p:cNvPr id="8943" name="Google Shape;8943;p13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13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135"/>
              <p:cNvGrpSpPr/>
              <p:nvPr/>
            </p:nvGrpSpPr>
            <p:grpSpPr>
              <a:xfrm>
                <a:off x="4898460" y="3580158"/>
                <a:ext cx="31405" cy="26898"/>
                <a:chOff x="4898460" y="3580158"/>
                <a:chExt cx="31405" cy="26898"/>
              </a:xfrm>
            </p:grpSpPr>
            <p:sp>
              <p:nvSpPr>
                <p:cNvPr id="8946" name="Google Shape;8946;p13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3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135"/>
              <p:cNvGrpSpPr/>
              <p:nvPr/>
            </p:nvGrpSpPr>
            <p:grpSpPr>
              <a:xfrm>
                <a:off x="4882667" y="3608032"/>
                <a:ext cx="31499" cy="27001"/>
                <a:chOff x="4882667" y="3608032"/>
                <a:chExt cx="31499" cy="27001"/>
              </a:xfrm>
            </p:grpSpPr>
            <p:sp>
              <p:nvSpPr>
                <p:cNvPr id="8949" name="Google Shape;8949;p13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3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135"/>
              <p:cNvGrpSpPr/>
              <p:nvPr/>
            </p:nvGrpSpPr>
            <p:grpSpPr>
              <a:xfrm>
                <a:off x="4843373" y="3631407"/>
                <a:ext cx="16273" cy="16186"/>
                <a:chOff x="4843373" y="3631407"/>
                <a:chExt cx="16273" cy="16186"/>
              </a:xfrm>
            </p:grpSpPr>
            <p:sp>
              <p:nvSpPr>
                <p:cNvPr id="8952" name="Google Shape;8952;p13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3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135"/>
              <p:cNvGrpSpPr/>
              <p:nvPr/>
            </p:nvGrpSpPr>
            <p:grpSpPr>
              <a:xfrm>
                <a:off x="4727773" y="3591578"/>
                <a:ext cx="31499" cy="26898"/>
                <a:chOff x="4727773" y="3591578"/>
                <a:chExt cx="31499" cy="26898"/>
              </a:xfrm>
            </p:grpSpPr>
            <p:sp>
              <p:nvSpPr>
                <p:cNvPr id="8955" name="Google Shape;8955;p13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3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7" name="Google Shape;8957;p13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3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9" name="Google Shape;8959;p135"/>
              <p:cNvGrpSpPr/>
              <p:nvPr/>
            </p:nvGrpSpPr>
            <p:grpSpPr>
              <a:xfrm>
                <a:off x="4609421" y="3577398"/>
                <a:ext cx="31499" cy="27001"/>
                <a:chOff x="4609421" y="3577398"/>
                <a:chExt cx="31499" cy="27001"/>
              </a:xfrm>
            </p:grpSpPr>
            <p:sp>
              <p:nvSpPr>
                <p:cNvPr id="8960" name="Google Shape;8960;p13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3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135"/>
              <p:cNvGrpSpPr/>
              <p:nvPr/>
            </p:nvGrpSpPr>
            <p:grpSpPr>
              <a:xfrm>
                <a:off x="4649289" y="3577398"/>
                <a:ext cx="31499" cy="27001"/>
                <a:chOff x="4649289" y="3577398"/>
                <a:chExt cx="31499" cy="27001"/>
              </a:xfrm>
            </p:grpSpPr>
            <p:sp>
              <p:nvSpPr>
                <p:cNvPr id="8963" name="Google Shape;8963;p13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3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135"/>
              <p:cNvGrpSpPr/>
              <p:nvPr/>
            </p:nvGrpSpPr>
            <p:grpSpPr>
              <a:xfrm>
                <a:off x="4605614" y="3639523"/>
                <a:ext cx="31499" cy="26906"/>
                <a:chOff x="4605614" y="3639523"/>
                <a:chExt cx="31499" cy="26906"/>
              </a:xfrm>
            </p:grpSpPr>
            <p:sp>
              <p:nvSpPr>
                <p:cNvPr id="8966" name="Google Shape;8966;p13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3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35"/>
              <p:cNvGrpSpPr/>
              <p:nvPr/>
            </p:nvGrpSpPr>
            <p:grpSpPr>
              <a:xfrm>
                <a:off x="4785149" y="3618846"/>
                <a:ext cx="26930" cy="26843"/>
                <a:chOff x="4785149" y="3618846"/>
                <a:chExt cx="26930" cy="26843"/>
              </a:xfrm>
            </p:grpSpPr>
            <p:sp>
              <p:nvSpPr>
                <p:cNvPr id="8969" name="Google Shape;8969;p13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3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135"/>
              <p:cNvGrpSpPr/>
              <p:nvPr/>
            </p:nvGrpSpPr>
            <p:grpSpPr>
              <a:xfrm>
                <a:off x="4810167" y="3601567"/>
                <a:ext cx="31405" cy="26898"/>
                <a:chOff x="4810167" y="3601567"/>
                <a:chExt cx="31405" cy="26898"/>
              </a:xfrm>
            </p:grpSpPr>
            <p:sp>
              <p:nvSpPr>
                <p:cNvPr id="8972" name="Google Shape;8972;p13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3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135"/>
              <p:cNvGrpSpPr/>
              <p:nvPr/>
            </p:nvGrpSpPr>
            <p:grpSpPr>
              <a:xfrm>
                <a:off x="4831002" y="3373230"/>
                <a:ext cx="31405" cy="26898"/>
                <a:chOff x="4831002" y="3373230"/>
                <a:chExt cx="31405" cy="26898"/>
              </a:xfrm>
            </p:grpSpPr>
            <p:sp>
              <p:nvSpPr>
                <p:cNvPr id="8975" name="Google Shape;8975;p13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3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35"/>
              <p:cNvGrpSpPr/>
              <p:nvPr/>
            </p:nvGrpSpPr>
            <p:grpSpPr>
              <a:xfrm>
                <a:off x="4719311" y="3355054"/>
                <a:ext cx="31499" cy="27001"/>
                <a:chOff x="4719311" y="3355054"/>
                <a:chExt cx="31499" cy="27001"/>
              </a:xfrm>
            </p:grpSpPr>
            <p:sp>
              <p:nvSpPr>
                <p:cNvPr id="8978" name="Google Shape;8978;p13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3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35"/>
              <p:cNvGrpSpPr/>
              <p:nvPr/>
            </p:nvGrpSpPr>
            <p:grpSpPr>
              <a:xfrm>
                <a:off x="4798755" y="3450260"/>
                <a:ext cx="26930" cy="26930"/>
                <a:chOff x="4798755" y="3450260"/>
                <a:chExt cx="26930" cy="26930"/>
              </a:xfrm>
            </p:grpSpPr>
            <p:sp>
              <p:nvSpPr>
                <p:cNvPr id="8981" name="Google Shape;8981;p13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3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135"/>
              <p:cNvGrpSpPr/>
              <p:nvPr/>
            </p:nvGrpSpPr>
            <p:grpSpPr>
              <a:xfrm>
                <a:off x="4645576" y="3467555"/>
                <a:ext cx="31405" cy="26953"/>
                <a:chOff x="4645576" y="3467555"/>
                <a:chExt cx="31405" cy="26953"/>
              </a:xfrm>
            </p:grpSpPr>
            <p:sp>
              <p:nvSpPr>
                <p:cNvPr id="8984" name="Google Shape;8984;p13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3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135"/>
              <p:cNvGrpSpPr/>
              <p:nvPr/>
            </p:nvGrpSpPr>
            <p:grpSpPr>
              <a:xfrm>
                <a:off x="4687631" y="3583965"/>
                <a:ext cx="31499" cy="26898"/>
                <a:chOff x="4687631" y="3583965"/>
                <a:chExt cx="31499" cy="26898"/>
              </a:xfrm>
            </p:grpSpPr>
            <p:sp>
              <p:nvSpPr>
                <p:cNvPr id="8987" name="Google Shape;8987;p13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3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35"/>
              <p:cNvGrpSpPr/>
              <p:nvPr/>
            </p:nvGrpSpPr>
            <p:grpSpPr>
              <a:xfrm>
                <a:off x="4719311" y="3471314"/>
                <a:ext cx="31499" cy="27001"/>
                <a:chOff x="4719311" y="3471314"/>
                <a:chExt cx="31499" cy="27001"/>
              </a:xfrm>
            </p:grpSpPr>
            <p:sp>
              <p:nvSpPr>
                <p:cNvPr id="8990" name="Google Shape;8990;p13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3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135"/>
              <p:cNvGrpSpPr/>
              <p:nvPr/>
            </p:nvGrpSpPr>
            <p:grpSpPr>
              <a:xfrm>
                <a:off x="4719311" y="3434404"/>
                <a:ext cx="31499" cy="26898"/>
                <a:chOff x="4719311" y="3434404"/>
                <a:chExt cx="31499" cy="26898"/>
              </a:xfrm>
            </p:grpSpPr>
            <p:sp>
              <p:nvSpPr>
                <p:cNvPr id="8993" name="Google Shape;8993;p13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3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35"/>
              <p:cNvGrpSpPr/>
              <p:nvPr/>
            </p:nvGrpSpPr>
            <p:grpSpPr>
              <a:xfrm>
                <a:off x="4768876" y="3401772"/>
                <a:ext cx="31499" cy="26898"/>
                <a:chOff x="4768876" y="3401772"/>
                <a:chExt cx="31499" cy="26898"/>
              </a:xfrm>
            </p:grpSpPr>
            <p:sp>
              <p:nvSpPr>
                <p:cNvPr id="8996" name="Google Shape;8996;p13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3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135"/>
              <p:cNvGrpSpPr/>
              <p:nvPr/>
            </p:nvGrpSpPr>
            <p:grpSpPr>
              <a:xfrm>
                <a:off x="4762214" y="3471377"/>
                <a:ext cx="26938" cy="26938"/>
                <a:chOff x="4762214" y="3471377"/>
                <a:chExt cx="26938" cy="26938"/>
              </a:xfrm>
            </p:grpSpPr>
            <p:sp>
              <p:nvSpPr>
                <p:cNvPr id="8999" name="Google Shape;8999;p13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3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1" name="Google Shape;9001;p135"/>
              <p:cNvGrpSpPr/>
              <p:nvPr/>
            </p:nvGrpSpPr>
            <p:grpSpPr>
              <a:xfrm>
                <a:off x="4790473" y="3344782"/>
                <a:ext cx="31405" cy="26898"/>
                <a:chOff x="4790473" y="3344782"/>
                <a:chExt cx="31405" cy="26898"/>
              </a:xfrm>
            </p:grpSpPr>
            <p:sp>
              <p:nvSpPr>
                <p:cNvPr id="9002" name="Google Shape;9002;p13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3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135"/>
              <p:cNvGrpSpPr/>
              <p:nvPr/>
            </p:nvGrpSpPr>
            <p:grpSpPr>
              <a:xfrm>
                <a:off x="4823774" y="3950733"/>
                <a:ext cx="37398" cy="32034"/>
                <a:chOff x="4823774" y="3950733"/>
                <a:chExt cx="37398" cy="32034"/>
              </a:xfrm>
            </p:grpSpPr>
            <p:sp>
              <p:nvSpPr>
                <p:cNvPr id="9005" name="Google Shape;9005;p13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3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35"/>
              <p:cNvGrpSpPr/>
              <p:nvPr/>
            </p:nvGrpSpPr>
            <p:grpSpPr>
              <a:xfrm>
                <a:off x="4823396" y="4110566"/>
                <a:ext cx="31405" cy="26906"/>
                <a:chOff x="4823396" y="4110566"/>
                <a:chExt cx="31405" cy="26906"/>
              </a:xfrm>
            </p:grpSpPr>
            <p:sp>
              <p:nvSpPr>
                <p:cNvPr id="9008" name="Google Shape;9008;p13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3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35"/>
              <p:cNvGrpSpPr/>
              <p:nvPr/>
            </p:nvGrpSpPr>
            <p:grpSpPr>
              <a:xfrm>
                <a:off x="4838332" y="3821150"/>
                <a:ext cx="31499" cy="26898"/>
                <a:chOff x="4838332" y="3821150"/>
                <a:chExt cx="31499" cy="26898"/>
              </a:xfrm>
            </p:grpSpPr>
            <p:sp>
              <p:nvSpPr>
                <p:cNvPr id="9011" name="Google Shape;9011;p13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3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135"/>
              <p:cNvGrpSpPr/>
              <p:nvPr/>
            </p:nvGrpSpPr>
            <p:grpSpPr>
              <a:xfrm>
                <a:off x="4661275" y="3815007"/>
                <a:ext cx="36824" cy="31523"/>
                <a:chOff x="4661275" y="3815007"/>
                <a:chExt cx="36824" cy="31523"/>
              </a:xfrm>
            </p:grpSpPr>
            <p:sp>
              <p:nvSpPr>
                <p:cNvPr id="9014" name="Google Shape;9014;p13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3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35"/>
              <p:cNvGrpSpPr/>
              <p:nvPr/>
            </p:nvGrpSpPr>
            <p:grpSpPr>
              <a:xfrm>
                <a:off x="4558998" y="3851037"/>
                <a:ext cx="33591" cy="28699"/>
                <a:chOff x="4558998" y="3851037"/>
                <a:chExt cx="33591" cy="28699"/>
              </a:xfrm>
            </p:grpSpPr>
            <p:sp>
              <p:nvSpPr>
                <p:cNvPr id="9017" name="Google Shape;9017;p13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3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135"/>
              <p:cNvGrpSpPr/>
              <p:nvPr/>
            </p:nvGrpSpPr>
            <p:grpSpPr>
              <a:xfrm>
                <a:off x="4696762" y="3638587"/>
                <a:ext cx="33591" cy="28794"/>
                <a:chOff x="4696762" y="3638587"/>
                <a:chExt cx="33591" cy="28794"/>
              </a:xfrm>
            </p:grpSpPr>
            <p:sp>
              <p:nvSpPr>
                <p:cNvPr id="9020" name="Google Shape;9020;p13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3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35"/>
              <p:cNvGrpSpPr/>
              <p:nvPr/>
            </p:nvGrpSpPr>
            <p:grpSpPr>
              <a:xfrm>
                <a:off x="4929479" y="3939140"/>
                <a:ext cx="33497" cy="28692"/>
                <a:chOff x="4929479" y="3939140"/>
                <a:chExt cx="33497" cy="28692"/>
              </a:xfrm>
            </p:grpSpPr>
            <p:sp>
              <p:nvSpPr>
                <p:cNvPr id="9023" name="Google Shape;9023;p13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3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135"/>
              <p:cNvGrpSpPr/>
              <p:nvPr/>
            </p:nvGrpSpPr>
            <p:grpSpPr>
              <a:xfrm>
                <a:off x="4907119" y="3986039"/>
                <a:ext cx="33497" cy="28699"/>
                <a:chOff x="4907119" y="3986039"/>
                <a:chExt cx="33497" cy="28699"/>
              </a:xfrm>
            </p:grpSpPr>
            <p:sp>
              <p:nvSpPr>
                <p:cNvPr id="9026" name="Google Shape;9026;p13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3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135"/>
              <p:cNvGrpSpPr/>
              <p:nvPr/>
            </p:nvGrpSpPr>
            <p:grpSpPr>
              <a:xfrm>
                <a:off x="4911783" y="4048102"/>
                <a:ext cx="33591" cy="28762"/>
                <a:chOff x="4911783" y="4048102"/>
                <a:chExt cx="33591" cy="28762"/>
              </a:xfrm>
            </p:grpSpPr>
            <p:sp>
              <p:nvSpPr>
                <p:cNvPr id="9029" name="Google Shape;9029;p13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3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1" name="Google Shape;9031;p13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3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3" name="Google Shape;9033;p135"/>
              <p:cNvGrpSpPr/>
              <p:nvPr/>
            </p:nvGrpSpPr>
            <p:grpSpPr>
              <a:xfrm>
                <a:off x="4762623" y="3837847"/>
                <a:ext cx="42416" cy="36273"/>
                <a:chOff x="4762623" y="3837847"/>
                <a:chExt cx="42416" cy="36273"/>
              </a:xfrm>
            </p:grpSpPr>
            <p:sp>
              <p:nvSpPr>
                <p:cNvPr id="9034" name="Google Shape;9034;p13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3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135"/>
              <p:cNvGrpSpPr/>
              <p:nvPr/>
            </p:nvGrpSpPr>
            <p:grpSpPr>
              <a:xfrm>
                <a:off x="4746044" y="4104966"/>
                <a:ext cx="33497" cy="28699"/>
                <a:chOff x="4746044" y="4104966"/>
                <a:chExt cx="33497" cy="28699"/>
              </a:xfrm>
            </p:grpSpPr>
            <p:sp>
              <p:nvSpPr>
                <p:cNvPr id="9037" name="Google Shape;9037;p13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3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135"/>
              <p:cNvGrpSpPr/>
              <p:nvPr/>
            </p:nvGrpSpPr>
            <p:grpSpPr>
              <a:xfrm>
                <a:off x="4859646" y="4162554"/>
                <a:ext cx="33591" cy="28762"/>
                <a:chOff x="4859646" y="4162554"/>
                <a:chExt cx="33591" cy="28762"/>
              </a:xfrm>
            </p:grpSpPr>
            <p:sp>
              <p:nvSpPr>
                <p:cNvPr id="9040" name="Google Shape;9040;p13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3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42" name="Google Shape;9042;p135"/>
            <p:cNvGrpSpPr/>
            <p:nvPr/>
          </p:nvGrpSpPr>
          <p:grpSpPr>
            <a:xfrm>
              <a:off x="3597785" y="3274438"/>
              <a:ext cx="855610" cy="1122100"/>
              <a:chOff x="3597785" y="3274438"/>
              <a:chExt cx="855610" cy="1122100"/>
            </a:xfrm>
          </p:grpSpPr>
          <p:grpSp>
            <p:nvGrpSpPr>
              <p:cNvPr id="9043" name="Google Shape;9043;p135"/>
              <p:cNvGrpSpPr/>
              <p:nvPr/>
            </p:nvGrpSpPr>
            <p:grpSpPr>
              <a:xfrm>
                <a:off x="3617857" y="3284717"/>
                <a:ext cx="826785" cy="1099165"/>
                <a:chOff x="3617857" y="3284717"/>
                <a:chExt cx="826785" cy="1099165"/>
              </a:xfrm>
            </p:grpSpPr>
            <p:sp>
              <p:nvSpPr>
                <p:cNvPr id="9044" name="Google Shape;9044;p13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3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3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3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3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3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3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3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3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3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3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3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3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3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3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3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3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3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3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3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3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3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3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3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3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3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3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3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3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3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3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3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3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3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3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3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3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3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3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3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3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3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3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3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3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3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3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3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3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3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3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3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3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3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3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3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0" name="Google Shape;9100;p135"/>
              <p:cNvGrpSpPr/>
              <p:nvPr/>
            </p:nvGrpSpPr>
            <p:grpSpPr>
              <a:xfrm>
                <a:off x="4180904" y="4251758"/>
                <a:ext cx="37783" cy="32420"/>
                <a:chOff x="4180904" y="4251758"/>
                <a:chExt cx="37783" cy="32420"/>
              </a:xfrm>
            </p:grpSpPr>
            <p:sp>
              <p:nvSpPr>
                <p:cNvPr id="9101" name="Google Shape;9101;p13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3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135"/>
              <p:cNvGrpSpPr/>
              <p:nvPr/>
            </p:nvGrpSpPr>
            <p:grpSpPr>
              <a:xfrm>
                <a:off x="4201644" y="4081324"/>
                <a:ext cx="37783" cy="32364"/>
                <a:chOff x="4201644" y="4081324"/>
                <a:chExt cx="37783" cy="32364"/>
              </a:xfrm>
            </p:grpSpPr>
            <p:sp>
              <p:nvSpPr>
                <p:cNvPr id="9104" name="Google Shape;9104;p13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3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35"/>
              <p:cNvGrpSpPr/>
              <p:nvPr/>
            </p:nvGrpSpPr>
            <p:grpSpPr>
              <a:xfrm>
                <a:off x="4284416" y="3887428"/>
                <a:ext cx="37783" cy="32451"/>
                <a:chOff x="4284416" y="3887428"/>
                <a:chExt cx="37783" cy="32451"/>
              </a:xfrm>
            </p:grpSpPr>
            <p:sp>
              <p:nvSpPr>
                <p:cNvPr id="9107" name="Google Shape;9107;p13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3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9" name="Google Shape;9109;p135"/>
              <p:cNvGrpSpPr/>
              <p:nvPr/>
            </p:nvGrpSpPr>
            <p:grpSpPr>
              <a:xfrm>
                <a:off x="4223721" y="3860404"/>
                <a:ext cx="37870" cy="32364"/>
                <a:chOff x="4223721" y="3860404"/>
                <a:chExt cx="37870" cy="32364"/>
              </a:xfrm>
            </p:grpSpPr>
            <p:sp>
              <p:nvSpPr>
                <p:cNvPr id="9110" name="Google Shape;9110;p13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3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35"/>
              <p:cNvGrpSpPr/>
              <p:nvPr/>
            </p:nvGrpSpPr>
            <p:grpSpPr>
              <a:xfrm>
                <a:off x="4104889" y="3699242"/>
                <a:ext cx="37776" cy="32357"/>
                <a:chOff x="4104889" y="3699242"/>
                <a:chExt cx="37776" cy="32357"/>
              </a:xfrm>
            </p:grpSpPr>
            <p:sp>
              <p:nvSpPr>
                <p:cNvPr id="9113" name="Google Shape;9113;p13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3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135"/>
              <p:cNvGrpSpPr/>
              <p:nvPr/>
            </p:nvGrpSpPr>
            <p:grpSpPr>
              <a:xfrm>
                <a:off x="4143608" y="3475121"/>
                <a:ext cx="37878" cy="32420"/>
                <a:chOff x="4143608" y="3475121"/>
                <a:chExt cx="37878" cy="32420"/>
              </a:xfrm>
            </p:grpSpPr>
            <p:sp>
              <p:nvSpPr>
                <p:cNvPr id="9116" name="Google Shape;9116;p13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3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35"/>
              <p:cNvGrpSpPr/>
              <p:nvPr/>
            </p:nvGrpSpPr>
            <p:grpSpPr>
              <a:xfrm>
                <a:off x="4217248" y="3570893"/>
                <a:ext cx="37776" cy="32364"/>
                <a:chOff x="4217248" y="3570893"/>
                <a:chExt cx="37776" cy="32364"/>
              </a:xfrm>
            </p:grpSpPr>
            <p:sp>
              <p:nvSpPr>
                <p:cNvPr id="9119" name="Google Shape;9119;p13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3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35"/>
              <p:cNvGrpSpPr/>
              <p:nvPr/>
            </p:nvGrpSpPr>
            <p:grpSpPr>
              <a:xfrm>
                <a:off x="4255307" y="3431612"/>
                <a:ext cx="37776" cy="32451"/>
                <a:chOff x="4255307" y="3431612"/>
                <a:chExt cx="37776" cy="32451"/>
              </a:xfrm>
            </p:grpSpPr>
            <p:sp>
              <p:nvSpPr>
                <p:cNvPr id="9122" name="Google Shape;9122;p13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3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135"/>
              <p:cNvGrpSpPr/>
              <p:nvPr/>
            </p:nvGrpSpPr>
            <p:grpSpPr>
              <a:xfrm>
                <a:off x="3853052" y="3577398"/>
                <a:ext cx="37776" cy="32420"/>
                <a:chOff x="3853052" y="3577398"/>
                <a:chExt cx="37776" cy="32420"/>
              </a:xfrm>
            </p:grpSpPr>
            <p:sp>
              <p:nvSpPr>
                <p:cNvPr id="9125" name="Google Shape;9125;p13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3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35"/>
              <p:cNvGrpSpPr/>
              <p:nvPr/>
            </p:nvGrpSpPr>
            <p:grpSpPr>
              <a:xfrm>
                <a:off x="4039908" y="3412107"/>
                <a:ext cx="37776" cy="32357"/>
                <a:chOff x="4039908" y="3412107"/>
                <a:chExt cx="37776" cy="32357"/>
              </a:xfrm>
            </p:grpSpPr>
            <p:sp>
              <p:nvSpPr>
                <p:cNvPr id="9128" name="Google Shape;9128;p13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3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135"/>
              <p:cNvGrpSpPr/>
              <p:nvPr/>
            </p:nvGrpSpPr>
            <p:grpSpPr>
              <a:xfrm>
                <a:off x="4017360" y="3342061"/>
                <a:ext cx="37870" cy="32380"/>
                <a:chOff x="4017360" y="3342061"/>
                <a:chExt cx="37870" cy="32380"/>
              </a:xfrm>
            </p:grpSpPr>
            <p:sp>
              <p:nvSpPr>
                <p:cNvPr id="9131" name="Google Shape;9131;p13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3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3" name="Google Shape;9133;p13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3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5" name="Google Shape;9135;p135"/>
              <p:cNvGrpSpPr/>
              <p:nvPr/>
            </p:nvGrpSpPr>
            <p:grpSpPr>
              <a:xfrm>
                <a:off x="3750870" y="3418650"/>
                <a:ext cx="37776" cy="32380"/>
                <a:chOff x="3750870" y="3418650"/>
                <a:chExt cx="37776" cy="32380"/>
              </a:xfrm>
            </p:grpSpPr>
            <p:sp>
              <p:nvSpPr>
                <p:cNvPr id="9136" name="Google Shape;9136;p13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3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8" name="Google Shape;9138;p135"/>
              <p:cNvGrpSpPr/>
              <p:nvPr/>
            </p:nvGrpSpPr>
            <p:grpSpPr>
              <a:xfrm>
                <a:off x="3632509" y="3274438"/>
                <a:ext cx="37783" cy="32357"/>
                <a:chOff x="3632509" y="3274438"/>
                <a:chExt cx="37783" cy="32357"/>
              </a:xfrm>
            </p:grpSpPr>
            <p:sp>
              <p:nvSpPr>
                <p:cNvPr id="9139" name="Google Shape;9139;p13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3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135"/>
              <p:cNvGrpSpPr/>
              <p:nvPr/>
            </p:nvGrpSpPr>
            <p:grpSpPr>
              <a:xfrm>
                <a:off x="3906424" y="3297561"/>
                <a:ext cx="37776" cy="32451"/>
                <a:chOff x="3906424" y="3297561"/>
                <a:chExt cx="37776" cy="32451"/>
              </a:xfrm>
            </p:grpSpPr>
            <p:sp>
              <p:nvSpPr>
                <p:cNvPr id="9142" name="Google Shape;9142;p13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3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135"/>
              <p:cNvGrpSpPr/>
              <p:nvPr/>
            </p:nvGrpSpPr>
            <p:grpSpPr>
              <a:xfrm>
                <a:off x="3866084" y="3412107"/>
                <a:ext cx="37776" cy="32357"/>
                <a:chOff x="3866084" y="3412107"/>
                <a:chExt cx="37776" cy="32357"/>
              </a:xfrm>
            </p:grpSpPr>
            <p:sp>
              <p:nvSpPr>
                <p:cNvPr id="9145" name="Google Shape;9145;p13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3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135"/>
              <p:cNvGrpSpPr/>
              <p:nvPr/>
            </p:nvGrpSpPr>
            <p:grpSpPr>
              <a:xfrm>
                <a:off x="4023919" y="3766409"/>
                <a:ext cx="37783" cy="32357"/>
                <a:chOff x="4023919" y="3766409"/>
                <a:chExt cx="37783" cy="32357"/>
              </a:xfrm>
            </p:grpSpPr>
            <p:sp>
              <p:nvSpPr>
                <p:cNvPr id="9148" name="Google Shape;9148;p13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3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135"/>
              <p:cNvGrpSpPr/>
              <p:nvPr/>
            </p:nvGrpSpPr>
            <p:grpSpPr>
              <a:xfrm>
                <a:off x="3973882" y="3779449"/>
                <a:ext cx="37776" cy="32357"/>
                <a:chOff x="3973882" y="3779449"/>
                <a:chExt cx="37776" cy="32357"/>
              </a:xfrm>
            </p:grpSpPr>
            <p:sp>
              <p:nvSpPr>
                <p:cNvPr id="9151" name="Google Shape;9151;p13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3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3" name="Google Shape;9153;p135"/>
              <p:cNvGrpSpPr/>
              <p:nvPr/>
            </p:nvGrpSpPr>
            <p:grpSpPr>
              <a:xfrm>
                <a:off x="4073398" y="3838028"/>
                <a:ext cx="37776" cy="32380"/>
                <a:chOff x="4073398" y="3838028"/>
                <a:chExt cx="37776" cy="32380"/>
              </a:xfrm>
            </p:grpSpPr>
            <p:sp>
              <p:nvSpPr>
                <p:cNvPr id="9154" name="Google Shape;9154;p13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3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135"/>
              <p:cNvGrpSpPr/>
              <p:nvPr/>
            </p:nvGrpSpPr>
            <p:grpSpPr>
              <a:xfrm>
                <a:off x="4342672" y="4144496"/>
                <a:ext cx="37752" cy="32364"/>
                <a:chOff x="4342672" y="4144496"/>
                <a:chExt cx="37752" cy="32364"/>
              </a:xfrm>
            </p:grpSpPr>
            <p:sp>
              <p:nvSpPr>
                <p:cNvPr id="9157" name="Google Shape;9157;p13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3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35"/>
              <p:cNvGrpSpPr/>
              <p:nvPr/>
            </p:nvGrpSpPr>
            <p:grpSpPr>
              <a:xfrm>
                <a:off x="4406386" y="4056872"/>
                <a:ext cx="37783" cy="32364"/>
                <a:chOff x="4406386" y="4056872"/>
                <a:chExt cx="37783" cy="32364"/>
              </a:xfrm>
            </p:grpSpPr>
            <p:sp>
              <p:nvSpPr>
                <p:cNvPr id="9160" name="Google Shape;9160;p13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3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2" name="Google Shape;9162;p135"/>
              <p:cNvGrpSpPr/>
              <p:nvPr/>
            </p:nvGrpSpPr>
            <p:grpSpPr>
              <a:xfrm>
                <a:off x="4284416" y="4245254"/>
                <a:ext cx="37783" cy="32357"/>
                <a:chOff x="4284416" y="4245254"/>
                <a:chExt cx="37783" cy="32357"/>
              </a:xfrm>
            </p:grpSpPr>
            <p:sp>
              <p:nvSpPr>
                <p:cNvPr id="9163" name="Google Shape;9163;p13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3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35"/>
              <p:cNvGrpSpPr/>
              <p:nvPr/>
            </p:nvGrpSpPr>
            <p:grpSpPr>
              <a:xfrm>
                <a:off x="4219057" y="4331258"/>
                <a:ext cx="37776" cy="32364"/>
                <a:chOff x="4219057" y="4331258"/>
                <a:chExt cx="37776" cy="32364"/>
              </a:xfrm>
            </p:grpSpPr>
            <p:sp>
              <p:nvSpPr>
                <p:cNvPr id="9166" name="Google Shape;9166;p13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3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35"/>
              <p:cNvGrpSpPr/>
              <p:nvPr/>
            </p:nvGrpSpPr>
            <p:grpSpPr>
              <a:xfrm>
                <a:off x="4204122" y="4141688"/>
                <a:ext cx="33497" cy="28699"/>
                <a:chOff x="4204122" y="4141688"/>
                <a:chExt cx="33497" cy="28699"/>
              </a:xfrm>
            </p:grpSpPr>
            <p:sp>
              <p:nvSpPr>
                <p:cNvPr id="9169" name="Google Shape;9169;p13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3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135"/>
              <p:cNvGrpSpPr/>
              <p:nvPr/>
            </p:nvGrpSpPr>
            <p:grpSpPr>
              <a:xfrm>
                <a:off x="4301546" y="4003869"/>
                <a:ext cx="38916" cy="33324"/>
                <a:chOff x="4301546" y="4003869"/>
                <a:chExt cx="38916" cy="33324"/>
              </a:xfrm>
            </p:grpSpPr>
            <p:sp>
              <p:nvSpPr>
                <p:cNvPr id="9172" name="Google Shape;9172;p13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3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35"/>
              <p:cNvGrpSpPr/>
              <p:nvPr/>
            </p:nvGrpSpPr>
            <p:grpSpPr>
              <a:xfrm>
                <a:off x="4210681" y="3924669"/>
                <a:ext cx="36549" cy="31366"/>
                <a:chOff x="4210681" y="3924669"/>
                <a:chExt cx="36549" cy="31366"/>
              </a:xfrm>
            </p:grpSpPr>
            <p:sp>
              <p:nvSpPr>
                <p:cNvPr id="9175" name="Google Shape;9175;p13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3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135"/>
              <p:cNvGrpSpPr/>
              <p:nvPr/>
            </p:nvGrpSpPr>
            <p:grpSpPr>
              <a:xfrm>
                <a:off x="3987771" y="3628874"/>
                <a:ext cx="31499" cy="26993"/>
                <a:chOff x="3987771" y="3628874"/>
                <a:chExt cx="31499" cy="26993"/>
              </a:xfrm>
            </p:grpSpPr>
            <p:sp>
              <p:nvSpPr>
                <p:cNvPr id="9178" name="Google Shape;9178;p13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3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135"/>
              <p:cNvGrpSpPr/>
              <p:nvPr/>
            </p:nvGrpSpPr>
            <p:grpSpPr>
              <a:xfrm>
                <a:off x="4087382" y="3775674"/>
                <a:ext cx="31405" cy="26898"/>
                <a:chOff x="4087382" y="3775674"/>
                <a:chExt cx="31405" cy="26898"/>
              </a:xfrm>
            </p:grpSpPr>
            <p:sp>
              <p:nvSpPr>
                <p:cNvPr id="9181" name="Google Shape;9181;p13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3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3" name="Google Shape;9183;p135"/>
              <p:cNvGrpSpPr/>
              <p:nvPr/>
            </p:nvGrpSpPr>
            <p:grpSpPr>
              <a:xfrm>
                <a:off x="4118873" y="3856637"/>
                <a:ext cx="31405" cy="26906"/>
                <a:chOff x="4118873" y="3856637"/>
                <a:chExt cx="31405" cy="26906"/>
              </a:xfrm>
            </p:grpSpPr>
            <p:sp>
              <p:nvSpPr>
                <p:cNvPr id="9184" name="Google Shape;9184;p13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3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6" name="Google Shape;9186;p135"/>
              <p:cNvGrpSpPr/>
              <p:nvPr/>
            </p:nvGrpSpPr>
            <p:grpSpPr>
              <a:xfrm>
                <a:off x="4168541" y="3639523"/>
                <a:ext cx="31499" cy="26906"/>
                <a:chOff x="4168541" y="3639523"/>
                <a:chExt cx="31499" cy="26906"/>
              </a:xfrm>
            </p:grpSpPr>
            <p:sp>
              <p:nvSpPr>
                <p:cNvPr id="9187" name="Google Shape;9187;p13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3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135"/>
              <p:cNvGrpSpPr/>
              <p:nvPr/>
            </p:nvGrpSpPr>
            <p:grpSpPr>
              <a:xfrm>
                <a:off x="3965789" y="3393545"/>
                <a:ext cx="31405" cy="26945"/>
                <a:chOff x="3965789" y="3393545"/>
                <a:chExt cx="31405" cy="26945"/>
              </a:xfrm>
            </p:grpSpPr>
            <p:sp>
              <p:nvSpPr>
                <p:cNvPr id="9190" name="Google Shape;9190;p13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3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135"/>
              <p:cNvGrpSpPr/>
              <p:nvPr/>
            </p:nvGrpSpPr>
            <p:grpSpPr>
              <a:xfrm>
                <a:off x="3925166" y="3491008"/>
                <a:ext cx="31405" cy="27001"/>
                <a:chOff x="3925166" y="3491008"/>
                <a:chExt cx="31405" cy="27001"/>
              </a:xfrm>
            </p:grpSpPr>
            <p:sp>
              <p:nvSpPr>
                <p:cNvPr id="9193" name="Google Shape;9193;p13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3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135"/>
              <p:cNvGrpSpPr/>
              <p:nvPr/>
            </p:nvGrpSpPr>
            <p:grpSpPr>
              <a:xfrm>
                <a:off x="3682845" y="3340976"/>
                <a:ext cx="31397" cy="26898"/>
                <a:chOff x="3682845" y="3340976"/>
                <a:chExt cx="31397" cy="26898"/>
              </a:xfrm>
            </p:grpSpPr>
            <p:sp>
              <p:nvSpPr>
                <p:cNvPr id="9196" name="Google Shape;9196;p13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3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35"/>
              <p:cNvGrpSpPr/>
              <p:nvPr/>
            </p:nvGrpSpPr>
            <p:grpSpPr>
              <a:xfrm>
                <a:off x="3795393" y="3353725"/>
                <a:ext cx="31499" cy="26993"/>
                <a:chOff x="3795393" y="3353725"/>
                <a:chExt cx="31499" cy="26993"/>
              </a:xfrm>
            </p:grpSpPr>
            <p:sp>
              <p:nvSpPr>
                <p:cNvPr id="9199" name="Google Shape;9199;p13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3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35"/>
              <p:cNvGrpSpPr/>
              <p:nvPr/>
            </p:nvGrpSpPr>
            <p:grpSpPr>
              <a:xfrm>
                <a:off x="4176909" y="4363221"/>
                <a:ext cx="38924" cy="33316"/>
                <a:chOff x="4176909" y="4363221"/>
                <a:chExt cx="38924" cy="33316"/>
              </a:xfrm>
            </p:grpSpPr>
            <p:sp>
              <p:nvSpPr>
                <p:cNvPr id="9202" name="Google Shape;9202;p13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3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135"/>
              <p:cNvGrpSpPr/>
              <p:nvPr/>
            </p:nvGrpSpPr>
            <p:grpSpPr>
              <a:xfrm>
                <a:off x="4226191" y="4007660"/>
                <a:ext cx="33560" cy="28770"/>
                <a:chOff x="4226191" y="4007660"/>
                <a:chExt cx="33560" cy="28770"/>
              </a:xfrm>
            </p:grpSpPr>
            <p:sp>
              <p:nvSpPr>
                <p:cNvPr id="9205" name="Google Shape;9205;p13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3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7" name="Google Shape;9207;p135"/>
              <p:cNvGrpSpPr/>
              <p:nvPr/>
            </p:nvGrpSpPr>
            <p:grpSpPr>
              <a:xfrm>
                <a:off x="3597785" y="3377045"/>
                <a:ext cx="33591" cy="28699"/>
                <a:chOff x="3597785" y="3377045"/>
                <a:chExt cx="33591" cy="28699"/>
              </a:xfrm>
            </p:grpSpPr>
            <p:sp>
              <p:nvSpPr>
                <p:cNvPr id="9208" name="Google Shape;9208;p13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3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0" name="Google Shape;9210;p135"/>
              <p:cNvGrpSpPr/>
              <p:nvPr/>
            </p:nvGrpSpPr>
            <p:grpSpPr>
              <a:xfrm>
                <a:off x="3887870" y="3669796"/>
                <a:ext cx="33591" cy="28692"/>
                <a:chOff x="3887870" y="3669796"/>
                <a:chExt cx="33591" cy="28692"/>
              </a:xfrm>
            </p:grpSpPr>
            <p:sp>
              <p:nvSpPr>
                <p:cNvPr id="9211" name="Google Shape;9211;p13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3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3" name="Google Shape;9213;p135"/>
              <p:cNvGrpSpPr/>
              <p:nvPr/>
            </p:nvGrpSpPr>
            <p:grpSpPr>
              <a:xfrm>
                <a:off x="3818320" y="3481625"/>
                <a:ext cx="33497" cy="28770"/>
                <a:chOff x="3818320" y="3481625"/>
                <a:chExt cx="33497" cy="28770"/>
              </a:xfrm>
            </p:grpSpPr>
            <p:sp>
              <p:nvSpPr>
                <p:cNvPr id="9214" name="Google Shape;9214;p13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3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135"/>
              <p:cNvGrpSpPr/>
              <p:nvPr/>
            </p:nvGrpSpPr>
            <p:grpSpPr>
              <a:xfrm>
                <a:off x="4278139" y="4120948"/>
                <a:ext cx="37492" cy="32129"/>
                <a:chOff x="4278139" y="4120948"/>
                <a:chExt cx="37492" cy="32129"/>
              </a:xfrm>
            </p:grpSpPr>
            <p:sp>
              <p:nvSpPr>
                <p:cNvPr id="9217" name="Google Shape;9217;p13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3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35"/>
              <p:cNvGrpSpPr/>
              <p:nvPr/>
            </p:nvGrpSpPr>
            <p:grpSpPr>
              <a:xfrm>
                <a:off x="4419898" y="3977388"/>
                <a:ext cx="33497" cy="28692"/>
                <a:chOff x="4419898" y="3977388"/>
                <a:chExt cx="33497" cy="28692"/>
              </a:xfrm>
            </p:grpSpPr>
            <p:sp>
              <p:nvSpPr>
                <p:cNvPr id="9220" name="Google Shape;9220;p13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3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135"/>
              <p:cNvGrpSpPr/>
              <p:nvPr/>
            </p:nvGrpSpPr>
            <p:grpSpPr>
              <a:xfrm>
                <a:off x="4158930" y="4034684"/>
                <a:ext cx="33497" cy="28762"/>
                <a:chOff x="4158930" y="4034684"/>
                <a:chExt cx="33497" cy="28762"/>
              </a:xfrm>
            </p:grpSpPr>
            <p:sp>
              <p:nvSpPr>
                <p:cNvPr id="9223" name="Google Shape;9223;p13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3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35"/>
              <p:cNvGrpSpPr/>
              <p:nvPr/>
            </p:nvGrpSpPr>
            <p:grpSpPr>
              <a:xfrm>
                <a:off x="4134949" y="3957049"/>
                <a:ext cx="33497" cy="28770"/>
                <a:chOff x="4134949" y="3957049"/>
                <a:chExt cx="33497" cy="28770"/>
              </a:xfrm>
            </p:grpSpPr>
            <p:sp>
              <p:nvSpPr>
                <p:cNvPr id="9226" name="Google Shape;9226;p13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3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35"/>
              <p:cNvGrpSpPr/>
              <p:nvPr/>
            </p:nvGrpSpPr>
            <p:grpSpPr>
              <a:xfrm>
                <a:off x="4193653" y="4184403"/>
                <a:ext cx="43580" cy="37264"/>
                <a:chOff x="4193653" y="4184403"/>
                <a:chExt cx="43580" cy="37264"/>
              </a:xfrm>
            </p:grpSpPr>
            <p:sp>
              <p:nvSpPr>
                <p:cNvPr id="9229" name="Google Shape;9229;p13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3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135"/>
              <p:cNvGrpSpPr/>
              <p:nvPr/>
            </p:nvGrpSpPr>
            <p:grpSpPr>
              <a:xfrm>
                <a:off x="4343600" y="3943844"/>
                <a:ext cx="43580" cy="37312"/>
                <a:chOff x="4343600" y="3943844"/>
                <a:chExt cx="43580" cy="37312"/>
              </a:xfrm>
            </p:grpSpPr>
            <p:sp>
              <p:nvSpPr>
                <p:cNvPr id="9232" name="Google Shape;9232;p13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3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135"/>
              <p:cNvGrpSpPr/>
              <p:nvPr/>
            </p:nvGrpSpPr>
            <p:grpSpPr>
              <a:xfrm>
                <a:off x="4172339" y="3381693"/>
                <a:ext cx="31499" cy="27001"/>
                <a:chOff x="4172339" y="3381693"/>
                <a:chExt cx="31499" cy="27001"/>
              </a:xfrm>
            </p:grpSpPr>
            <p:sp>
              <p:nvSpPr>
                <p:cNvPr id="9235" name="Google Shape;9235;p13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3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40"/>
        <p:cNvGrpSpPr/>
        <p:nvPr/>
      </p:nvGrpSpPr>
      <p:grpSpPr>
        <a:xfrm>
          <a:off x="0" y="0"/>
          <a:ext cx="0" cy="0"/>
          <a:chOff x="0" y="0"/>
          <a:chExt cx="0" cy="0"/>
        </a:xfrm>
      </p:grpSpPr>
      <p:grpSp>
        <p:nvGrpSpPr>
          <p:cNvPr id="9241" name="Google Shape;9241;p136"/>
          <p:cNvGrpSpPr/>
          <p:nvPr/>
        </p:nvGrpSpPr>
        <p:grpSpPr>
          <a:xfrm>
            <a:off x="729274" y="1175734"/>
            <a:ext cx="2507799" cy="206239"/>
            <a:chOff x="106648" y="895722"/>
            <a:chExt cx="4481413" cy="374300"/>
          </a:xfrm>
        </p:grpSpPr>
        <p:grpSp>
          <p:nvGrpSpPr>
            <p:cNvPr id="9242" name="Google Shape;9242;p136"/>
            <p:cNvGrpSpPr/>
            <p:nvPr/>
          </p:nvGrpSpPr>
          <p:grpSpPr>
            <a:xfrm>
              <a:off x="2233276" y="895722"/>
              <a:ext cx="1082667" cy="223591"/>
              <a:chOff x="4808316" y="2800065"/>
              <a:chExt cx="1999386" cy="412910"/>
            </a:xfrm>
          </p:grpSpPr>
          <p:sp>
            <p:nvSpPr>
              <p:cNvPr id="9243" name="Google Shape;9243;p13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4" name="Google Shape;9244;p136"/>
              <p:cNvGrpSpPr/>
              <p:nvPr/>
            </p:nvGrpSpPr>
            <p:grpSpPr>
              <a:xfrm>
                <a:off x="4808316" y="2800065"/>
                <a:ext cx="92400" cy="411825"/>
                <a:chOff x="845575" y="2563700"/>
                <a:chExt cx="92400" cy="411825"/>
              </a:xfrm>
            </p:grpSpPr>
            <p:cxnSp>
              <p:nvCxnSpPr>
                <p:cNvPr id="9245" name="Google Shape;9245;p13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246" name="Google Shape;9246;p13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47" name="Google Shape;9247;p136"/>
            <p:cNvGrpSpPr/>
            <p:nvPr/>
          </p:nvGrpSpPr>
          <p:grpSpPr>
            <a:xfrm>
              <a:off x="106648" y="895722"/>
              <a:ext cx="1088401" cy="223591"/>
              <a:chOff x="881025" y="2800065"/>
              <a:chExt cx="2009975" cy="412910"/>
            </a:xfrm>
          </p:grpSpPr>
          <p:sp>
            <p:nvSpPr>
              <p:cNvPr id="9248" name="Google Shape;9248;p13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9" name="Google Shape;9249;p136"/>
              <p:cNvGrpSpPr/>
              <p:nvPr/>
            </p:nvGrpSpPr>
            <p:grpSpPr>
              <a:xfrm>
                <a:off x="881025" y="2800065"/>
                <a:ext cx="92400" cy="411825"/>
                <a:chOff x="845575" y="2563700"/>
                <a:chExt cx="92400" cy="411825"/>
              </a:xfrm>
            </p:grpSpPr>
            <p:cxnSp>
              <p:nvCxnSpPr>
                <p:cNvPr id="9250" name="Google Shape;9250;p13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251" name="Google Shape;9251;p13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52" name="Google Shape;9252;p136"/>
            <p:cNvGrpSpPr/>
            <p:nvPr/>
          </p:nvGrpSpPr>
          <p:grpSpPr>
            <a:xfrm>
              <a:off x="1172346" y="1047018"/>
              <a:ext cx="1083151" cy="223003"/>
              <a:chOff x="2849073" y="3079467"/>
              <a:chExt cx="2000279" cy="411825"/>
            </a:xfrm>
          </p:grpSpPr>
          <p:sp>
            <p:nvSpPr>
              <p:cNvPr id="9253" name="Google Shape;9253;p13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4" name="Google Shape;9254;p136"/>
              <p:cNvGrpSpPr/>
              <p:nvPr/>
            </p:nvGrpSpPr>
            <p:grpSpPr>
              <a:xfrm rot="10800000">
                <a:off x="2849073" y="3079467"/>
                <a:ext cx="92400" cy="411825"/>
                <a:chOff x="2070100" y="2563700"/>
                <a:chExt cx="92400" cy="411825"/>
              </a:xfrm>
            </p:grpSpPr>
            <p:cxnSp>
              <p:nvCxnSpPr>
                <p:cNvPr id="9255" name="Google Shape;9255;p13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256" name="Google Shape;9256;p13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57" name="Google Shape;9257;p136"/>
            <p:cNvGrpSpPr/>
            <p:nvPr/>
          </p:nvGrpSpPr>
          <p:grpSpPr>
            <a:xfrm>
              <a:off x="3290132" y="1047018"/>
              <a:ext cx="1297929" cy="223003"/>
              <a:chOff x="6760035" y="3079467"/>
              <a:chExt cx="2396914" cy="411825"/>
            </a:xfrm>
          </p:grpSpPr>
          <p:sp>
            <p:nvSpPr>
              <p:cNvPr id="9258" name="Google Shape;9258;p13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36"/>
              <p:cNvGrpSpPr/>
              <p:nvPr/>
            </p:nvGrpSpPr>
            <p:grpSpPr>
              <a:xfrm rot="10800000">
                <a:off x="6760035" y="3079467"/>
                <a:ext cx="92400" cy="411825"/>
                <a:chOff x="2070100" y="2563700"/>
                <a:chExt cx="92400" cy="411825"/>
              </a:xfrm>
            </p:grpSpPr>
            <p:cxnSp>
              <p:nvCxnSpPr>
                <p:cNvPr id="9260" name="Google Shape;9260;p13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9261" name="Google Shape;9261;p13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262" name="Google Shape;9262;p136"/>
          <p:cNvGrpSpPr/>
          <p:nvPr/>
        </p:nvGrpSpPr>
        <p:grpSpPr>
          <a:xfrm>
            <a:off x="2147036" y="3575105"/>
            <a:ext cx="1086701" cy="799429"/>
            <a:chOff x="2183288" y="3555572"/>
            <a:chExt cx="1136241" cy="835873"/>
          </a:xfrm>
        </p:grpSpPr>
        <p:sp>
          <p:nvSpPr>
            <p:cNvPr id="9263" name="Google Shape;9263;p13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4" name="Google Shape;9264;p136"/>
            <p:cNvGrpSpPr/>
            <p:nvPr/>
          </p:nvGrpSpPr>
          <p:grpSpPr>
            <a:xfrm>
              <a:off x="2205895" y="3637269"/>
              <a:ext cx="1089848" cy="724993"/>
              <a:chOff x="2205895" y="3637269"/>
              <a:chExt cx="1089848" cy="724993"/>
            </a:xfrm>
          </p:grpSpPr>
          <p:sp>
            <p:nvSpPr>
              <p:cNvPr id="9265" name="Google Shape;9265;p13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3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3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3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3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3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1" name="Google Shape;9271;p13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72" name="Google Shape;9272;p13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9273" name="Google Shape;9273;p136"/>
            <p:cNvGrpSpPr/>
            <p:nvPr/>
          </p:nvGrpSpPr>
          <p:grpSpPr>
            <a:xfrm>
              <a:off x="3173850" y="3779426"/>
              <a:ext cx="145679" cy="70048"/>
              <a:chOff x="3173850" y="3779426"/>
              <a:chExt cx="145679" cy="70048"/>
            </a:xfrm>
          </p:grpSpPr>
          <p:cxnSp>
            <p:nvCxnSpPr>
              <p:cNvPr id="9274" name="Google Shape;9274;p13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9275" name="Google Shape;9275;p13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136"/>
            <p:cNvGrpSpPr/>
            <p:nvPr/>
          </p:nvGrpSpPr>
          <p:grpSpPr>
            <a:xfrm>
              <a:off x="2183288" y="4139483"/>
              <a:ext cx="145133" cy="70048"/>
              <a:chOff x="2183288" y="4139483"/>
              <a:chExt cx="145133" cy="70048"/>
            </a:xfrm>
          </p:grpSpPr>
          <p:cxnSp>
            <p:nvCxnSpPr>
              <p:cNvPr id="9277" name="Google Shape;9277;p13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9278" name="Google Shape;9278;p13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9" name="Google Shape;9279;p13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80" name="Google Shape;9280;p13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9281" name="Google Shape;9281;p136"/>
            <p:cNvGrpSpPr/>
            <p:nvPr/>
          </p:nvGrpSpPr>
          <p:grpSpPr>
            <a:xfrm>
              <a:off x="2943836" y="4268886"/>
              <a:ext cx="60717" cy="122559"/>
              <a:chOff x="2943836" y="4268886"/>
              <a:chExt cx="60717" cy="122559"/>
            </a:xfrm>
          </p:grpSpPr>
          <p:sp>
            <p:nvSpPr>
              <p:cNvPr id="9282" name="Google Shape;9282;p13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83" name="Google Shape;9283;p13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9284" name="Google Shape;9284;p136"/>
          <p:cNvGrpSpPr/>
          <p:nvPr/>
        </p:nvGrpSpPr>
        <p:grpSpPr>
          <a:xfrm>
            <a:off x="3409981" y="1496104"/>
            <a:ext cx="1675870" cy="758251"/>
            <a:chOff x="3530532" y="1496185"/>
            <a:chExt cx="1562000" cy="706730"/>
          </a:xfrm>
        </p:grpSpPr>
        <p:cxnSp>
          <p:nvCxnSpPr>
            <p:cNvPr id="9285" name="Google Shape;9285;p13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9286" name="Google Shape;9286;p136"/>
            <p:cNvGrpSpPr/>
            <p:nvPr/>
          </p:nvGrpSpPr>
          <p:grpSpPr>
            <a:xfrm>
              <a:off x="3530532" y="1496185"/>
              <a:ext cx="323430" cy="463587"/>
              <a:chOff x="3530532" y="1496185"/>
              <a:chExt cx="323430" cy="463587"/>
            </a:xfrm>
          </p:grpSpPr>
          <p:grpSp>
            <p:nvGrpSpPr>
              <p:cNvPr id="9287" name="Google Shape;9287;p136"/>
              <p:cNvGrpSpPr/>
              <p:nvPr/>
            </p:nvGrpSpPr>
            <p:grpSpPr>
              <a:xfrm>
                <a:off x="3567462" y="1496185"/>
                <a:ext cx="286500" cy="361376"/>
                <a:chOff x="3567462" y="1496185"/>
                <a:chExt cx="286500" cy="361376"/>
              </a:xfrm>
            </p:grpSpPr>
            <p:cxnSp>
              <p:nvCxnSpPr>
                <p:cNvPr id="9288" name="Google Shape;9288;p13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9289" name="Google Shape;9289;p13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0" name="Google Shape;9290;p13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1" name="Google Shape;9291;p136"/>
            <p:cNvGrpSpPr/>
            <p:nvPr/>
          </p:nvGrpSpPr>
          <p:grpSpPr>
            <a:xfrm>
              <a:off x="3891569" y="1779209"/>
              <a:ext cx="323945" cy="423706"/>
              <a:chOff x="3891569" y="1779209"/>
              <a:chExt cx="323945" cy="423706"/>
            </a:xfrm>
          </p:grpSpPr>
          <p:grpSp>
            <p:nvGrpSpPr>
              <p:cNvPr id="9292" name="Google Shape;9292;p136"/>
              <p:cNvGrpSpPr/>
              <p:nvPr/>
            </p:nvGrpSpPr>
            <p:grpSpPr>
              <a:xfrm>
                <a:off x="3929014" y="1881638"/>
                <a:ext cx="286500" cy="321278"/>
                <a:chOff x="3929014" y="1881638"/>
                <a:chExt cx="286500" cy="321278"/>
              </a:xfrm>
            </p:grpSpPr>
            <p:cxnSp>
              <p:nvCxnSpPr>
                <p:cNvPr id="9293" name="Google Shape;9293;p13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9294" name="Google Shape;9294;p13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5" name="Google Shape;9295;p13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136"/>
            <p:cNvGrpSpPr/>
            <p:nvPr/>
          </p:nvGrpSpPr>
          <p:grpSpPr>
            <a:xfrm>
              <a:off x="4252606" y="1496185"/>
              <a:ext cx="324721" cy="463587"/>
              <a:chOff x="4252606" y="1496185"/>
              <a:chExt cx="324721" cy="463587"/>
            </a:xfrm>
          </p:grpSpPr>
          <p:grpSp>
            <p:nvGrpSpPr>
              <p:cNvPr id="9297" name="Google Shape;9297;p136"/>
              <p:cNvGrpSpPr/>
              <p:nvPr/>
            </p:nvGrpSpPr>
            <p:grpSpPr>
              <a:xfrm>
                <a:off x="4290828" y="1496185"/>
                <a:ext cx="286500" cy="361376"/>
                <a:chOff x="4290828" y="1496185"/>
                <a:chExt cx="286500" cy="361376"/>
              </a:xfrm>
            </p:grpSpPr>
            <p:cxnSp>
              <p:nvCxnSpPr>
                <p:cNvPr id="9298" name="Google Shape;9298;p13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9299" name="Google Shape;9299;p13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0" name="Google Shape;9300;p13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136"/>
            <p:cNvGrpSpPr/>
            <p:nvPr/>
          </p:nvGrpSpPr>
          <p:grpSpPr>
            <a:xfrm>
              <a:off x="4613643" y="1763716"/>
              <a:ext cx="325308" cy="439200"/>
              <a:chOff x="4613643" y="1763716"/>
              <a:chExt cx="325308" cy="439200"/>
            </a:xfrm>
          </p:grpSpPr>
          <p:grpSp>
            <p:nvGrpSpPr>
              <p:cNvPr id="9302" name="Google Shape;9302;p136"/>
              <p:cNvGrpSpPr/>
              <p:nvPr/>
            </p:nvGrpSpPr>
            <p:grpSpPr>
              <a:xfrm>
                <a:off x="4652451" y="1879538"/>
                <a:ext cx="286500" cy="323378"/>
                <a:chOff x="4652451" y="1879538"/>
                <a:chExt cx="286500" cy="323378"/>
              </a:xfrm>
            </p:grpSpPr>
            <p:cxnSp>
              <p:nvCxnSpPr>
                <p:cNvPr id="9303" name="Google Shape;9303;p13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9304" name="Google Shape;9304;p13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5" name="Google Shape;9305;p13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06" name="Google Shape;9306;p136"/>
          <p:cNvGrpSpPr/>
          <p:nvPr/>
        </p:nvGrpSpPr>
        <p:grpSpPr>
          <a:xfrm>
            <a:off x="3421841" y="2349730"/>
            <a:ext cx="1652173" cy="391517"/>
            <a:chOff x="3512551" y="2358270"/>
            <a:chExt cx="1597383" cy="378533"/>
          </a:xfrm>
        </p:grpSpPr>
        <p:cxnSp>
          <p:nvCxnSpPr>
            <p:cNvPr id="9307" name="Google Shape;9307;p136"/>
            <p:cNvCxnSpPr>
              <a:stCxn id="9308" idx="6"/>
              <a:endCxn id="930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9310" name="Google Shape;9310;p136"/>
            <p:cNvGrpSpPr/>
            <p:nvPr/>
          </p:nvGrpSpPr>
          <p:grpSpPr>
            <a:xfrm>
              <a:off x="3512551" y="2358270"/>
              <a:ext cx="225647" cy="307714"/>
              <a:chOff x="2182679" y="2004714"/>
              <a:chExt cx="792300" cy="1080458"/>
            </a:xfrm>
          </p:grpSpPr>
          <p:cxnSp>
            <p:nvCxnSpPr>
              <p:cNvPr id="9311" name="Google Shape;9311;p136"/>
              <p:cNvCxnSpPr>
                <a:stCxn id="931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9308" name="Google Shape;9308;p13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3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136"/>
            <p:cNvGrpSpPr/>
            <p:nvPr/>
          </p:nvGrpSpPr>
          <p:grpSpPr>
            <a:xfrm>
              <a:off x="3969644" y="2440153"/>
              <a:ext cx="225853" cy="296651"/>
              <a:chOff x="3775710" y="1729289"/>
              <a:chExt cx="136500" cy="179289"/>
            </a:xfrm>
          </p:grpSpPr>
          <p:cxnSp>
            <p:nvCxnSpPr>
              <p:cNvPr id="9314" name="Google Shape;9314;p13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9315" name="Google Shape;9315;p13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3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36"/>
            <p:cNvGrpSpPr/>
            <p:nvPr/>
          </p:nvGrpSpPr>
          <p:grpSpPr>
            <a:xfrm>
              <a:off x="4427051" y="2358270"/>
              <a:ext cx="225647" cy="307714"/>
              <a:chOff x="5393704" y="2004714"/>
              <a:chExt cx="792300" cy="1080458"/>
            </a:xfrm>
          </p:grpSpPr>
          <p:cxnSp>
            <p:nvCxnSpPr>
              <p:cNvPr id="9318" name="Google Shape;9318;p136"/>
              <p:cNvCxnSpPr>
                <a:stCxn id="931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9320" name="Google Shape;9320;p13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3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136"/>
            <p:cNvGrpSpPr/>
            <p:nvPr/>
          </p:nvGrpSpPr>
          <p:grpSpPr>
            <a:xfrm>
              <a:off x="4884287" y="2440252"/>
              <a:ext cx="225647" cy="296532"/>
              <a:chOff x="6999166" y="2292572"/>
              <a:chExt cx="792300" cy="1041192"/>
            </a:xfrm>
          </p:grpSpPr>
          <p:cxnSp>
            <p:nvCxnSpPr>
              <p:cNvPr id="9322" name="Google Shape;9322;p13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9309" name="Google Shape;9309;p13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3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24" name="Google Shape;9324;p136"/>
          <p:cNvGrpSpPr/>
          <p:nvPr/>
        </p:nvGrpSpPr>
        <p:grpSpPr>
          <a:xfrm>
            <a:off x="6842649" y="1185930"/>
            <a:ext cx="1581844" cy="732818"/>
            <a:chOff x="634175" y="2986275"/>
            <a:chExt cx="3147949" cy="1458344"/>
          </a:xfrm>
        </p:grpSpPr>
        <p:cxnSp>
          <p:nvCxnSpPr>
            <p:cNvPr id="9325" name="Google Shape;9325;p136"/>
            <p:cNvCxnSpPr>
              <a:stCxn id="9326" idx="4"/>
              <a:endCxn id="932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9328" name="Google Shape;9328;p136"/>
            <p:cNvCxnSpPr>
              <a:stCxn id="9327" idx="0"/>
              <a:endCxn id="932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9330" name="Google Shape;9330;p136"/>
            <p:cNvCxnSpPr>
              <a:stCxn id="9329" idx="4"/>
              <a:endCxn id="933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9332" name="Google Shape;9332;p136"/>
            <p:cNvCxnSpPr>
              <a:stCxn id="9331" idx="0"/>
              <a:endCxn id="933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9333" name="Google Shape;9333;p13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329" name="Google Shape;9329;p13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326" name="Google Shape;9326;p13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331" name="Google Shape;9331;p13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9327" name="Google Shape;9327;p13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9334" name="Google Shape;9334;p136"/>
          <p:cNvGrpSpPr/>
          <p:nvPr/>
        </p:nvGrpSpPr>
        <p:grpSpPr>
          <a:xfrm>
            <a:off x="3410364" y="2880240"/>
            <a:ext cx="1675128" cy="313674"/>
            <a:chOff x="998425" y="1182125"/>
            <a:chExt cx="1065400" cy="199500"/>
          </a:xfrm>
        </p:grpSpPr>
        <p:sp>
          <p:nvSpPr>
            <p:cNvPr id="9335" name="Google Shape;9335;p13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3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3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3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3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136"/>
          <p:cNvGrpSpPr/>
          <p:nvPr/>
        </p:nvGrpSpPr>
        <p:grpSpPr>
          <a:xfrm>
            <a:off x="3410363" y="3836206"/>
            <a:ext cx="1675129" cy="525345"/>
            <a:chOff x="5194708" y="3484366"/>
            <a:chExt cx="3148148" cy="987304"/>
          </a:xfrm>
        </p:grpSpPr>
        <p:grpSp>
          <p:nvGrpSpPr>
            <p:cNvPr id="9341" name="Google Shape;9341;p136"/>
            <p:cNvGrpSpPr/>
            <p:nvPr/>
          </p:nvGrpSpPr>
          <p:grpSpPr>
            <a:xfrm>
              <a:off x="7531521" y="3484366"/>
              <a:ext cx="811335" cy="987304"/>
              <a:chOff x="3379425" y="1617275"/>
              <a:chExt cx="1090650" cy="1327200"/>
            </a:xfrm>
          </p:grpSpPr>
          <p:sp>
            <p:nvSpPr>
              <p:cNvPr id="9342" name="Google Shape;9342;p13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3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3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136"/>
            <p:cNvGrpSpPr/>
            <p:nvPr/>
          </p:nvGrpSpPr>
          <p:grpSpPr>
            <a:xfrm>
              <a:off x="6752546" y="3484366"/>
              <a:ext cx="811428" cy="987304"/>
              <a:chOff x="2332275" y="1617275"/>
              <a:chExt cx="1090775" cy="1327200"/>
            </a:xfrm>
          </p:grpSpPr>
          <p:sp>
            <p:nvSpPr>
              <p:cNvPr id="9346" name="Google Shape;9346;p13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13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3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9" name="Google Shape;9349;p136"/>
            <p:cNvGrpSpPr/>
            <p:nvPr/>
          </p:nvGrpSpPr>
          <p:grpSpPr>
            <a:xfrm>
              <a:off x="5973664" y="3484366"/>
              <a:ext cx="811335" cy="987304"/>
              <a:chOff x="1285250" y="1617275"/>
              <a:chExt cx="1090650" cy="1327200"/>
            </a:xfrm>
          </p:grpSpPr>
          <p:sp>
            <p:nvSpPr>
              <p:cNvPr id="9350" name="Google Shape;9350;p13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3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3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136"/>
            <p:cNvGrpSpPr/>
            <p:nvPr/>
          </p:nvGrpSpPr>
          <p:grpSpPr>
            <a:xfrm>
              <a:off x="5194708" y="3484366"/>
              <a:ext cx="811409" cy="987304"/>
              <a:chOff x="238125" y="1617275"/>
              <a:chExt cx="1090750" cy="1327200"/>
            </a:xfrm>
          </p:grpSpPr>
          <p:sp>
            <p:nvSpPr>
              <p:cNvPr id="9354" name="Google Shape;9354;p13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3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3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57" name="Google Shape;9357;p136"/>
          <p:cNvGrpSpPr/>
          <p:nvPr/>
        </p:nvGrpSpPr>
        <p:grpSpPr>
          <a:xfrm>
            <a:off x="6844048" y="2482095"/>
            <a:ext cx="1579046" cy="522230"/>
            <a:chOff x="6853641" y="2534077"/>
            <a:chExt cx="1515545" cy="501229"/>
          </a:xfrm>
        </p:grpSpPr>
        <p:grpSp>
          <p:nvGrpSpPr>
            <p:cNvPr id="9358" name="Google Shape;9358;p136"/>
            <p:cNvGrpSpPr/>
            <p:nvPr/>
          </p:nvGrpSpPr>
          <p:grpSpPr>
            <a:xfrm>
              <a:off x="6853641" y="2618923"/>
              <a:ext cx="1515545" cy="324556"/>
              <a:chOff x="6853641" y="2618923"/>
              <a:chExt cx="1515545" cy="324556"/>
            </a:xfrm>
          </p:grpSpPr>
          <p:sp>
            <p:nvSpPr>
              <p:cNvPr id="9359" name="Google Shape;9359;p13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13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3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3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3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4" name="Google Shape;9364;p13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3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3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3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3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136"/>
          <p:cNvGrpSpPr/>
          <p:nvPr/>
        </p:nvGrpSpPr>
        <p:grpSpPr>
          <a:xfrm>
            <a:off x="3438940" y="3357136"/>
            <a:ext cx="1617976" cy="346616"/>
            <a:chOff x="1808063" y="4294338"/>
            <a:chExt cx="3370782" cy="721817"/>
          </a:xfrm>
        </p:grpSpPr>
        <p:sp>
          <p:nvSpPr>
            <p:cNvPr id="9370" name="Google Shape;9370;p13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3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3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3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3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3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3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3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3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3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0" name="Google Shape;9380;p136"/>
          <p:cNvGrpSpPr/>
          <p:nvPr/>
        </p:nvGrpSpPr>
        <p:grpSpPr>
          <a:xfrm>
            <a:off x="5264936" y="4023886"/>
            <a:ext cx="1417067" cy="350605"/>
            <a:chOff x="4234950" y="2101012"/>
            <a:chExt cx="4219974" cy="1044090"/>
          </a:xfrm>
        </p:grpSpPr>
        <p:sp>
          <p:nvSpPr>
            <p:cNvPr id="9381" name="Google Shape;9381;p13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13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3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3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3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3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3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3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13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3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3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3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3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3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3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3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36"/>
          <p:cNvGrpSpPr/>
          <p:nvPr/>
        </p:nvGrpSpPr>
        <p:grpSpPr>
          <a:xfrm>
            <a:off x="6840408" y="2014643"/>
            <a:ext cx="1586327" cy="371557"/>
            <a:chOff x="1247650" y="2075423"/>
            <a:chExt cx="6648477" cy="1557238"/>
          </a:xfrm>
        </p:grpSpPr>
        <p:sp>
          <p:nvSpPr>
            <p:cNvPr id="9398" name="Google Shape;9398;p13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3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3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3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13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3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136"/>
          <p:cNvGrpSpPr/>
          <p:nvPr/>
        </p:nvGrpSpPr>
        <p:grpSpPr>
          <a:xfrm>
            <a:off x="5271678" y="1167833"/>
            <a:ext cx="1415601" cy="1648533"/>
            <a:chOff x="1839112" y="2209163"/>
            <a:chExt cx="1918159" cy="2233784"/>
          </a:xfrm>
        </p:grpSpPr>
        <p:sp>
          <p:nvSpPr>
            <p:cNvPr id="9405" name="Google Shape;9405;p13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3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3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8" name="Google Shape;9408;p136"/>
            <p:cNvCxnSpPr>
              <a:stCxn id="9405" idx="6"/>
              <a:endCxn id="940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9409" name="Google Shape;9409;p136"/>
            <p:cNvCxnSpPr>
              <a:stCxn id="9406" idx="4"/>
              <a:endCxn id="941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9411" name="Google Shape;9411;p136"/>
            <p:cNvCxnSpPr>
              <a:stCxn id="9410" idx="6"/>
              <a:endCxn id="940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9412" name="Google Shape;9412;p136"/>
            <p:cNvCxnSpPr>
              <a:stCxn id="9407" idx="4"/>
              <a:endCxn id="941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9410" name="Google Shape;9410;p13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3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3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5" name="Google Shape;9415;p136"/>
            <p:cNvCxnSpPr>
              <a:endCxn id="941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9416" name="Google Shape;9416;p136"/>
          <p:cNvGrpSpPr/>
          <p:nvPr/>
        </p:nvGrpSpPr>
        <p:grpSpPr>
          <a:xfrm>
            <a:off x="3428944" y="1185917"/>
            <a:ext cx="1637968" cy="154942"/>
            <a:chOff x="238125" y="2506075"/>
            <a:chExt cx="7115411" cy="673075"/>
          </a:xfrm>
        </p:grpSpPr>
        <p:sp>
          <p:nvSpPr>
            <p:cNvPr id="9417" name="Google Shape;9417;p13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3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3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13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3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36"/>
          <p:cNvGrpSpPr/>
          <p:nvPr/>
        </p:nvGrpSpPr>
        <p:grpSpPr>
          <a:xfrm>
            <a:off x="1969680" y="1500635"/>
            <a:ext cx="1262932" cy="785408"/>
            <a:chOff x="548861" y="389676"/>
            <a:chExt cx="3843371" cy="2390163"/>
          </a:xfrm>
        </p:grpSpPr>
        <p:cxnSp>
          <p:nvCxnSpPr>
            <p:cNvPr id="9423" name="Google Shape;9423;p13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9424" name="Google Shape;9424;p13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9425" name="Google Shape;9425;p13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9426" name="Google Shape;9426;p13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9427" name="Google Shape;9427;p13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9428" name="Google Shape;9428;p13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29" name="Google Shape;9429;p13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9430" name="Google Shape;9430;p13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3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3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3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3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3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36"/>
          <p:cNvGrpSpPr/>
          <p:nvPr/>
        </p:nvGrpSpPr>
        <p:grpSpPr>
          <a:xfrm>
            <a:off x="757812" y="2607512"/>
            <a:ext cx="1412054" cy="633562"/>
            <a:chOff x="1187400" y="2529299"/>
            <a:chExt cx="6769193" cy="2241903"/>
          </a:xfrm>
        </p:grpSpPr>
        <p:sp>
          <p:nvSpPr>
            <p:cNvPr id="9437" name="Google Shape;9437;p13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38" name="Google Shape;9438;p13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39" name="Google Shape;9439;p13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40" name="Google Shape;9440;p13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41" name="Google Shape;9441;p13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42" name="Google Shape;9442;p13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9443" name="Google Shape;9443;p13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9444" name="Google Shape;9444;p136"/>
            <p:cNvCxnSpPr>
              <a:stCxn id="9437" idx="2"/>
              <a:endCxn id="943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5" name="Google Shape;9445;p136"/>
            <p:cNvCxnSpPr>
              <a:stCxn id="9439" idx="0"/>
              <a:endCxn id="943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6" name="Google Shape;9446;p136"/>
            <p:cNvCxnSpPr>
              <a:stCxn id="9439" idx="2"/>
              <a:endCxn id="944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7" name="Google Shape;9447;p136"/>
            <p:cNvCxnSpPr>
              <a:stCxn id="9440" idx="0"/>
              <a:endCxn id="943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8" name="Google Shape;9448;p136"/>
            <p:cNvCxnSpPr>
              <a:stCxn id="9438" idx="2"/>
              <a:endCxn id="944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9449" name="Google Shape;9449;p136"/>
            <p:cNvCxnSpPr>
              <a:stCxn id="9442" idx="0"/>
              <a:endCxn id="943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9450" name="Google Shape;9450;p136"/>
          <p:cNvGrpSpPr/>
          <p:nvPr/>
        </p:nvGrpSpPr>
        <p:grpSpPr>
          <a:xfrm>
            <a:off x="6844058" y="3100221"/>
            <a:ext cx="1579035" cy="540873"/>
            <a:chOff x="6895650" y="3126697"/>
            <a:chExt cx="1436662" cy="492105"/>
          </a:xfrm>
        </p:grpSpPr>
        <p:sp>
          <p:nvSpPr>
            <p:cNvPr id="9451" name="Google Shape;9451;p13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3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3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3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3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6" name="Google Shape;9456;p136"/>
            <p:cNvGrpSpPr/>
            <p:nvPr/>
          </p:nvGrpSpPr>
          <p:grpSpPr>
            <a:xfrm>
              <a:off x="6995957" y="3335810"/>
              <a:ext cx="1230393" cy="71754"/>
              <a:chOff x="6995957" y="3287964"/>
              <a:chExt cx="1230393" cy="71754"/>
            </a:xfrm>
          </p:grpSpPr>
          <p:sp>
            <p:nvSpPr>
              <p:cNvPr id="9457" name="Google Shape;9457;p13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3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3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3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3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62" name="Google Shape;9462;p136"/>
          <p:cNvGrpSpPr/>
          <p:nvPr/>
        </p:nvGrpSpPr>
        <p:grpSpPr>
          <a:xfrm>
            <a:off x="6842640" y="3736984"/>
            <a:ext cx="1581862" cy="650625"/>
            <a:chOff x="6777990" y="3710194"/>
            <a:chExt cx="1646915" cy="677382"/>
          </a:xfrm>
        </p:grpSpPr>
        <p:grpSp>
          <p:nvGrpSpPr>
            <p:cNvPr id="9463" name="Google Shape;9463;p136"/>
            <p:cNvGrpSpPr/>
            <p:nvPr/>
          </p:nvGrpSpPr>
          <p:grpSpPr>
            <a:xfrm>
              <a:off x="6777990" y="3874492"/>
              <a:ext cx="411129" cy="513083"/>
              <a:chOff x="6777990" y="3874492"/>
              <a:chExt cx="411129" cy="513083"/>
            </a:xfrm>
          </p:grpSpPr>
          <p:cxnSp>
            <p:nvCxnSpPr>
              <p:cNvPr id="9464" name="Google Shape;9464;p13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9465" name="Google Shape;9465;p13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36"/>
            <p:cNvGrpSpPr/>
            <p:nvPr/>
          </p:nvGrpSpPr>
          <p:grpSpPr>
            <a:xfrm>
              <a:off x="7188425" y="3710194"/>
              <a:ext cx="411123" cy="520535"/>
              <a:chOff x="7188425" y="3710194"/>
              <a:chExt cx="411123" cy="520535"/>
            </a:xfrm>
          </p:grpSpPr>
          <p:cxnSp>
            <p:nvCxnSpPr>
              <p:cNvPr id="9467" name="Google Shape;9467;p13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9468" name="Google Shape;9468;p13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9" name="Google Shape;9469;p136"/>
            <p:cNvGrpSpPr/>
            <p:nvPr/>
          </p:nvGrpSpPr>
          <p:grpSpPr>
            <a:xfrm>
              <a:off x="7603341" y="3874492"/>
              <a:ext cx="411474" cy="513083"/>
              <a:chOff x="7603341" y="3874492"/>
              <a:chExt cx="411474" cy="513083"/>
            </a:xfrm>
          </p:grpSpPr>
          <p:cxnSp>
            <p:nvCxnSpPr>
              <p:cNvPr id="9470" name="Google Shape;9470;p13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9471" name="Google Shape;9471;p13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136"/>
            <p:cNvGrpSpPr/>
            <p:nvPr/>
          </p:nvGrpSpPr>
          <p:grpSpPr>
            <a:xfrm>
              <a:off x="8013776" y="3722847"/>
              <a:ext cx="411129" cy="507881"/>
              <a:chOff x="8013776" y="3722847"/>
              <a:chExt cx="411129" cy="507881"/>
            </a:xfrm>
          </p:grpSpPr>
          <p:cxnSp>
            <p:nvCxnSpPr>
              <p:cNvPr id="9473" name="Google Shape;9473;p13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9474" name="Google Shape;9474;p13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75" name="Google Shape;9475;p136"/>
          <p:cNvGrpSpPr/>
          <p:nvPr/>
        </p:nvGrpSpPr>
        <p:grpSpPr>
          <a:xfrm>
            <a:off x="5262155" y="2909824"/>
            <a:ext cx="1421889" cy="1020603"/>
            <a:chOff x="5190863" y="2824811"/>
            <a:chExt cx="1544860" cy="1108869"/>
          </a:xfrm>
        </p:grpSpPr>
        <p:grpSp>
          <p:nvGrpSpPr>
            <p:cNvPr id="9476" name="Google Shape;9476;p136"/>
            <p:cNvGrpSpPr/>
            <p:nvPr/>
          </p:nvGrpSpPr>
          <p:grpSpPr>
            <a:xfrm>
              <a:off x="5938695" y="3176919"/>
              <a:ext cx="685761" cy="404739"/>
              <a:chOff x="5938695" y="3176919"/>
              <a:chExt cx="685761" cy="404739"/>
            </a:xfrm>
          </p:grpSpPr>
          <p:grpSp>
            <p:nvGrpSpPr>
              <p:cNvPr id="9477" name="Google Shape;9477;p136"/>
              <p:cNvGrpSpPr/>
              <p:nvPr/>
            </p:nvGrpSpPr>
            <p:grpSpPr>
              <a:xfrm>
                <a:off x="5938695" y="3176919"/>
                <a:ext cx="685761" cy="404739"/>
                <a:chOff x="5938695" y="3176919"/>
                <a:chExt cx="685761" cy="404739"/>
              </a:xfrm>
            </p:grpSpPr>
            <p:sp>
              <p:nvSpPr>
                <p:cNvPr id="9478" name="Google Shape;9478;p13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3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0" name="Google Shape;9480;p13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136"/>
            <p:cNvGrpSpPr/>
            <p:nvPr/>
          </p:nvGrpSpPr>
          <p:grpSpPr>
            <a:xfrm>
              <a:off x="5305233" y="3176835"/>
              <a:ext cx="685971" cy="404655"/>
              <a:chOff x="5305233" y="3176835"/>
              <a:chExt cx="685971" cy="404655"/>
            </a:xfrm>
          </p:grpSpPr>
          <p:grpSp>
            <p:nvGrpSpPr>
              <p:cNvPr id="9482" name="Google Shape;9482;p136"/>
              <p:cNvGrpSpPr/>
              <p:nvPr/>
            </p:nvGrpSpPr>
            <p:grpSpPr>
              <a:xfrm>
                <a:off x="5305233" y="3176835"/>
                <a:ext cx="685971" cy="404655"/>
                <a:chOff x="5305233" y="3176835"/>
                <a:chExt cx="685971" cy="404655"/>
              </a:xfrm>
            </p:grpSpPr>
            <p:sp>
              <p:nvSpPr>
                <p:cNvPr id="9483" name="Google Shape;9483;p13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3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5" name="Google Shape;9485;p13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6" name="Google Shape;9486;p13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7" name="Google Shape;9487;p136"/>
            <p:cNvGrpSpPr/>
            <p:nvPr/>
          </p:nvGrpSpPr>
          <p:grpSpPr>
            <a:xfrm>
              <a:off x="5657361" y="2824811"/>
              <a:ext cx="1078361" cy="404655"/>
              <a:chOff x="5657361" y="2824811"/>
              <a:chExt cx="1078361" cy="404655"/>
            </a:xfrm>
          </p:grpSpPr>
          <p:grpSp>
            <p:nvGrpSpPr>
              <p:cNvPr id="9488" name="Google Shape;9488;p136"/>
              <p:cNvGrpSpPr/>
              <p:nvPr/>
            </p:nvGrpSpPr>
            <p:grpSpPr>
              <a:xfrm>
                <a:off x="5657361" y="2824811"/>
                <a:ext cx="1078361" cy="404655"/>
                <a:chOff x="5657361" y="2824811"/>
                <a:chExt cx="1078361" cy="404655"/>
              </a:xfrm>
            </p:grpSpPr>
            <p:grpSp>
              <p:nvGrpSpPr>
                <p:cNvPr id="9489" name="Google Shape;9489;p136"/>
                <p:cNvGrpSpPr/>
                <p:nvPr/>
              </p:nvGrpSpPr>
              <p:grpSpPr>
                <a:xfrm>
                  <a:off x="5938485" y="2824811"/>
                  <a:ext cx="797237" cy="404655"/>
                  <a:chOff x="5938485" y="2824811"/>
                  <a:chExt cx="797237" cy="404655"/>
                </a:xfrm>
              </p:grpSpPr>
              <p:sp>
                <p:nvSpPr>
                  <p:cNvPr id="9490" name="Google Shape;9490;p13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3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2" name="Google Shape;9492;p13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3" name="Google Shape;9493;p13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36"/>
            <p:cNvGrpSpPr/>
            <p:nvPr/>
          </p:nvGrpSpPr>
          <p:grpSpPr>
            <a:xfrm>
              <a:off x="5190863" y="3528942"/>
              <a:ext cx="1078026" cy="404739"/>
              <a:chOff x="5190863" y="3528942"/>
              <a:chExt cx="1078026" cy="404739"/>
            </a:xfrm>
          </p:grpSpPr>
          <p:sp>
            <p:nvSpPr>
              <p:cNvPr id="9495" name="Google Shape;9495;p13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6" name="Google Shape;9496;p136"/>
              <p:cNvGrpSpPr/>
              <p:nvPr/>
            </p:nvGrpSpPr>
            <p:grpSpPr>
              <a:xfrm>
                <a:off x="5190863" y="3528942"/>
                <a:ext cx="1078026" cy="404739"/>
                <a:chOff x="5190863" y="3528942"/>
                <a:chExt cx="1078026" cy="404739"/>
              </a:xfrm>
            </p:grpSpPr>
            <p:sp>
              <p:nvSpPr>
                <p:cNvPr id="9497" name="Google Shape;9497;p13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3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499" name="Google Shape;9499;p136"/>
          <p:cNvGrpSpPr/>
          <p:nvPr/>
        </p:nvGrpSpPr>
        <p:grpSpPr>
          <a:xfrm>
            <a:off x="728162" y="1474292"/>
            <a:ext cx="1086719" cy="879487"/>
            <a:chOff x="803162" y="1474292"/>
            <a:chExt cx="1086719" cy="879487"/>
          </a:xfrm>
        </p:grpSpPr>
        <p:grpSp>
          <p:nvGrpSpPr>
            <p:cNvPr id="9500" name="Google Shape;9500;p136"/>
            <p:cNvGrpSpPr/>
            <p:nvPr/>
          </p:nvGrpSpPr>
          <p:grpSpPr>
            <a:xfrm>
              <a:off x="803162" y="1625948"/>
              <a:ext cx="445856" cy="576579"/>
              <a:chOff x="803162" y="1625948"/>
              <a:chExt cx="445856" cy="576579"/>
            </a:xfrm>
          </p:grpSpPr>
          <p:sp>
            <p:nvSpPr>
              <p:cNvPr id="9501" name="Google Shape;9501;p13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2" name="Google Shape;9502;p136"/>
              <p:cNvGrpSpPr/>
              <p:nvPr/>
            </p:nvGrpSpPr>
            <p:grpSpPr>
              <a:xfrm>
                <a:off x="1056023" y="1625948"/>
                <a:ext cx="192995" cy="576579"/>
                <a:chOff x="1056023" y="1625948"/>
                <a:chExt cx="192995" cy="576579"/>
              </a:xfrm>
            </p:grpSpPr>
            <p:sp>
              <p:nvSpPr>
                <p:cNvPr id="9503" name="Google Shape;9503;p13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3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3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3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3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08" name="Google Shape;9508;p136"/>
            <p:cNvGrpSpPr/>
            <p:nvPr/>
          </p:nvGrpSpPr>
          <p:grpSpPr>
            <a:xfrm>
              <a:off x="1371406" y="1474292"/>
              <a:ext cx="518475" cy="879487"/>
              <a:chOff x="1398231" y="1474292"/>
              <a:chExt cx="518475" cy="879487"/>
            </a:xfrm>
          </p:grpSpPr>
          <p:grpSp>
            <p:nvGrpSpPr>
              <p:cNvPr id="9509" name="Google Shape;9509;p136"/>
              <p:cNvGrpSpPr/>
              <p:nvPr/>
            </p:nvGrpSpPr>
            <p:grpSpPr>
              <a:xfrm>
                <a:off x="1398231" y="1474292"/>
                <a:ext cx="518475" cy="341643"/>
                <a:chOff x="1398231" y="1474292"/>
                <a:chExt cx="518475" cy="341643"/>
              </a:xfrm>
            </p:grpSpPr>
            <p:sp>
              <p:nvSpPr>
                <p:cNvPr id="9510" name="Google Shape;9510;p13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1" name="Google Shape;9511;p136"/>
                <p:cNvGrpSpPr/>
                <p:nvPr/>
              </p:nvGrpSpPr>
              <p:grpSpPr>
                <a:xfrm>
                  <a:off x="1616453" y="1474292"/>
                  <a:ext cx="300253" cy="341643"/>
                  <a:chOff x="1616453" y="1475379"/>
                  <a:chExt cx="300253" cy="341643"/>
                </a:xfrm>
              </p:grpSpPr>
              <p:sp>
                <p:nvSpPr>
                  <p:cNvPr id="9512" name="Google Shape;9512;p13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3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3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3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3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3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3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9" name="Google Shape;9519;p136"/>
                  <p:cNvGrpSpPr/>
                  <p:nvPr/>
                </p:nvGrpSpPr>
                <p:grpSpPr>
                  <a:xfrm>
                    <a:off x="1839639" y="1475379"/>
                    <a:ext cx="77067" cy="341643"/>
                    <a:chOff x="1839639" y="1475379"/>
                    <a:chExt cx="77067" cy="341643"/>
                  </a:xfrm>
                </p:grpSpPr>
                <p:sp>
                  <p:nvSpPr>
                    <p:cNvPr id="9520" name="Google Shape;9520;p13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3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22" name="Google Shape;9522;p136"/>
              <p:cNvGrpSpPr/>
              <p:nvPr/>
            </p:nvGrpSpPr>
            <p:grpSpPr>
              <a:xfrm>
                <a:off x="1398451" y="2012951"/>
                <a:ext cx="518255" cy="340828"/>
                <a:chOff x="1398451" y="2012951"/>
                <a:chExt cx="518255" cy="340828"/>
              </a:xfrm>
            </p:grpSpPr>
            <p:sp>
              <p:nvSpPr>
                <p:cNvPr id="9523" name="Google Shape;9523;p13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4" name="Google Shape;9524;p136"/>
                <p:cNvGrpSpPr/>
                <p:nvPr/>
              </p:nvGrpSpPr>
              <p:grpSpPr>
                <a:xfrm>
                  <a:off x="1616453" y="2012951"/>
                  <a:ext cx="300253" cy="340828"/>
                  <a:chOff x="1616453" y="2013538"/>
                  <a:chExt cx="300253" cy="340828"/>
                </a:xfrm>
              </p:grpSpPr>
              <p:sp>
                <p:nvSpPr>
                  <p:cNvPr id="9525" name="Google Shape;9525;p13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3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3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3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3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3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3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2" name="Google Shape;9532;p136"/>
                  <p:cNvGrpSpPr/>
                  <p:nvPr/>
                </p:nvGrpSpPr>
                <p:grpSpPr>
                  <a:xfrm>
                    <a:off x="1839639" y="2013538"/>
                    <a:ext cx="77067" cy="340828"/>
                    <a:chOff x="1839639" y="2013538"/>
                    <a:chExt cx="77067" cy="340828"/>
                  </a:xfrm>
                </p:grpSpPr>
                <p:sp>
                  <p:nvSpPr>
                    <p:cNvPr id="9533" name="Google Shape;9533;p13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3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9535" name="Google Shape;9535;p136"/>
          <p:cNvGrpSpPr/>
          <p:nvPr/>
        </p:nvGrpSpPr>
        <p:grpSpPr>
          <a:xfrm>
            <a:off x="724986" y="3605478"/>
            <a:ext cx="1368681" cy="682918"/>
            <a:chOff x="724986" y="3605478"/>
            <a:chExt cx="1368681" cy="682918"/>
          </a:xfrm>
        </p:grpSpPr>
        <p:grpSp>
          <p:nvGrpSpPr>
            <p:cNvPr id="9536" name="Google Shape;9536;p136"/>
            <p:cNvGrpSpPr/>
            <p:nvPr/>
          </p:nvGrpSpPr>
          <p:grpSpPr>
            <a:xfrm>
              <a:off x="1289102" y="3823629"/>
              <a:ext cx="240442" cy="250435"/>
              <a:chOff x="-165066" y="3843615"/>
              <a:chExt cx="221259" cy="230455"/>
            </a:xfrm>
          </p:grpSpPr>
          <p:sp>
            <p:nvSpPr>
              <p:cNvPr id="9537" name="Google Shape;9537;p13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3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3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3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3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3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3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3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3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3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3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3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3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3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3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3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3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3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3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3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36"/>
            <p:cNvGrpSpPr/>
            <p:nvPr/>
          </p:nvGrpSpPr>
          <p:grpSpPr>
            <a:xfrm>
              <a:off x="724986" y="3605478"/>
              <a:ext cx="1368681" cy="682918"/>
              <a:chOff x="724986" y="3605478"/>
              <a:chExt cx="1368681" cy="682918"/>
            </a:xfrm>
          </p:grpSpPr>
          <p:grpSp>
            <p:nvGrpSpPr>
              <p:cNvPr id="9558" name="Google Shape;9558;p136"/>
              <p:cNvGrpSpPr/>
              <p:nvPr/>
            </p:nvGrpSpPr>
            <p:grpSpPr>
              <a:xfrm>
                <a:off x="1498221" y="4047614"/>
                <a:ext cx="529172" cy="240783"/>
                <a:chOff x="1498221" y="4047614"/>
                <a:chExt cx="529172" cy="240783"/>
              </a:xfrm>
            </p:grpSpPr>
            <p:grpSp>
              <p:nvGrpSpPr>
                <p:cNvPr id="9559" name="Google Shape;9559;p136"/>
                <p:cNvGrpSpPr/>
                <p:nvPr/>
              </p:nvGrpSpPr>
              <p:grpSpPr>
                <a:xfrm>
                  <a:off x="1826655" y="4224370"/>
                  <a:ext cx="200738" cy="25631"/>
                  <a:chOff x="1826655" y="4224370"/>
                  <a:chExt cx="200738" cy="25631"/>
                </a:xfrm>
              </p:grpSpPr>
              <p:sp>
                <p:nvSpPr>
                  <p:cNvPr id="9560" name="Google Shape;9560;p13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3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36"/>
                <p:cNvGrpSpPr/>
                <p:nvPr/>
              </p:nvGrpSpPr>
              <p:grpSpPr>
                <a:xfrm>
                  <a:off x="1498221" y="4047614"/>
                  <a:ext cx="328444" cy="240783"/>
                  <a:chOff x="1498221" y="4047614"/>
                  <a:chExt cx="328444" cy="240783"/>
                </a:xfrm>
              </p:grpSpPr>
              <p:sp>
                <p:nvSpPr>
                  <p:cNvPr id="9563" name="Google Shape;9563;p13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4" name="Google Shape;9564;p136"/>
                  <p:cNvGrpSpPr/>
                  <p:nvPr/>
                </p:nvGrpSpPr>
                <p:grpSpPr>
                  <a:xfrm>
                    <a:off x="1498221" y="4047614"/>
                    <a:ext cx="150566" cy="190416"/>
                    <a:chOff x="1498221" y="4047614"/>
                    <a:chExt cx="150566" cy="190416"/>
                  </a:xfrm>
                </p:grpSpPr>
                <p:sp>
                  <p:nvSpPr>
                    <p:cNvPr id="9565" name="Google Shape;9565;p13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3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567" name="Google Shape;9567;p136"/>
              <p:cNvGrpSpPr/>
              <p:nvPr/>
            </p:nvGrpSpPr>
            <p:grpSpPr>
              <a:xfrm>
                <a:off x="1560718" y="3800594"/>
                <a:ext cx="532948" cy="302090"/>
                <a:chOff x="1560718" y="3800594"/>
                <a:chExt cx="532948" cy="302090"/>
              </a:xfrm>
            </p:grpSpPr>
            <p:grpSp>
              <p:nvGrpSpPr>
                <p:cNvPr id="9568" name="Google Shape;9568;p136"/>
                <p:cNvGrpSpPr/>
                <p:nvPr/>
              </p:nvGrpSpPr>
              <p:grpSpPr>
                <a:xfrm>
                  <a:off x="1912179" y="3827344"/>
                  <a:ext cx="181487" cy="25631"/>
                  <a:chOff x="1912179" y="3827344"/>
                  <a:chExt cx="181487" cy="25631"/>
                </a:xfrm>
              </p:grpSpPr>
              <p:sp>
                <p:nvSpPr>
                  <p:cNvPr id="9569" name="Google Shape;9569;p13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3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136"/>
                <p:cNvGrpSpPr/>
                <p:nvPr/>
              </p:nvGrpSpPr>
              <p:grpSpPr>
                <a:xfrm>
                  <a:off x="1912179" y="4044505"/>
                  <a:ext cx="181487" cy="25622"/>
                  <a:chOff x="1912179" y="4044506"/>
                  <a:chExt cx="181487" cy="25622"/>
                </a:xfrm>
              </p:grpSpPr>
              <p:sp>
                <p:nvSpPr>
                  <p:cNvPr id="9572" name="Google Shape;9572;p13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3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136"/>
                <p:cNvGrpSpPr/>
                <p:nvPr/>
              </p:nvGrpSpPr>
              <p:grpSpPr>
                <a:xfrm>
                  <a:off x="1560718" y="3800594"/>
                  <a:ext cx="351472" cy="302090"/>
                  <a:chOff x="1560718" y="3800594"/>
                  <a:chExt cx="351472" cy="302090"/>
                </a:xfrm>
              </p:grpSpPr>
              <p:grpSp>
                <p:nvGrpSpPr>
                  <p:cNvPr id="9575" name="Google Shape;9575;p136"/>
                  <p:cNvGrpSpPr/>
                  <p:nvPr/>
                </p:nvGrpSpPr>
                <p:grpSpPr>
                  <a:xfrm>
                    <a:off x="1560718" y="3842857"/>
                    <a:ext cx="173586" cy="217131"/>
                    <a:chOff x="1560718" y="3842857"/>
                    <a:chExt cx="173586" cy="217131"/>
                  </a:xfrm>
                </p:grpSpPr>
                <p:sp>
                  <p:nvSpPr>
                    <p:cNvPr id="9576" name="Google Shape;9576;p13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3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3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9" name="Google Shape;9579;p13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3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81" name="Google Shape;9581;p13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2" name="Google Shape;9582;p136"/>
              <p:cNvGrpSpPr/>
              <p:nvPr/>
            </p:nvGrpSpPr>
            <p:grpSpPr>
              <a:xfrm>
                <a:off x="785350" y="3605478"/>
                <a:ext cx="535311" cy="249245"/>
                <a:chOff x="785350" y="3605478"/>
                <a:chExt cx="535311" cy="249245"/>
              </a:xfrm>
            </p:grpSpPr>
            <p:grpSp>
              <p:nvGrpSpPr>
                <p:cNvPr id="9583" name="Google Shape;9583;p136"/>
                <p:cNvGrpSpPr/>
                <p:nvPr/>
              </p:nvGrpSpPr>
              <p:grpSpPr>
                <a:xfrm>
                  <a:off x="785350" y="3605478"/>
                  <a:ext cx="376191" cy="102736"/>
                  <a:chOff x="785350" y="3605478"/>
                  <a:chExt cx="376191" cy="102736"/>
                </a:xfrm>
              </p:grpSpPr>
              <p:sp>
                <p:nvSpPr>
                  <p:cNvPr id="9584" name="Google Shape;9584;p13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3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3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136"/>
                <p:cNvGrpSpPr/>
                <p:nvPr/>
              </p:nvGrpSpPr>
              <p:grpSpPr>
                <a:xfrm>
                  <a:off x="1161530" y="3655851"/>
                  <a:ext cx="159131" cy="198872"/>
                  <a:chOff x="1161530" y="3655851"/>
                  <a:chExt cx="159131" cy="198872"/>
                </a:xfrm>
              </p:grpSpPr>
              <p:sp>
                <p:nvSpPr>
                  <p:cNvPr id="9588" name="Google Shape;9588;p13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3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90" name="Google Shape;9590;p136"/>
              <p:cNvGrpSpPr/>
              <p:nvPr/>
            </p:nvGrpSpPr>
            <p:grpSpPr>
              <a:xfrm>
                <a:off x="785350" y="4047614"/>
                <a:ext cx="535311" cy="240783"/>
                <a:chOff x="785350" y="4047614"/>
                <a:chExt cx="535311" cy="240783"/>
              </a:xfrm>
            </p:grpSpPr>
            <p:grpSp>
              <p:nvGrpSpPr>
                <p:cNvPr id="9591" name="Google Shape;9591;p136"/>
                <p:cNvGrpSpPr/>
                <p:nvPr/>
              </p:nvGrpSpPr>
              <p:grpSpPr>
                <a:xfrm>
                  <a:off x="1161636" y="4047614"/>
                  <a:ext cx="159025" cy="190415"/>
                  <a:chOff x="1161636" y="4047614"/>
                  <a:chExt cx="159025" cy="190415"/>
                </a:xfrm>
              </p:grpSpPr>
              <p:sp>
                <p:nvSpPr>
                  <p:cNvPr id="9592" name="Google Shape;9592;p13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3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136"/>
                <p:cNvGrpSpPr/>
                <p:nvPr/>
              </p:nvGrpSpPr>
              <p:grpSpPr>
                <a:xfrm>
                  <a:off x="785350" y="4185661"/>
                  <a:ext cx="376191" cy="102736"/>
                  <a:chOff x="785350" y="4185661"/>
                  <a:chExt cx="376191" cy="102736"/>
                </a:xfrm>
              </p:grpSpPr>
              <p:sp>
                <p:nvSpPr>
                  <p:cNvPr id="9595" name="Google Shape;9595;p13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3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3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98" name="Google Shape;9598;p136"/>
              <p:cNvGrpSpPr/>
              <p:nvPr/>
            </p:nvGrpSpPr>
            <p:grpSpPr>
              <a:xfrm>
                <a:off x="1501054" y="3605478"/>
                <a:ext cx="526340" cy="249240"/>
                <a:chOff x="1501054" y="3605478"/>
                <a:chExt cx="526340" cy="249240"/>
              </a:xfrm>
            </p:grpSpPr>
            <p:grpSp>
              <p:nvGrpSpPr>
                <p:cNvPr id="9599" name="Google Shape;9599;p136"/>
                <p:cNvGrpSpPr/>
                <p:nvPr/>
              </p:nvGrpSpPr>
              <p:grpSpPr>
                <a:xfrm>
                  <a:off x="1834208" y="3643867"/>
                  <a:ext cx="193185" cy="25622"/>
                  <a:chOff x="1834208" y="3643867"/>
                  <a:chExt cx="193185" cy="25622"/>
                </a:xfrm>
              </p:grpSpPr>
              <p:sp>
                <p:nvSpPr>
                  <p:cNvPr id="9600" name="Google Shape;9600;p13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3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136"/>
                <p:cNvGrpSpPr/>
                <p:nvPr/>
              </p:nvGrpSpPr>
              <p:grpSpPr>
                <a:xfrm>
                  <a:off x="1501054" y="3605478"/>
                  <a:ext cx="333165" cy="249240"/>
                  <a:chOff x="1501054" y="3605478"/>
                  <a:chExt cx="333165" cy="249240"/>
                </a:xfrm>
              </p:grpSpPr>
              <p:sp>
                <p:nvSpPr>
                  <p:cNvPr id="9603" name="Google Shape;9603;p13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136"/>
                  <p:cNvGrpSpPr/>
                  <p:nvPr/>
                </p:nvGrpSpPr>
                <p:grpSpPr>
                  <a:xfrm>
                    <a:off x="1501054" y="3655851"/>
                    <a:ext cx="155286" cy="198867"/>
                    <a:chOff x="1501054" y="3655851"/>
                    <a:chExt cx="155286" cy="198867"/>
                  </a:xfrm>
                </p:grpSpPr>
                <p:sp>
                  <p:nvSpPr>
                    <p:cNvPr id="9605" name="Google Shape;9605;p13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3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607" name="Google Shape;9607;p136"/>
              <p:cNvGrpSpPr/>
              <p:nvPr/>
            </p:nvGrpSpPr>
            <p:grpSpPr>
              <a:xfrm>
                <a:off x="724986" y="3800594"/>
                <a:ext cx="532950" cy="302090"/>
                <a:chOff x="724986" y="3800594"/>
                <a:chExt cx="532950" cy="302090"/>
              </a:xfrm>
            </p:grpSpPr>
            <p:grpSp>
              <p:nvGrpSpPr>
                <p:cNvPr id="9608" name="Google Shape;9608;p136"/>
                <p:cNvGrpSpPr/>
                <p:nvPr/>
              </p:nvGrpSpPr>
              <p:grpSpPr>
                <a:xfrm>
                  <a:off x="724986" y="4044367"/>
                  <a:ext cx="181314" cy="25626"/>
                  <a:chOff x="724986" y="4044367"/>
                  <a:chExt cx="181314" cy="25626"/>
                </a:xfrm>
              </p:grpSpPr>
              <p:sp>
                <p:nvSpPr>
                  <p:cNvPr id="9609" name="Google Shape;9609;p13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3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136"/>
                <p:cNvGrpSpPr/>
                <p:nvPr/>
              </p:nvGrpSpPr>
              <p:grpSpPr>
                <a:xfrm>
                  <a:off x="906290" y="3800594"/>
                  <a:ext cx="351646" cy="302090"/>
                  <a:chOff x="906290" y="3800594"/>
                  <a:chExt cx="351646" cy="302090"/>
                </a:xfrm>
              </p:grpSpPr>
              <p:grpSp>
                <p:nvGrpSpPr>
                  <p:cNvPr id="9612" name="Google Shape;9612;p136"/>
                  <p:cNvGrpSpPr/>
                  <p:nvPr/>
                </p:nvGrpSpPr>
                <p:grpSpPr>
                  <a:xfrm>
                    <a:off x="1084172" y="3842857"/>
                    <a:ext cx="173764" cy="217131"/>
                    <a:chOff x="1084172" y="3842857"/>
                    <a:chExt cx="173764" cy="217131"/>
                  </a:xfrm>
                </p:grpSpPr>
                <p:grpSp>
                  <p:nvGrpSpPr>
                    <p:cNvPr id="9613" name="Google Shape;9613;p136"/>
                    <p:cNvGrpSpPr/>
                    <p:nvPr/>
                  </p:nvGrpSpPr>
                  <p:grpSpPr>
                    <a:xfrm>
                      <a:off x="1156862" y="3936509"/>
                      <a:ext cx="101073" cy="25622"/>
                      <a:chOff x="1156862" y="3936509"/>
                      <a:chExt cx="101073" cy="25622"/>
                    </a:xfrm>
                  </p:grpSpPr>
                  <p:sp>
                    <p:nvSpPr>
                      <p:cNvPr id="9614" name="Google Shape;9614;p13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13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6" name="Google Shape;9616;p13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13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3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136"/>
                <p:cNvGrpSpPr/>
                <p:nvPr/>
              </p:nvGrpSpPr>
              <p:grpSpPr>
                <a:xfrm>
                  <a:off x="724986" y="3830189"/>
                  <a:ext cx="189533" cy="25626"/>
                  <a:chOff x="724986" y="3830189"/>
                  <a:chExt cx="189533" cy="25626"/>
                </a:xfrm>
              </p:grpSpPr>
              <p:sp>
                <p:nvSpPr>
                  <p:cNvPr id="9620" name="Google Shape;9620;p13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3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9622" name="Google Shape;9622;p136"/>
          <p:cNvGrpSpPr/>
          <p:nvPr/>
        </p:nvGrpSpPr>
        <p:grpSpPr>
          <a:xfrm>
            <a:off x="2253298" y="2455640"/>
            <a:ext cx="948701" cy="935378"/>
            <a:chOff x="2253298" y="2428317"/>
            <a:chExt cx="948701" cy="935378"/>
          </a:xfrm>
        </p:grpSpPr>
        <p:sp>
          <p:nvSpPr>
            <p:cNvPr id="9623" name="Google Shape;9623;p13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13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3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3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3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3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13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3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3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3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3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3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3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3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3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3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3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3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3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3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3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3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3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13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13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3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3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3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13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13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3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3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3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659"/>
        <p:cNvGrpSpPr/>
        <p:nvPr/>
      </p:nvGrpSpPr>
      <p:grpSpPr>
        <a:xfrm>
          <a:off x="0" y="0"/>
          <a:ext cx="0" cy="0"/>
          <a:chOff x="0" y="0"/>
          <a:chExt cx="0" cy="0"/>
        </a:xfrm>
      </p:grpSpPr>
      <p:grpSp>
        <p:nvGrpSpPr>
          <p:cNvPr id="9660" name="Google Shape;9660;p137"/>
          <p:cNvGrpSpPr/>
          <p:nvPr/>
        </p:nvGrpSpPr>
        <p:grpSpPr>
          <a:xfrm>
            <a:off x="3353582" y="1145627"/>
            <a:ext cx="2363393" cy="1017867"/>
            <a:chOff x="3292400" y="1219146"/>
            <a:chExt cx="2615240" cy="1110239"/>
          </a:xfrm>
        </p:grpSpPr>
        <p:sp>
          <p:nvSpPr>
            <p:cNvPr id="9661" name="Google Shape;9661;p13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9662" name="Google Shape;9662;p13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63" name="Google Shape;9663;p13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9664" name="Google Shape;9664;p13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9665" name="Google Shape;9665;p13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9666" name="Google Shape;9666;p13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9667" name="Google Shape;9667;p13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9668" name="Google Shape;9668;p13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9669" name="Google Shape;9669;p13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9670" name="Google Shape;9670;p13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9671" name="Google Shape;9671;p13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672" name="Google Shape;9672;p13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9673" name="Google Shape;9673;p13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9674" name="Google Shape;9674;p13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9675" name="Google Shape;9675;p137"/>
            <p:cNvGrpSpPr/>
            <p:nvPr/>
          </p:nvGrpSpPr>
          <p:grpSpPr>
            <a:xfrm>
              <a:off x="3748438" y="1378608"/>
              <a:ext cx="2159202" cy="903971"/>
              <a:chOff x="1683525" y="2179850"/>
              <a:chExt cx="4519050" cy="2134525"/>
            </a:xfrm>
          </p:grpSpPr>
          <p:sp>
            <p:nvSpPr>
              <p:cNvPr id="9676" name="Google Shape;9676;p13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77" name="Google Shape;9677;p13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78" name="Google Shape;9678;p13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79" name="Google Shape;9679;p13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0" name="Google Shape;9680;p13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1" name="Google Shape;9681;p13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2" name="Google Shape;9682;p13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3" name="Google Shape;9683;p13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4" name="Google Shape;9684;p13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5" name="Google Shape;9685;p13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6" name="Google Shape;9686;p13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9687" name="Google Shape;9687;p13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9688" name="Google Shape;9688;p137"/>
          <p:cNvGraphicFramePr/>
          <p:nvPr/>
        </p:nvGraphicFramePr>
        <p:xfrm>
          <a:off x="5949675" y="2323100"/>
          <a:ext cx="3000000" cy="3000000"/>
        </p:xfrm>
        <a:graphic>
          <a:graphicData uri="http://schemas.openxmlformats.org/drawingml/2006/table">
            <a:tbl>
              <a:tblPr>
                <a:noFill/>
                <a:tableStyleId>{051D86B6-8CFF-4B33-A108-50266628ADCA}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9689" name="Google Shape;9689;p137"/>
          <p:cNvGrpSpPr/>
          <p:nvPr/>
        </p:nvGrpSpPr>
        <p:grpSpPr>
          <a:xfrm>
            <a:off x="5926924" y="3381697"/>
            <a:ext cx="2519825" cy="1001454"/>
            <a:chOff x="1906114" y="789980"/>
            <a:chExt cx="1487676" cy="606868"/>
          </a:xfrm>
        </p:grpSpPr>
        <p:cxnSp>
          <p:nvCxnSpPr>
            <p:cNvPr id="9690" name="Google Shape;9690;p13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691" name="Google Shape;9691;p13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9692" name="Google Shape;9692;p13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9693" name="Google Shape;9693;p13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9694" name="Google Shape;9694;p13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9695" name="Google Shape;9695;p13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9696" name="Google Shape;9696;p13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9697" name="Google Shape;9697;p13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3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13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13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3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3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3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9704" name="Google Shape;9704;p13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9705" name="Google Shape;9705;p13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9706" name="Google Shape;9706;p13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7" name="Google Shape;9707;p137"/>
          <p:cNvGrpSpPr/>
          <p:nvPr/>
        </p:nvGrpSpPr>
        <p:grpSpPr>
          <a:xfrm>
            <a:off x="726399" y="1190655"/>
            <a:ext cx="2394370" cy="976502"/>
            <a:chOff x="749309" y="1112739"/>
            <a:chExt cx="2371603" cy="976502"/>
          </a:xfrm>
        </p:grpSpPr>
        <p:sp>
          <p:nvSpPr>
            <p:cNvPr id="9708" name="Google Shape;9708;p13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3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3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3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3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3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3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3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3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3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3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3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3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3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3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3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3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13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13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3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3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3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3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3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3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13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13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3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3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3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3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13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740" name="Google Shape;9740;p137"/>
          <p:cNvGraphicFramePr/>
          <p:nvPr/>
        </p:nvGraphicFramePr>
        <p:xfrm>
          <a:off x="5949700" y="1188950"/>
          <a:ext cx="3000000" cy="3000000"/>
        </p:xfrm>
        <a:graphic>
          <a:graphicData uri="http://schemas.openxmlformats.org/drawingml/2006/table">
            <a:tbl>
              <a:tblPr>
                <a:noFill/>
                <a:tableStyleId>{051D86B6-8CFF-4B33-A108-50266628ADCA}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9741" name="Google Shape;9741;p137"/>
          <p:cNvGraphicFramePr/>
          <p:nvPr/>
        </p:nvGraphicFramePr>
        <p:xfrm>
          <a:off x="3356413" y="2323100"/>
          <a:ext cx="3000000" cy="3000000"/>
        </p:xfrm>
        <a:graphic>
          <a:graphicData uri="http://schemas.openxmlformats.org/drawingml/2006/table">
            <a:tbl>
              <a:tblPr>
                <a:noFill/>
                <a:tableStyleId>{051D86B6-8CFF-4B33-A108-50266628ADCA}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9742" name="Google Shape;9742;p137"/>
          <p:cNvGrpSpPr/>
          <p:nvPr/>
        </p:nvGrpSpPr>
        <p:grpSpPr>
          <a:xfrm>
            <a:off x="4100342" y="2709743"/>
            <a:ext cx="1517436" cy="74460"/>
            <a:chOff x="3980086" y="2804397"/>
            <a:chExt cx="1227600" cy="66900"/>
          </a:xfrm>
        </p:grpSpPr>
        <p:sp>
          <p:nvSpPr>
            <p:cNvPr id="9743" name="Google Shape;9743;p13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3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5" name="Google Shape;9745;p137"/>
          <p:cNvGrpSpPr/>
          <p:nvPr/>
        </p:nvGrpSpPr>
        <p:grpSpPr>
          <a:xfrm>
            <a:off x="4725406" y="3002330"/>
            <a:ext cx="892956" cy="74460"/>
            <a:chOff x="3980086" y="2804397"/>
            <a:chExt cx="1227600" cy="66900"/>
          </a:xfrm>
        </p:grpSpPr>
        <p:sp>
          <p:nvSpPr>
            <p:cNvPr id="9746" name="Google Shape;9746;p13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3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137"/>
          <p:cNvGrpSpPr/>
          <p:nvPr/>
        </p:nvGrpSpPr>
        <p:grpSpPr>
          <a:xfrm>
            <a:off x="3358498" y="3361213"/>
            <a:ext cx="2363244" cy="1005943"/>
            <a:chOff x="3358415" y="3361302"/>
            <a:chExt cx="2363244" cy="1024695"/>
          </a:xfrm>
        </p:grpSpPr>
        <p:grpSp>
          <p:nvGrpSpPr>
            <p:cNvPr id="9749" name="Google Shape;9749;p137"/>
            <p:cNvGrpSpPr/>
            <p:nvPr/>
          </p:nvGrpSpPr>
          <p:grpSpPr>
            <a:xfrm>
              <a:off x="3358415" y="3361302"/>
              <a:ext cx="441300" cy="1024695"/>
              <a:chOff x="3358415" y="3361302"/>
              <a:chExt cx="441300" cy="1024695"/>
            </a:xfrm>
          </p:grpSpPr>
          <p:sp>
            <p:nvSpPr>
              <p:cNvPr id="9750" name="Google Shape;9750;p13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13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3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3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3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3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137"/>
            <p:cNvGrpSpPr/>
            <p:nvPr/>
          </p:nvGrpSpPr>
          <p:grpSpPr>
            <a:xfrm>
              <a:off x="3838901" y="3361302"/>
              <a:ext cx="441300" cy="1024695"/>
              <a:chOff x="3838901" y="3361302"/>
              <a:chExt cx="441300" cy="1024695"/>
            </a:xfrm>
          </p:grpSpPr>
          <p:sp>
            <p:nvSpPr>
              <p:cNvPr id="9757" name="Google Shape;9757;p13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3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3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3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3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3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3" name="Google Shape;9763;p137"/>
            <p:cNvGrpSpPr/>
            <p:nvPr/>
          </p:nvGrpSpPr>
          <p:grpSpPr>
            <a:xfrm>
              <a:off x="4319387" y="3361302"/>
              <a:ext cx="441300" cy="1024695"/>
              <a:chOff x="4319387" y="3361302"/>
              <a:chExt cx="441300" cy="1024695"/>
            </a:xfrm>
          </p:grpSpPr>
          <p:sp>
            <p:nvSpPr>
              <p:cNvPr id="9764" name="Google Shape;9764;p13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3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3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3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3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3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137"/>
            <p:cNvGrpSpPr/>
            <p:nvPr/>
          </p:nvGrpSpPr>
          <p:grpSpPr>
            <a:xfrm>
              <a:off x="4799873" y="3361302"/>
              <a:ext cx="441300" cy="1024695"/>
              <a:chOff x="4799873" y="3361302"/>
              <a:chExt cx="441300" cy="1024695"/>
            </a:xfrm>
          </p:grpSpPr>
          <p:sp>
            <p:nvSpPr>
              <p:cNvPr id="9771" name="Google Shape;9771;p13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13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3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3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3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3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137"/>
            <p:cNvGrpSpPr/>
            <p:nvPr/>
          </p:nvGrpSpPr>
          <p:grpSpPr>
            <a:xfrm>
              <a:off x="5280360" y="3361302"/>
              <a:ext cx="441300" cy="1024695"/>
              <a:chOff x="5280360" y="3361302"/>
              <a:chExt cx="441300" cy="1024695"/>
            </a:xfrm>
          </p:grpSpPr>
          <p:sp>
            <p:nvSpPr>
              <p:cNvPr id="9778" name="Google Shape;9778;p13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3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3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3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3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3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9784" name="Google Shape;9784;p137"/>
          <p:cNvGraphicFramePr/>
          <p:nvPr/>
        </p:nvGraphicFramePr>
        <p:xfrm>
          <a:off x="724925" y="2323100"/>
          <a:ext cx="3000000" cy="3000000"/>
        </p:xfrm>
        <a:graphic>
          <a:graphicData uri="http://schemas.openxmlformats.org/drawingml/2006/table">
            <a:tbl>
              <a:tblPr>
                <a:noFill/>
                <a:tableStyleId>{051D86B6-8CFF-4B33-A108-50266628ADCA}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9785" name="Google Shape;9785;p137"/>
          <p:cNvGrpSpPr/>
          <p:nvPr/>
        </p:nvGrpSpPr>
        <p:grpSpPr>
          <a:xfrm>
            <a:off x="726450" y="3372825"/>
            <a:ext cx="2403614" cy="1005900"/>
            <a:chOff x="726450" y="3372825"/>
            <a:chExt cx="2403614" cy="1005900"/>
          </a:xfrm>
        </p:grpSpPr>
        <p:grpSp>
          <p:nvGrpSpPr>
            <p:cNvPr id="9786" name="Google Shape;9786;p137"/>
            <p:cNvGrpSpPr/>
            <p:nvPr/>
          </p:nvGrpSpPr>
          <p:grpSpPr>
            <a:xfrm>
              <a:off x="726450" y="3696000"/>
              <a:ext cx="2403614" cy="500898"/>
              <a:chOff x="726450" y="3696000"/>
              <a:chExt cx="2403614" cy="500898"/>
            </a:xfrm>
          </p:grpSpPr>
          <p:sp>
            <p:nvSpPr>
              <p:cNvPr id="9787" name="Google Shape;9787;p13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88" name="Google Shape;9788;p13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789" name="Google Shape;9789;p137"/>
            <p:cNvGrpSpPr/>
            <p:nvPr/>
          </p:nvGrpSpPr>
          <p:grpSpPr>
            <a:xfrm>
              <a:off x="1348050" y="3372825"/>
              <a:ext cx="1720425" cy="1005900"/>
              <a:chOff x="1348050" y="3372825"/>
              <a:chExt cx="1720425" cy="1005900"/>
            </a:xfrm>
          </p:grpSpPr>
          <p:sp>
            <p:nvSpPr>
              <p:cNvPr id="9790" name="Google Shape;9790;p13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91" name="Google Shape;9791;p13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92" name="Google Shape;9792;p13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93" name="Google Shape;9793;p13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9794" name="Google Shape;9794;p13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9795" name="Google Shape;9795;p137"/>
            <p:cNvGrpSpPr/>
            <p:nvPr/>
          </p:nvGrpSpPr>
          <p:grpSpPr>
            <a:xfrm>
              <a:off x="1455707" y="3731058"/>
              <a:ext cx="1491150" cy="417657"/>
              <a:chOff x="1455707" y="3731058"/>
              <a:chExt cx="1491150" cy="417657"/>
            </a:xfrm>
          </p:grpSpPr>
          <p:grpSp>
            <p:nvGrpSpPr>
              <p:cNvPr id="9796" name="Google Shape;9796;p137"/>
              <p:cNvGrpSpPr/>
              <p:nvPr/>
            </p:nvGrpSpPr>
            <p:grpSpPr>
              <a:xfrm>
                <a:off x="1472938" y="3745828"/>
                <a:ext cx="72126" cy="53788"/>
                <a:chOff x="1472938" y="3745828"/>
                <a:chExt cx="72126" cy="53788"/>
              </a:xfrm>
            </p:grpSpPr>
            <p:sp>
              <p:nvSpPr>
                <p:cNvPr id="9797" name="Google Shape;9797;p13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3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9" name="Google Shape;9799;p137"/>
              <p:cNvGrpSpPr/>
              <p:nvPr/>
            </p:nvGrpSpPr>
            <p:grpSpPr>
              <a:xfrm>
                <a:off x="1819181" y="4089633"/>
                <a:ext cx="72126" cy="53788"/>
                <a:chOff x="1819181" y="4089633"/>
                <a:chExt cx="72126" cy="53788"/>
              </a:xfrm>
            </p:grpSpPr>
            <p:sp>
              <p:nvSpPr>
                <p:cNvPr id="9800" name="Google Shape;9800;p13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3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137"/>
              <p:cNvGrpSpPr/>
              <p:nvPr/>
            </p:nvGrpSpPr>
            <p:grpSpPr>
              <a:xfrm>
                <a:off x="1455707" y="4084171"/>
                <a:ext cx="64321" cy="64544"/>
                <a:chOff x="1455707" y="4084171"/>
                <a:chExt cx="64321" cy="64544"/>
              </a:xfrm>
            </p:grpSpPr>
            <p:sp>
              <p:nvSpPr>
                <p:cNvPr id="9803" name="Google Shape;9803;p13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13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5" name="Google Shape;9805;p137"/>
              <p:cNvGrpSpPr/>
              <p:nvPr/>
            </p:nvGrpSpPr>
            <p:grpSpPr>
              <a:xfrm>
                <a:off x="1818610" y="3731058"/>
                <a:ext cx="64321" cy="64544"/>
                <a:chOff x="1818610" y="3731058"/>
                <a:chExt cx="64321" cy="64544"/>
              </a:xfrm>
            </p:grpSpPr>
            <p:sp>
              <p:nvSpPr>
                <p:cNvPr id="9806" name="Google Shape;9806;p13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3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37"/>
              <p:cNvGrpSpPr/>
              <p:nvPr/>
            </p:nvGrpSpPr>
            <p:grpSpPr>
              <a:xfrm>
                <a:off x="2172491" y="4089633"/>
                <a:ext cx="72126" cy="53788"/>
                <a:chOff x="2172491" y="4089633"/>
                <a:chExt cx="72126" cy="53788"/>
              </a:xfrm>
            </p:grpSpPr>
            <p:sp>
              <p:nvSpPr>
                <p:cNvPr id="9809" name="Google Shape;9809;p13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3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137"/>
              <p:cNvGrpSpPr/>
              <p:nvPr/>
            </p:nvGrpSpPr>
            <p:grpSpPr>
              <a:xfrm>
                <a:off x="2171920" y="3731058"/>
                <a:ext cx="64321" cy="64544"/>
                <a:chOff x="2171920" y="3731058"/>
                <a:chExt cx="64321" cy="64544"/>
              </a:xfrm>
            </p:grpSpPr>
            <p:sp>
              <p:nvSpPr>
                <p:cNvPr id="9812" name="Google Shape;9812;p13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3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137"/>
              <p:cNvGrpSpPr/>
              <p:nvPr/>
            </p:nvGrpSpPr>
            <p:grpSpPr>
              <a:xfrm>
                <a:off x="2874730" y="3745828"/>
                <a:ext cx="72126" cy="53788"/>
                <a:chOff x="2874730" y="3745828"/>
                <a:chExt cx="72126" cy="53788"/>
              </a:xfrm>
            </p:grpSpPr>
            <p:sp>
              <p:nvSpPr>
                <p:cNvPr id="9815" name="Google Shape;9815;p13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3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7" name="Google Shape;9817;p137"/>
              <p:cNvGrpSpPr/>
              <p:nvPr/>
            </p:nvGrpSpPr>
            <p:grpSpPr>
              <a:xfrm>
                <a:off x="2878589" y="4081481"/>
                <a:ext cx="64321" cy="64544"/>
                <a:chOff x="2878589" y="4081481"/>
                <a:chExt cx="64321" cy="64544"/>
              </a:xfrm>
            </p:grpSpPr>
            <p:sp>
              <p:nvSpPr>
                <p:cNvPr id="9818" name="Google Shape;9818;p13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3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137"/>
              <p:cNvGrpSpPr/>
              <p:nvPr/>
            </p:nvGrpSpPr>
            <p:grpSpPr>
              <a:xfrm>
                <a:off x="2525796" y="4089633"/>
                <a:ext cx="72126" cy="53788"/>
                <a:chOff x="2525796" y="4089633"/>
                <a:chExt cx="72126" cy="53788"/>
              </a:xfrm>
            </p:grpSpPr>
            <p:sp>
              <p:nvSpPr>
                <p:cNvPr id="9821" name="Google Shape;9821;p13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3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3" name="Google Shape;9823;p137"/>
              <p:cNvGrpSpPr/>
              <p:nvPr/>
            </p:nvGrpSpPr>
            <p:grpSpPr>
              <a:xfrm>
                <a:off x="2525225" y="3731058"/>
                <a:ext cx="64321" cy="64544"/>
                <a:chOff x="2525225" y="3731058"/>
                <a:chExt cx="64321" cy="64544"/>
              </a:xfrm>
            </p:grpSpPr>
            <p:sp>
              <p:nvSpPr>
                <p:cNvPr id="9824" name="Google Shape;9824;p13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13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829"/>
        <p:cNvGrpSpPr/>
        <p:nvPr/>
      </p:nvGrpSpPr>
      <p:grpSpPr>
        <a:xfrm>
          <a:off x="0" y="0"/>
          <a:ext cx="0" cy="0"/>
          <a:chOff x="0" y="0"/>
          <a:chExt cx="0" cy="0"/>
        </a:xfrm>
      </p:grpSpPr>
      <p:grpSp>
        <p:nvGrpSpPr>
          <p:cNvPr id="9830" name="Google Shape;9830;p138"/>
          <p:cNvGrpSpPr/>
          <p:nvPr/>
        </p:nvGrpSpPr>
        <p:grpSpPr>
          <a:xfrm>
            <a:off x="732428" y="1171356"/>
            <a:ext cx="845921" cy="690752"/>
            <a:chOff x="732428" y="1198513"/>
            <a:chExt cx="845921" cy="690752"/>
          </a:xfrm>
        </p:grpSpPr>
        <p:grpSp>
          <p:nvGrpSpPr>
            <p:cNvPr id="9831" name="Google Shape;9831;p138"/>
            <p:cNvGrpSpPr/>
            <p:nvPr/>
          </p:nvGrpSpPr>
          <p:grpSpPr>
            <a:xfrm>
              <a:off x="823030" y="1198513"/>
              <a:ext cx="755319" cy="690752"/>
              <a:chOff x="823030" y="1198513"/>
              <a:chExt cx="755319" cy="690752"/>
            </a:xfrm>
          </p:grpSpPr>
          <p:sp>
            <p:nvSpPr>
              <p:cNvPr id="9832" name="Google Shape;9832;p13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3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4" name="Google Shape;9834;p138"/>
            <p:cNvGrpSpPr/>
            <p:nvPr/>
          </p:nvGrpSpPr>
          <p:grpSpPr>
            <a:xfrm>
              <a:off x="732428" y="1239937"/>
              <a:ext cx="739912" cy="607886"/>
              <a:chOff x="732428" y="1239937"/>
              <a:chExt cx="739912" cy="607886"/>
            </a:xfrm>
          </p:grpSpPr>
          <p:sp>
            <p:nvSpPr>
              <p:cNvPr id="9835" name="Google Shape;9835;p13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3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138"/>
            <p:cNvGrpSpPr/>
            <p:nvPr/>
          </p:nvGrpSpPr>
          <p:grpSpPr>
            <a:xfrm>
              <a:off x="732428" y="1277018"/>
              <a:ext cx="702832" cy="533758"/>
              <a:chOff x="732428" y="1277018"/>
              <a:chExt cx="702832" cy="533758"/>
            </a:xfrm>
          </p:grpSpPr>
          <p:sp>
            <p:nvSpPr>
              <p:cNvPr id="9838" name="Google Shape;9838;p13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3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138"/>
            <p:cNvGrpSpPr/>
            <p:nvPr/>
          </p:nvGrpSpPr>
          <p:grpSpPr>
            <a:xfrm>
              <a:off x="931170" y="1306653"/>
              <a:ext cx="647179" cy="474455"/>
              <a:chOff x="931170" y="1306653"/>
              <a:chExt cx="647179" cy="474455"/>
            </a:xfrm>
          </p:grpSpPr>
          <p:sp>
            <p:nvSpPr>
              <p:cNvPr id="9841" name="Google Shape;9841;p13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3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3" name="Google Shape;9843;p13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4" name="Google Shape;9844;p138"/>
          <p:cNvGrpSpPr/>
          <p:nvPr/>
        </p:nvGrpSpPr>
        <p:grpSpPr>
          <a:xfrm>
            <a:off x="3964037" y="1171363"/>
            <a:ext cx="634656" cy="699982"/>
            <a:chOff x="5985650" y="2860025"/>
            <a:chExt cx="1396075" cy="1539775"/>
          </a:xfrm>
        </p:grpSpPr>
        <p:sp>
          <p:nvSpPr>
            <p:cNvPr id="9845" name="Google Shape;9845;p13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3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3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3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3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3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3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3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3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3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13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3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3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3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3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3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3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3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3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13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3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3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3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3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3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3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3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3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3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3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3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3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138"/>
          <p:cNvGrpSpPr/>
          <p:nvPr/>
        </p:nvGrpSpPr>
        <p:grpSpPr>
          <a:xfrm>
            <a:off x="4719687" y="1171356"/>
            <a:ext cx="725845" cy="699975"/>
            <a:chOff x="4249973" y="1201875"/>
            <a:chExt cx="1958568" cy="1888762"/>
          </a:xfrm>
        </p:grpSpPr>
        <p:sp>
          <p:nvSpPr>
            <p:cNvPr id="9878" name="Google Shape;9878;p13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9" name="Google Shape;9879;p138"/>
            <p:cNvGrpSpPr/>
            <p:nvPr/>
          </p:nvGrpSpPr>
          <p:grpSpPr>
            <a:xfrm>
              <a:off x="5853086" y="1789142"/>
              <a:ext cx="355454" cy="1048099"/>
              <a:chOff x="5576108" y="2016725"/>
              <a:chExt cx="565200" cy="1666560"/>
            </a:xfrm>
          </p:grpSpPr>
          <p:sp>
            <p:nvSpPr>
              <p:cNvPr id="9880" name="Google Shape;9880;p13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81" name="Google Shape;9881;p13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138"/>
            <p:cNvGrpSpPr/>
            <p:nvPr/>
          </p:nvGrpSpPr>
          <p:grpSpPr>
            <a:xfrm>
              <a:off x="4869455" y="2691676"/>
              <a:ext cx="1013897" cy="398961"/>
              <a:chOff x="4012057" y="3451825"/>
              <a:chExt cx="1612175" cy="634379"/>
            </a:xfrm>
          </p:grpSpPr>
          <p:sp>
            <p:nvSpPr>
              <p:cNvPr id="9883" name="Google Shape;9883;p13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84" name="Google Shape;9884;p13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5" name="Google Shape;9885;p138"/>
            <p:cNvGrpSpPr/>
            <p:nvPr/>
          </p:nvGrpSpPr>
          <p:grpSpPr>
            <a:xfrm>
              <a:off x="4276937" y="2155961"/>
              <a:ext cx="651965" cy="891358"/>
              <a:chOff x="3069908" y="2599997"/>
              <a:chExt cx="1036675" cy="1417328"/>
            </a:xfrm>
          </p:grpSpPr>
          <p:sp>
            <p:nvSpPr>
              <p:cNvPr id="9886" name="Google Shape;9886;p13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87" name="Google Shape;9887;p13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8" name="Google Shape;9888;p138"/>
            <p:cNvGrpSpPr/>
            <p:nvPr/>
          </p:nvGrpSpPr>
          <p:grpSpPr>
            <a:xfrm>
              <a:off x="5054918" y="1201875"/>
              <a:ext cx="999548" cy="602711"/>
              <a:chOff x="4306958" y="1082925"/>
              <a:chExt cx="1589359" cy="958358"/>
            </a:xfrm>
          </p:grpSpPr>
          <p:sp>
            <p:nvSpPr>
              <p:cNvPr id="9889" name="Google Shape;9889;p13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90" name="Google Shape;9890;p13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1" name="Google Shape;9891;p138"/>
            <p:cNvGrpSpPr/>
            <p:nvPr/>
          </p:nvGrpSpPr>
          <p:grpSpPr>
            <a:xfrm>
              <a:off x="4249973" y="1303451"/>
              <a:ext cx="799317" cy="841334"/>
              <a:chOff x="3027033" y="1244439"/>
              <a:chExt cx="1270977" cy="1337786"/>
            </a:xfrm>
          </p:grpSpPr>
          <p:sp>
            <p:nvSpPr>
              <p:cNvPr id="9892" name="Google Shape;9892;p13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9893" name="Google Shape;9893;p13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94" name="Google Shape;9894;p138"/>
          <p:cNvGrpSpPr/>
          <p:nvPr/>
        </p:nvGrpSpPr>
        <p:grpSpPr>
          <a:xfrm>
            <a:off x="4072551" y="2058137"/>
            <a:ext cx="750769" cy="683784"/>
            <a:chOff x="4204684" y="2104422"/>
            <a:chExt cx="699822" cy="637382"/>
          </a:xfrm>
        </p:grpSpPr>
        <p:grpSp>
          <p:nvGrpSpPr>
            <p:cNvPr id="9895" name="Google Shape;9895;p138"/>
            <p:cNvGrpSpPr/>
            <p:nvPr/>
          </p:nvGrpSpPr>
          <p:grpSpPr>
            <a:xfrm>
              <a:off x="4204684" y="2430067"/>
              <a:ext cx="342957" cy="311738"/>
              <a:chOff x="4204684" y="2430067"/>
              <a:chExt cx="342957" cy="311738"/>
            </a:xfrm>
          </p:grpSpPr>
          <p:sp>
            <p:nvSpPr>
              <p:cNvPr id="9896" name="Google Shape;9896;p13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3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138"/>
            <p:cNvGrpSpPr/>
            <p:nvPr/>
          </p:nvGrpSpPr>
          <p:grpSpPr>
            <a:xfrm>
              <a:off x="4561586" y="2430067"/>
              <a:ext cx="342920" cy="311738"/>
              <a:chOff x="4561586" y="2430067"/>
              <a:chExt cx="342920" cy="311738"/>
            </a:xfrm>
          </p:grpSpPr>
          <p:sp>
            <p:nvSpPr>
              <p:cNvPr id="9899" name="Google Shape;9899;p13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3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1" name="Google Shape;9901;p138"/>
            <p:cNvGrpSpPr/>
            <p:nvPr/>
          </p:nvGrpSpPr>
          <p:grpSpPr>
            <a:xfrm>
              <a:off x="4561586" y="2104422"/>
              <a:ext cx="342920" cy="311738"/>
              <a:chOff x="4561586" y="2104422"/>
              <a:chExt cx="342920" cy="311738"/>
            </a:xfrm>
          </p:grpSpPr>
          <p:sp>
            <p:nvSpPr>
              <p:cNvPr id="9902" name="Google Shape;9902;p13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3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4" name="Google Shape;9904;p138"/>
            <p:cNvGrpSpPr/>
            <p:nvPr/>
          </p:nvGrpSpPr>
          <p:grpSpPr>
            <a:xfrm>
              <a:off x="4204684" y="2104422"/>
              <a:ext cx="342957" cy="311664"/>
              <a:chOff x="4204684" y="2104422"/>
              <a:chExt cx="342957" cy="311664"/>
            </a:xfrm>
          </p:grpSpPr>
          <p:sp>
            <p:nvSpPr>
              <p:cNvPr id="9905" name="Google Shape;9905;p13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3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07" name="Google Shape;9907;p138"/>
          <p:cNvGrpSpPr/>
          <p:nvPr/>
        </p:nvGrpSpPr>
        <p:grpSpPr>
          <a:xfrm>
            <a:off x="5536984" y="1171351"/>
            <a:ext cx="660591" cy="688867"/>
            <a:chOff x="5830645" y="1267368"/>
            <a:chExt cx="530340" cy="553040"/>
          </a:xfrm>
        </p:grpSpPr>
        <p:sp>
          <p:nvSpPr>
            <p:cNvPr id="9908" name="Google Shape;9908;p13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9" name="Google Shape;9909;p138"/>
            <p:cNvGrpSpPr/>
            <p:nvPr/>
          </p:nvGrpSpPr>
          <p:grpSpPr>
            <a:xfrm>
              <a:off x="5830645" y="1267368"/>
              <a:ext cx="259743" cy="269909"/>
              <a:chOff x="5830645" y="1267368"/>
              <a:chExt cx="259743" cy="269909"/>
            </a:xfrm>
          </p:grpSpPr>
          <p:sp>
            <p:nvSpPr>
              <p:cNvPr id="9910" name="Google Shape;9910;p13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13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2" name="Google Shape;9912;p138"/>
            <p:cNvGrpSpPr/>
            <p:nvPr/>
          </p:nvGrpSpPr>
          <p:grpSpPr>
            <a:xfrm>
              <a:off x="6101293" y="1267368"/>
              <a:ext cx="259692" cy="269909"/>
              <a:chOff x="6101293" y="1267368"/>
              <a:chExt cx="259692" cy="269909"/>
            </a:xfrm>
          </p:grpSpPr>
          <p:sp>
            <p:nvSpPr>
              <p:cNvPr id="9913" name="Google Shape;9913;p13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3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138"/>
            <p:cNvGrpSpPr/>
            <p:nvPr/>
          </p:nvGrpSpPr>
          <p:grpSpPr>
            <a:xfrm>
              <a:off x="5830645" y="1550500"/>
              <a:ext cx="259692" cy="269909"/>
              <a:chOff x="5830645" y="1550500"/>
              <a:chExt cx="259692" cy="269909"/>
            </a:xfrm>
          </p:grpSpPr>
          <p:sp>
            <p:nvSpPr>
              <p:cNvPr id="9916" name="Google Shape;9916;p13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3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138"/>
            <p:cNvGrpSpPr/>
            <p:nvPr/>
          </p:nvGrpSpPr>
          <p:grpSpPr>
            <a:xfrm>
              <a:off x="6101293" y="1550500"/>
              <a:ext cx="259692" cy="269909"/>
              <a:chOff x="6101293" y="1550500"/>
              <a:chExt cx="259692" cy="269909"/>
            </a:xfrm>
          </p:grpSpPr>
          <p:sp>
            <p:nvSpPr>
              <p:cNvPr id="9919" name="Google Shape;9919;p13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3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1" name="Google Shape;9921;p138"/>
          <p:cNvGrpSpPr/>
          <p:nvPr/>
        </p:nvGrpSpPr>
        <p:grpSpPr>
          <a:xfrm>
            <a:off x="739138" y="2061810"/>
            <a:ext cx="697154" cy="679574"/>
            <a:chOff x="2679875" y="2361475"/>
            <a:chExt cx="780425" cy="760575"/>
          </a:xfrm>
        </p:grpSpPr>
        <p:sp>
          <p:nvSpPr>
            <p:cNvPr id="9922" name="Google Shape;9922;p13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3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3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3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3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3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138"/>
          <p:cNvGrpSpPr/>
          <p:nvPr/>
        </p:nvGrpSpPr>
        <p:grpSpPr>
          <a:xfrm>
            <a:off x="3138297" y="1171402"/>
            <a:ext cx="735829" cy="684547"/>
            <a:chOff x="3351965" y="1148808"/>
            <a:chExt cx="750770" cy="698375"/>
          </a:xfrm>
        </p:grpSpPr>
        <p:grpSp>
          <p:nvGrpSpPr>
            <p:cNvPr id="9929" name="Google Shape;9929;p138"/>
            <p:cNvGrpSpPr/>
            <p:nvPr/>
          </p:nvGrpSpPr>
          <p:grpSpPr>
            <a:xfrm>
              <a:off x="3586796" y="1148808"/>
              <a:ext cx="294857" cy="286830"/>
              <a:chOff x="3750225" y="1774000"/>
              <a:chExt cx="149575" cy="145525"/>
            </a:xfrm>
          </p:grpSpPr>
          <p:sp>
            <p:nvSpPr>
              <p:cNvPr id="9930" name="Google Shape;9930;p13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3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138"/>
            <p:cNvGrpSpPr/>
            <p:nvPr/>
          </p:nvGrpSpPr>
          <p:grpSpPr>
            <a:xfrm>
              <a:off x="3779245" y="1375768"/>
              <a:ext cx="323490" cy="286978"/>
              <a:chOff x="3847850" y="1889150"/>
              <a:chExt cx="164100" cy="145600"/>
            </a:xfrm>
          </p:grpSpPr>
          <p:sp>
            <p:nvSpPr>
              <p:cNvPr id="9933" name="Google Shape;9933;p13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3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5" name="Google Shape;9935;p138"/>
            <p:cNvGrpSpPr/>
            <p:nvPr/>
          </p:nvGrpSpPr>
          <p:grpSpPr>
            <a:xfrm>
              <a:off x="3351965" y="1330435"/>
              <a:ext cx="295449" cy="285401"/>
              <a:chOff x="3631100" y="1866150"/>
              <a:chExt cx="149875" cy="144800"/>
            </a:xfrm>
          </p:grpSpPr>
          <p:sp>
            <p:nvSpPr>
              <p:cNvPr id="9936" name="Google Shape;9936;p13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13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8" name="Google Shape;9938;p138"/>
            <p:cNvGrpSpPr/>
            <p:nvPr/>
          </p:nvGrpSpPr>
          <p:grpSpPr>
            <a:xfrm>
              <a:off x="3548208" y="1560352"/>
              <a:ext cx="294808" cy="286830"/>
              <a:chOff x="3730650" y="1982800"/>
              <a:chExt cx="149550" cy="145525"/>
            </a:xfrm>
          </p:grpSpPr>
          <p:sp>
            <p:nvSpPr>
              <p:cNvPr id="9939" name="Google Shape;9939;p13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13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41" name="Google Shape;9941;p138"/>
          <p:cNvGrpSpPr/>
          <p:nvPr/>
        </p:nvGrpSpPr>
        <p:grpSpPr>
          <a:xfrm>
            <a:off x="7639949" y="1171356"/>
            <a:ext cx="804565" cy="677795"/>
            <a:chOff x="7636443" y="1204988"/>
            <a:chExt cx="804565" cy="677795"/>
          </a:xfrm>
        </p:grpSpPr>
        <p:grpSp>
          <p:nvGrpSpPr>
            <p:cNvPr id="9942" name="Google Shape;9942;p138"/>
            <p:cNvGrpSpPr/>
            <p:nvPr/>
          </p:nvGrpSpPr>
          <p:grpSpPr>
            <a:xfrm>
              <a:off x="7636443" y="1509705"/>
              <a:ext cx="804565" cy="373078"/>
              <a:chOff x="7636443" y="1509705"/>
              <a:chExt cx="804565" cy="373078"/>
            </a:xfrm>
          </p:grpSpPr>
          <p:sp>
            <p:nvSpPr>
              <p:cNvPr id="9943" name="Google Shape;9943;p13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3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5" name="Google Shape;9945;p138"/>
            <p:cNvGrpSpPr/>
            <p:nvPr/>
          </p:nvGrpSpPr>
          <p:grpSpPr>
            <a:xfrm>
              <a:off x="7636443" y="1408133"/>
              <a:ext cx="804565" cy="373078"/>
              <a:chOff x="7636443" y="1408133"/>
              <a:chExt cx="804565" cy="373078"/>
            </a:xfrm>
          </p:grpSpPr>
          <p:sp>
            <p:nvSpPr>
              <p:cNvPr id="9946" name="Google Shape;9946;p13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3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8" name="Google Shape;9948;p138"/>
            <p:cNvGrpSpPr/>
            <p:nvPr/>
          </p:nvGrpSpPr>
          <p:grpSpPr>
            <a:xfrm>
              <a:off x="7636443" y="1306560"/>
              <a:ext cx="804565" cy="373078"/>
              <a:chOff x="7636443" y="1306560"/>
              <a:chExt cx="804565" cy="373078"/>
            </a:xfrm>
          </p:grpSpPr>
          <p:sp>
            <p:nvSpPr>
              <p:cNvPr id="9949" name="Google Shape;9949;p13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13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1" name="Google Shape;9951;p138"/>
            <p:cNvGrpSpPr/>
            <p:nvPr/>
          </p:nvGrpSpPr>
          <p:grpSpPr>
            <a:xfrm>
              <a:off x="7636443" y="1204988"/>
              <a:ext cx="804565" cy="373078"/>
              <a:chOff x="7636443" y="1204988"/>
              <a:chExt cx="804565" cy="373078"/>
            </a:xfrm>
          </p:grpSpPr>
          <p:sp>
            <p:nvSpPr>
              <p:cNvPr id="9952" name="Google Shape;9952;p13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3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4" name="Google Shape;9954;p138"/>
          <p:cNvGrpSpPr/>
          <p:nvPr/>
        </p:nvGrpSpPr>
        <p:grpSpPr>
          <a:xfrm>
            <a:off x="4978796" y="2078771"/>
            <a:ext cx="661339" cy="661188"/>
            <a:chOff x="3990000" y="975400"/>
            <a:chExt cx="3934200" cy="3933300"/>
          </a:xfrm>
        </p:grpSpPr>
        <p:sp>
          <p:nvSpPr>
            <p:cNvPr id="9955" name="Google Shape;9955;p13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3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3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3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138"/>
          <p:cNvGrpSpPr/>
          <p:nvPr/>
        </p:nvGrpSpPr>
        <p:grpSpPr>
          <a:xfrm>
            <a:off x="6622444" y="2057409"/>
            <a:ext cx="868881" cy="684241"/>
            <a:chOff x="6598259" y="2078634"/>
            <a:chExt cx="868881" cy="684241"/>
          </a:xfrm>
        </p:grpSpPr>
        <p:sp>
          <p:nvSpPr>
            <p:cNvPr id="9960" name="Google Shape;9960;p13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3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13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13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3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3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6" name="Google Shape;9966;p138"/>
            <p:cNvGrpSpPr/>
            <p:nvPr/>
          </p:nvGrpSpPr>
          <p:grpSpPr>
            <a:xfrm>
              <a:off x="6808175" y="2078634"/>
              <a:ext cx="452229" cy="684241"/>
              <a:chOff x="6808175" y="2078634"/>
              <a:chExt cx="452229" cy="684241"/>
            </a:xfrm>
          </p:grpSpPr>
          <p:sp>
            <p:nvSpPr>
              <p:cNvPr id="9967" name="Google Shape;9967;p13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3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13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3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3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3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3" name="Google Shape;9973;p138"/>
              <p:cNvGrpSpPr/>
              <p:nvPr/>
            </p:nvGrpSpPr>
            <p:grpSpPr>
              <a:xfrm>
                <a:off x="6821586" y="2078634"/>
                <a:ext cx="426871" cy="684241"/>
                <a:chOff x="6821586" y="2078634"/>
                <a:chExt cx="426871" cy="684241"/>
              </a:xfrm>
            </p:grpSpPr>
            <p:grpSp>
              <p:nvGrpSpPr>
                <p:cNvPr id="9974" name="Google Shape;9974;p138"/>
                <p:cNvGrpSpPr/>
                <p:nvPr/>
              </p:nvGrpSpPr>
              <p:grpSpPr>
                <a:xfrm>
                  <a:off x="6821586" y="2078634"/>
                  <a:ext cx="426871" cy="684241"/>
                  <a:chOff x="6821586" y="2078634"/>
                  <a:chExt cx="426871" cy="684241"/>
                </a:xfrm>
              </p:grpSpPr>
              <p:sp>
                <p:nvSpPr>
                  <p:cNvPr id="9975" name="Google Shape;9975;p13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13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3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3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3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3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3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3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3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3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3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3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3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3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3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3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3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3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13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4" name="Google Shape;9994;p13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3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3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3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3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3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000" name="Google Shape;10000;p138"/>
          <p:cNvGrpSpPr/>
          <p:nvPr/>
        </p:nvGrpSpPr>
        <p:grpSpPr>
          <a:xfrm>
            <a:off x="5795610" y="2063018"/>
            <a:ext cx="671358" cy="671358"/>
            <a:chOff x="6535625" y="760425"/>
            <a:chExt cx="1665900" cy="1665900"/>
          </a:xfrm>
        </p:grpSpPr>
        <p:sp>
          <p:nvSpPr>
            <p:cNvPr id="10001" name="Google Shape;10001;p13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3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3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3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138"/>
          <p:cNvGrpSpPr/>
          <p:nvPr/>
        </p:nvGrpSpPr>
        <p:grpSpPr>
          <a:xfrm>
            <a:off x="732427" y="3731418"/>
            <a:ext cx="1340789" cy="640830"/>
            <a:chOff x="238125" y="1151100"/>
            <a:chExt cx="7139450" cy="3412300"/>
          </a:xfrm>
        </p:grpSpPr>
        <p:sp>
          <p:nvSpPr>
            <p:cNvPr id="10006" name="Google Shape;10006;p13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3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3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3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3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13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3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3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3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3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3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3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8" name="Google Shape;10018;p138"/>
          <p:cNvGrpSpPr/>
          <p:nvPr/>
        </p:nvGrpSpPr>
        <p:grpSpPr>
          <a:xfrm>
            <a:off x="5599650" y="2934699"/>
            <a:ext cx="985357" cy="585764"/>
            <a:chOff x="5145061" y="2881789"/>
            <a:chExt cx="1107641" cy="658458"/>
          </a:xfrm>
        </p:grpSpPr>
        <p:grpSp>
          <p:nvGrpSpPr>
            <p:cNvPr id="10019" name="Google Shape;10019;p138"/>
            <p:cNvGrpSpPr/>
            <p:nvPr/>
          </p:nvGrpSpPr>
          <p:grpSpPr>
            <a:xfrm>
              <a:off x="5722989" y="3244587"/>
              <a:ext cx="529713" cy="295659"/>
              <a:chOff x="5722989" y="3244587"/>
              <a:chExt cx="529713" cy="295659"/>
            </a:xfrm>
          </p:grpSpPr>
          <p:sp>
            <p:nvSpPr>
              <p:cNvPr id="10020" name="Google Shape;10020;p13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021" name="Google Shape;10021;p13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022" name="Google Shape;10022;p138"/>
            <p:cNvGrpSpPr/>
            <p:nvPr/>
          </p:nvGrpSpPr>
          <p:grpSpPr>
            <a:xfrm>
              <a:off x="5145061" y="3244587"/>
              <a:ext cx="536807" cy="295659"/>
              <a:chOff x="5145061" y="3244587"/>
              <a:chExt cx="536807" cy="295659"/>
            </a:xfrm>
          </p:grpSpPr>
          <p:sp>
            <p:nvSpPr>
              <p:cNvPr id="10023" name="Google Shape;10023;p13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024" name="Google Shape;10024;p13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025" name="Google Shape;10025;p138"/>
            <p:cNvGrpSpPr/>
            <p:nvPr/>
          </p:nvGrpSpPr>
          <p:grpSpPr>
            <a:xfrm>
              <a:off x="5341327" y="2898245"/>
              <a:ext cx="532309" cy="614891"/>
              <a:chOff x="5341327" y="2898245"/>
              <a:chExt cx="532309" cy="614891"/>
            </a:xfrm>
          </p:grpSpPr>
          <p:sp>
            <p:nvSpPr>
              <p:cNvPr id="10026" name="Google Shape;10026;p13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027" name="Google Shape;10027;p13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10028" name="Google Shape;10028;p138"/>
            <p:cNvGrpSpPr/>
            <p:nvPr/>
          </p:nvGrpSpPr>
          <p:grpSpPr>
            <a:xfrm>
              <a:off x="5532290" y="2881789"/>
              <a:ext cx="620516" cy="305456"/>
              <a:chOff x="5532290" y="2881789"/>
              <a:chExt cx="620516" cy="305456"/>
            </a:xfrm>
          </p:grpSpPr>
          <p:sp>
            <p:nvSpPr>
              <p:cNvPr id="10029" name="Google Shape;10029;p13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10030" name="Google Shape;10030;p13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10031" name="Google Shape;10031;p138"/>
          <p:cNvGrpSpPr/>
          <p:nvPr/>
        </p:nvGrpSpPr>
        <p:grpSpPr>
          <a:xfrm>
            <a:off x="8178573" y="3726757"/>
            <a:ext cx="269068" cy="645491"/>
            <a:chOff x="7026852" y="3311869"/>
            <a:chExt cx="434331" cy="1041954"/>
          </a:xfrm>
        </p:grpSpPr>
        <p:sp>
          <p:nvSpPr>
            <p:cNvPr id="10032" name="Google Shape;10032;p13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3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3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138"/>
          <p:cNvGrpSpPr/>
          <p:nvPr/>
        </p:nvGrpSpPr>
        <p:grpSpPr>
          <a:xfrm>
            <a:off x="6195154" y="3765995"/>
            <a:ext cx="293882" cy="293836"/>
            <a:chOff x="4873519" y="3311869"/>
            <a:chExt cx="499374" cy="499296"/>
          </a:xfrm>
        </p:grpSpPr>
        <p:sp>
          <p:nvSpPr>
            <p:cNvPr id="10036" name="Google Shape;10036;p13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3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138"/>
          <p:cNvGrpSpPr/>
          <p:nvPr/>
        </p:nvGrpSpPr>
        <p:grpSpPr>
          <a:xfrm>
            <a:off x="6195154" y="4078366"/>
            <a:ext cx="293882" cy="293882"/>
            <a:chOff x="4873519" y="3875839"/>
            <a:chExt cx="499374" cy="499374"/>
          </a:xfrm>
        </p:grpSpPr>
        <p:sp>
          <p:nvSpPr>
            <p:cNvPr id="10039" name="Google Shape;10039;p13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3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1" name="Google Shape;10041;p138"/>
          <p:cNvGrpSpPr/>
          <p:nvPr/>
        </p:nvGrpSpPr>
        <p:grpSpPr>
          <a:xfrm>
            <a:off x="2425681" y="2050319"/>
            <a:ext cx="698104" cy="698208"/>
            <a:chOff x="2565073" y="2075876"/>
            <a:chExt cx="672482" cy="672518"/>
          </a:xfrm>
        </p:grpSpPr>
        <p:sp>
          <p:nvSpPr>
            <p:cNvPr id="10042" name="Google Shape;10042;p13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3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3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3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3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3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138"/>
          <p:cNvGrpSpPr/>
          <p:nvPr/>
        </p:nvGrpSpPr>
        <p:grpSpPr>
          <a:xfrm>
            <a:off x="5649092" y="3734919"/>
            <a:ext cx="438354" cy="637329"/>
            <a:chOff x="1697726" y="3244179"/>
            <a:chExt cx="788124" cy="1146069"/>
          </a:xfrm>
        </p:grpSpPr>
        <p:sp>
          <p:nvSpPr>
            <p:cNvPr id="10049" name="Google Shape;10049;p13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3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1" name="Google Shape;10051;p13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2" name="Google Shape;10052;p138"/>
          <p:cNvGrpSpPr/>
          <p:nvPr/>
        </p:nvGrpSpPr>
        <p:grpSpPr>
          <a:xfrm>
            <a:off x="7650306" y="2063282"/>
            <a:ext cx="799565" cy="670282"/>
            <a:chOff x="7617850" y="2063282"/>
            <a:chExt cx="799565" cy="670282"/>
          </a:xfrm>
        </p:grpSpPr>
        <p:cxnSp>
          <p:nvCxnSpPr>
            <p:cNvPr id="10053" name="Google Shape;10053;p13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054" name="Google Shape;10054;p13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055" name="Google Shape;10055;p13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056" name="Google Shape;10056;p13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10057" name="Google Shape;10057;p13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0058" name="Google Shape;10058;p13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0059" name="Google Shape;10059;p138"/>
            <p:cNvGrpSpPr/>
            <p:nvPr/>
          </p:nvGrpSpPr>
          <p:grpSpPr>
            <a:xfrm>
              <a:off x="7734309" y="2063282"/>
              <a:ext cx="570957" cy="620095"/>
              <a:chOff x="7734309" y="2063282"/>
              <a:chExt cx="570957" cy="620095"/>
            </a:xfrm>
          </p:grpSpPr>
          <p:grpSp>
            <p:nvGrpSpPr>
              <p:cNvPr id="10060" name="Google Shape;10060;p138"/>
              <p:cNvGrpSpPr/>
              <p:nvPr/>
            </p:nvGrpSpPr>
            <p:grpSpPr>
              <a:xfrm>
                <a:off x="8031573" y="2063282"/>
                <a:ext cx="273693" cy="620095"/>
                <a:chOff x="8031573" y="2063282"/>
                <a:chExt cx="273693" cy="620095"/>
              </a:xfrm>
            </p:grpSpPr>
            <p:sp>
              <p:nvSpPr>
                <p:cNvPr id="10061" name="Google Shape;10061;p13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3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3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3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138"/>
              <p:cNvGrpSpPr/>
              <p:nvPr/>
            </p:nvGrpSpPr>
            <p:grpSpPr>
              <a:xfrm flipH="1">
                <a:off x="7734309" y="2063282"/>
                <a:ext cx="273693" cy="620095"/>
                <a:chOff x="8031573" y="2063282"/>
                <a:chExt cx="273693" cy="620095"/>
              </a:xfrm>
            </p:grpSpPr>
            <p:sp>
              <p:nvSpPr>
                <p:cNvPr id="10066" name="Google Shape;10066;p13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3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3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13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070" name="Google Shape;10070;p13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3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2" name="Google Shape;10072;p138"/>
          <p:cNvGrpSpPr/>
          <p:nvPr/>
        </p:nvGrpSpPr>
        <p:grpSpPr>
          <a:xfrm>
            <a:off x="7836913" y="2916765"/>
            <a:ext cx="602567" cy="601884"/>
            <a:chOff x="1186975" y="238125"/>
            <a:chExt cx="5244275" cy="5238325"/>
          </a:xfrm>
        </p:grpSpPr>
        <p:sp>
          <p:nvSpPr>
            <p:cNvPr id="10073" name="Google Shape;10073;p13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13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3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3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7" name="Google Shape;10077;p138"/>
          <p:cNvGrpSpPr/>
          <p:nvPr/>
        </p:nvGrpSpPr>
        <p:grpSpPr>
          <a:xfrm>
            <a:off x="3279650" y="2056249"/>
            <a:ext cx="651848" cy="687338"/>
            <a:chOff x="3400515" y="2056248"/>
            <a:chExt cx="698134" cy="735987"/>
          </a:xfrm>
        </p:grpSpPr>
        <p:grpSp>
          <p:nvGrpSpPr>
            <p:cNvPr id="10078" name="Google Shape;10078;p138"/>
            <p:cNvGrpSpPr/>
            <p:nvPr/>
          </p:nvGrpSpPr>
          <p:grpSpPr>
            <a:xfrm>
              <a:off x="3400515" y="2283913"/>
              <a:ext cx="312919" cy="219900"/>
              <a:chOff x="3400515" y="2283913"/>
              <a:chExt cx="312919" cy="219900"/>
            </a:xfrm>
          </p:grpSpPr>
          <p:sp>
            <p:nvSpPr>
              <p:cNvPr id="10079" name="Google Shape;10079;p13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80" name="Google Shape;10080;p13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10081" name="Google Shape;10081;p138"/>
            <p:cNvGrpSpPr/>
            <p:nvPr/>
          </p:nvGrpSpPr>
          <p:grpSpPr>
            <a:xfrm>
              <a:off x="3547823" y="2461089"/>
              <a:ext cx="219900" cy="331146"/>
              <a:chOff x="3547823" y="2461089"/>
              <a:chExt cx="219900" cy="331146"/>
            </a:xfrm>
          </p:grpSpPr>
          <p:sp>
            <p:nvSpPr>
              <p:cNvPr id="10082" name="Google Shape;10082;p13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83" name="Google Shape;10083;p13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10084" name="Google Shape;10084;p138"/>
            <p:cNvGrpSpPr/>
            <p:nvPr/>
          </p:nvGrpSpPr>
          <p:grpSpPr>
            <a:xfrm>
              <a:off x="3734138" y="2461089"/>
              <a:ext cx="219900" cy="331146"/>
              <a:chOff x="3734138" y="2461089"/>
              <a:chExt cx="219900" cy="331146"/>
            </a:xfrm>
          </p:grpSpPr>
          <p:sp>
            <p:nvSpPr>
              <p:cNvPr id="10085" name="Google Shape;10085;p13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86" name="Google Shape;10086;p13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10087" name="Google Shape;10087;p138"/>
            <p:cNvGrpSpPr/>
            <p:nvPr/>
          </p:nvGrpSpPr>
          <p:grpSpPr>
            <a:xfrm>
              <a:off x="3787560" y="2281742"/>
              <a:ext cx="311089" cy="219900"/>
              <a:chOff x="3787560" y="2281742"/>
              <a:chExt cx="311089" cy="219900"/>
            </a:xfrm>
          </p:grpSpPr>
          <p:sp>
            <p:nvSpPr>
              <p:cNvPr id="10088" name="Google Shape;10088;p13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10089" name="Google Shape;10089;p13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10090" name="Google Shape;10090;p138"/>
            <p:cNvGrpSpPr/>
            <p:nvPr/>
          </p:nvGrpSpPr>
          <p:grpSpPr>
            <a:xfrm>
              <a:off x="3637290" y="2056248"/>
              <a:ext cx="219900" cy="330736"/>
              <a:chOff x="3637290" y="2056248"/>
              <a:chExt cx="219900" cy="330736"/>
            </a:xfrm>
          </p:grpSpPr>
          <p:sp>
            <p:nvSpPr>
              <p:cNvPr id="10091" name="Google Shape;10091;p13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0092" name="Google Shape;10092;p13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10093" name="Google Shape;10093;p138"/>
          <p:cNvGrpSpPr/>
          <p:nvPr/>
        </p:nvGrpSpPr>
        <p:grpSpPr>
          <a:xfrm>
            <a:off x="2571356" y="2926255"/>
            <a:ext cx="1268144" cy="592394"/>
            <a:chOff x="238125" y="1188750"/>
            <a:chExt cx="7140450" cy="3335550"/>
          </a:xfrm>
        </p:grpSpPr>
        <p:sp>
          <p:nvSpPr>
            <p:cNvPr id="10094" name="Google Shape;10094;p13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3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3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3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3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9" name="Google Shape;10099;p138"/>
          <p:cNvGrpSpPr/>
          <p:nvPr/>
        </p:nvGrpSpPr>
        <p:grpSpPr>
          <a:xfrm>
            <a:off x="6679257" y="2928410"/>
            <a:ext cx="1053944" cy="590147"/>
            <a:chOff x="238125" y="1335475"/>
            <a:chExt cx="5418735" cy="3034175"/>
          </a:xfrm>
        </p:grpSpPr>
        <p:sp>
          <p:nvSpPr>
            <p:cNvPr id="10100" name="Google Shape;10100;p13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3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13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138"/>
          <p:cNvGrpSpPr/>
          <p:nvPr/>
        </p:nvGrpSpPr>
        <p:grpSpPr>
          <a:xfrm>
            <a:off x="4110066" y="3733309"/>
            <a:ext cx="1268207" cy="638939"/>
            <a:chOff x="3967651" y="3645904"/>
            <a:chExt cx="1479304" cy="745292"/>
          </a:xfrm>
        </p:grpSpPr>
        <p:grpSp>
          <p:nvGrpSpPr>
            <p:cNvPr id="10104" name="Google Shape;10104;p138"/>
            <p:cNvGrpSpPr/>
            <p:nvPr/>
          </p:nvGrpSpPr>
          <p:grpSpPr>
            <a:xfrm>
              <a:off x="3967651" y="4009026"/>
              <a:ext cx="1479304" cy="382170"/>
              <a:chOff x="3967651" y="4009026"/>
              <a:chExt cx="1479304" cy="382170"/>
            </a:xfrm>
          </p:grpSpPr>
          <p:grpSp>
            <p:nvGrpSpPr>
              <p:cNvPr id="10105" name="Google Shape;10105;p138"/>
              <p:cNvGrpSpPr/>
              <p:nvPr/>
            </p:nvGrpSpPr>
            <p:grpSpPr>
              <a:xfrm>
                <a:off x="4892216" y="4195630"/>
                <a:ext cx="554739" cy="195566"/>
                <a:chOff x="3604375" y="4892160"/>
                <a:chExt cx="1651500" cy="582215"/>
              </a:xfrm>
            </p:grpSpPr>
            <p:sp>
              <p:nvSpPr>
                <p:cNvPr id="10106" name="Google Shape;10106;p13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3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8" name="Google Shape;10108;p138"/>
              <p:cNvGrpSpPr/>
              <p:nvPr/>
            </p:nvGrpSpPr>
            <p:grpSpPr>
              <a:xfrm>
                <a:off x="3967651" y="4146303"/>
                <a:ext cx="579402" cy="244893"/>
                <a:chOff x="851875" y="4745310"/>
                <a:chExt cx="1724925" cy="729065"/>
              </a:xfrm>
            </p:grpSpPr>
            <p:sp>
              <p:nvSpPr>
                <p:cNvPr id="10109" name="Google Shape;10109;p13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3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1" name="Google Shape;10111;p138"/>
              <p:cNvGrpSpPr/>
              <p:nvPr/>
            </p:nvGrpSpPr>
            <p:grpSpPr>
              <a:xfrm>
                <a:off x="4460753" y="4009026"/>
                <a:ext cx="493110" cy="382170"/>
                <a:chOff x="2319875" y="4336625"/>
                <a:chExt cx="1468025" cy="1137750"/>
              </a:xfrm>
            </p:grpSpPr>
            <p:sp>
              <p:nvSpPr>
                <p:cNvPr id="10112" name="Google Shape;10112;p13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3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14" name="Google Shape;10114;p138"/>
            <p:cNvGrpSpPr/>
            <p:nvPr/>
          </p:nvGrpSpPr>
          <p:grpSpPr>
            <a:xfrm>
              <a:off x="4479443" y="3645904"/>
              <a:ext cx="455965" cy="388789"/>
              <a:chOff x="2957425" y="238100"/>
              <a:chExt cx="1910200" cy="1628775"/>
            </a:xfrm>
          </p:grpSpPr>
          <p:sp>
            <p:nvSpPr>
              <p:cNvPr id="10115" name="Google Shape;10115;p13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3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13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3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3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3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3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3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3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3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25" name="Google Shape;10125;p138"/>
          <p:cNvGrpSpPr/>
          <p:nvPr/>
        </p:nvGrpSpPr>
        <p:grpSpPr>
          <a:xfrm>
            <a:off x="2496179" y="3734510"/>
            <a:ext cx="1243128" cy="637739"/>
            <a:chOff x="2496310" y="3693351"/>
            <a:chExt cx="1342906" cy="688926"/>
          </a:xfrm>
        </p:grpSpPr>
        <p:grpSp>
          <p:nvGrpSpPr>
            <p:cNvPr id="10126" name="Google Shape;10126;p138"/>
            <p:cNvGrpSpPr/>
            <p:nvPr/>
          </p:nvGrpSpPr>
          <p:grpSpPr>
            <a:xfrm>
              <a:off x="2496310" y="3693351"/>
              <a:ext cx="1342906" cy="688875"/>
              <a:chOff x="2496310" y="3693351"/>
              <a:chExt cx="1342906" cy="688875"/>
            </a:xfrm>
          </p:grpSpPr>
          <p:sp>
            <p:nvSpPr>
              <p:cNvPr id="10127" name="Google Shape;10127;p13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3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13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13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13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13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33" name="Google Shape;10133;p138"/>
              <p:cNvCxnSpPr>
                <a:stCxn id="1013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10134" name="Google Shape;10134;p138"/>
              <p:cNvCxnSpPr>
                <a:stCxn id="1012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10135" name="Google Shape;10135;p138"/>
              <p:cNvCxnSpPr>
                <a:stCxn id="1012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10136" name="Google Shape;10136;p138"/>
              <p:cNvCxnSpPr>
                <a:stCxn id="1013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10137" name="Google Shape;10137;p138"/>
              <p:cNvCxnSpPr>
                <a:stCxn id="1013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10138" name="Google Shape;10138;p138"/>
            <p:cNvGrpSpPr/>
            <p:nvPr/>
          </p:nvGrpSpPr>
          <p:grpSpPr>
            <a:xfrm>
              <a:off x="2675275" y="3930557"/>
              <a:ext cx="1003306" cy="451719"/>
              <a:chOff x="2675275" y="4174282"/>
              <a:chExt cx="1003306" cy="451719"/>
            </a:xfrm>
          </p:grpSpPr>
          <p:sp>
            <p:nvSpPr>
              <p:cNvPr id="10139" name="Google Shape;10139;p13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3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3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42" name="Google Shape;10142;p138"/>
          <p:cNvGrpSpPr/>
          <p:nvPr/>
        </p:nvGrpSpPr>
        <p:grpSpPr>
          <a:xfrm>
            <a:off x="1669850" y="1171356"/>
            <a:ext cx="574511" cy="874709"/>
            <a:chOff x="1715404" y="1112080"/>
            <a:chExt cx="642270" cy="977984"/>
          </a:xfrm>
        </p:grpSpPr>
        <p:grpSp>
          <p:nvGrpSpPr>
            <p:cNvPr id="10143" name="Google Shape;10143;p138"/>
            <p:cNvGrpSpPr/>
            <p:nvPr/>
          </p:nvGrpSpPr>
          <p:grpSpPr>
            <a:xfrm>
              <a:off x="1715404" y="1112080"/>
              <a:ext cx="642270" cy="977984"/>
              <a:chOff x="1715404" y="1112080"/>
              <a:chExt cx="642270" cy="977984"/>
            </a:xfrm>
          </p:grpSpPr>
          <p:sp>
            <p:nvSpPr>
              <p:cNvPr id="10144" name="Google Shape;10144;p13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3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138"/>
            <p:cNvGrpSpPr/>
            <p:nvPr/>
          </p:nvGrpSpPr>
          <p:grpSpPr>
            <a:xfrm>
              <a:off x="1768927" y="1165603"/>
              <a:ext cx="535225" cy="851367"/>
              <a:chOff x="1768927" y="1165603"/>
              <a:chExt cx="535225" cy="851367"/>
            </a:xfrm>
          </p:grpSpPr>
          <p:sp>
            <p:nvSpPr>
              <p:cNvPr id="10147" name="Google Shape;10147;p13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3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9" name="Google Shape;10149;p138"/>
            <p:cNvGrpSpPr/>
            <p:nvPr/>
          </p:nvGrpSpPr>
          <p:grpSpPr>
            <a:xfrm>
              <a:off x="1822449" y="1219125"/>
              <a:ext cx="428180" cy="718859"/>
              <a:chOff x="1822449" y="1219125"/>
              <a:chExt cx="428180" cy="718859"/>
            </a:xfrm>
          </p:grpSpPr>
          <p:sp>
            <p:nvSpPr>
              <p:cNvPr id="10150" name="Google Shape;10150;p13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3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138"/>
            <p:cNvGrpSpPr/>
            <p:nvPr/>
          </p:nvGrpSpPr>
          <p:grpSpPr>
            <a:xfrm>
              <a:off x="1875972" y="1272648"/>
              <a:ext cx="321135" cy="586939"/>
              <a:chOff x="1875972" y="1272648"/>
              <a:chExt cx="321135" cy="586939"/>
            </a:xfrm>
          </p:grpSpPr>
          <p:sp>
            <p:nvSpPr>
              <p:cNvPr id="10153" name="Google Shape;10153;p13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3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55" name="Google Shape;10155;p138"/>
          <p:cNvGrpSpPr/>
          <p:nvPr/>
        </p:nvGrpSpPr>
        <p:grpSpPr>
          <a:xfrm>
            <a:off x="7777011" y="3728078"/>
            <a:ext cx="293855" cy="644170"/>
            <a:chOff x="241025" y="3151575"/>
            <a:chExt cx="293855" cy="644170"/>
          </a:xfrm>
        </p:grpSpPr>
        <p:sp>
          <p:nvSpPr>
            <p:cNvPr id="10156" name="Google Shape;10156;p13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3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8" name="Google Shape;10158;p138"/>
          <p:cNvGrpSpPr/>
          <p:nvPr/>
        </p:nvGrpSpPr>
        <p:grpSpPr>
          <a:xfrm>
            <a:off x="724994" y="2928078"/>
            <a:ext cx="1779649" cy="591620"/>
            <a:chOff x="246070" y="1983375"/>
            <a:chExt cx="1855347" cy="616849"/>
          </a:xfrm>
        </p:grpSpPr>
        <p:sp>
          <p:nvSpPr>
            <p:cNvPr id="10159" name="Google Shape;10159;p13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3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3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3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3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3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3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13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3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138"/>
          <p:cNvGrpSpPr/>
          <p:nvPr/>
        </p:nvGrpSpPr>
        <p:grpSpPr>
          <a:xfrm>
            <a:off x="2335861" y="1171356"/>
            <a:ext cx="711055" cy="745993"/>
            <a:chOff x="2496269" y="1171698"/>
            <a:chExt cx="761953" cy="799392"/>
          </a:xfrm>
        </p:grpSpPr>
        <p:grpSp>
          <p:nvGrpSpPr>
            <p:cNvPr id="10169" name="Google Shape;10169;p138"/>
            <p:cNvGrpSpPr/>
            <p:nvPr/>
          </p:nvGrpSpPr>
          <p:grpSpPr>
            <a:xfrm>
              <a:off x="2496269" y="1171698"/>
              <a:ext cx="761953" cy="723022"/>
              <a:chOff x="2496269" y="1171698"/>
              <a:chExt cx="761953" cy="723022"/>
            </a:xfrm>
          </p:grpSpPr>
          <p:sp>
            <p:nvSpPr>
              <p:cNvPr id="10170" name="Google Shape;10170;p13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3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2" name="Google Shape;10172;p138"/>
              <p:cNvGrpSpPr/>
              <p:nvPr/>
            </p:nvGrpSpPr>
            <p:grpSpPr>
              <a:xfrm>
                <a:off x="2496269" y="1171698"/>
                <a:ext cx="761953" cy="723022"/>
                <a:chOff x="2496269" y="1120652"/>
                <a:chExt cx="761953" cy="723022"/>
              </a:xfrm>
            </p:grpSpPr>
            <p:grpSp>
              <p:nvGrpSpPr>
                <p:cNvPr id="10173" name="Google Shape;10173;p138"/>
                <p:cNvGrpSpPr/>
                <p:nvPr/>
              </p:nvGrpSpPr>
              <p:grpSpPr>
                <a:xfrm>
                  <a:off x="2496269" y="1120652"/>
                  <a:ext cx="761953" cy="723022"/>
                  <a:chOff x="2496269" y="1120652"/>
                  <a:chExt cx="761953" cy="723022"/>
                </a:xfrm>
              </p:grpSpPr>
              <p:grpSp>
                <p:nvGrpSpPr>
                  <p:cNvPr id="10174" name="Google Shape;10174;p138"/>
                  <p:cNvGrpSpPr/>
                  <p:nvPr/>
                </p:nvGrpSpPr>
                <p:grpSpPr>
                  <a:xfrm>
                    <a:off x="2496269" y="1304589"/>
                    <a:ext cx="407089" cy="305057"/>
                    <a:chOff x="2496269" y="1304589"/>
                    <a:chExt cx="407089" cy="305057"/>
                  </a:xfrm>
                </p:grpSpPr>
                <p:sp>
                  <p:nvSpPr>
                    <p:cNvPr id="10175" name="Google Shape;10175;p13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3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7" name="Google Shape;10177;p138"/>
                  <p:cNvGrpSpPr/>
                  <p:nvPr/>
                </p:nvGrpSpPr>
                <p:grpSpPr>
                  <a:xfrm>
                    <a:off x="2586468" y="1493376"/>
                    <a:ext cx="358850" cy="349656"/>
                    <a:chOff x="2586468" y="1493376"/>
                    <a:chExt cx="358850" cy="349656"/>
                  </a:xfrm>
                </p:grpSpPr>
                <p:sp>
                  <p:nvSpPr>
                    <p:cNvPr id="10178" name="Google Shape;10178;p13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3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138"/>
                  <p:cNvGrpSpPr/>
                  <p:nvPr/>
                </p:nvGrpSpPr>
                <p:grpSpPr>
                  <a:xfrm>
                    <a:off x="2807939" y="1494024"/>
                    <a:ext cx="358857" cy="349650"/>
                    <a:chOff x="2807939" y="1494024"/>
                    <a:chExt cx="358857" cy="349650"/>
                  </a:xfrm>
                </p:grpSpPr>
                <p:sp>
                  <p:nvSpPr>
                    <p:cNvPr id="10181" name="Google Shape;10181;p13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3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138"/>
                  <p:cNvGrpSpPr/>
                  <p:nvPr/>
                </p:nvGrpSpPr>
                <p:grpSpPr>
                  <a:xfrm>
                    <a:off x="2851133" y="1305635"/>
                    <a:ext cx="407089" cy="305057"/>
                    <a:chOff x="2851133" y="1305635"/>
                    <a:chExt cx="407089" cy="305057"/>
                  </a:xfrm>
                </p:grpSpPr>
                <p:sp>
                  <p:nvSpPr>
                    <p:cNvPr id="10184" name="Google Shape;10184;p13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3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138"/>
                  <p:cNvGrpSpPr/>
                  <p:nvPr/>
                </p:nvGrpSpPr>
                <p:grpSpPr>
                  <a:xfrm>
                    <a:off x="2727495" y="1120652"/>
                    <a:ext cx="300271" cy="396358"/>
                    <a:chOff x="2727495" y="1120652"/>
                    <a:chExt cx="300271" cy="396358"/>
                  </a:xfrm>
                </p:grpSpPr>
                <p:sp>
                  <p:nvSpPr>
                    <p:cNvPr id="10187" name="Google Shape;10187;p13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3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89" name="Google Shape;10189;p138"/>
                <p:cNvGrpSpPr/>
                <p:nvPr/>
              </p:nvGrpSpPr>
              <p:grpSpPr>
                <a:xfrm>
                  <a:off x="2722305" y="1350460"/>
                  <a:ext cx="308357" cy="308344"/>
                  <a:chOff x="2722305" y="1350460"/>
                  <a:chExt cx="308357" cy="308344"/>
                </a:xfrm>
              </p:grpSpPr>
              <p:sp>
                <p:nvSpPr>
                  <p:cNvPr id="10190" name="Google Shape;10190;p13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1" name="Google Shape;10191;p138"/>
                  <p:cNvGrpSpPr/>
                  <p:nvPr/>
                </p:nvGrpSpPr>
                <p:grpSpPr>
                  <a:xfrm>
                    <a:off x="2725064" y="1364529"/>
                    <a:ext cx="297954" cy="280182"/>
                    <a:chOff x="2725064" y="1364529"/>
                    <a:chExt cx="297954" cy="280182"/>
                  </a:xfrm>
                </p:grpSpPr>
                <p:sp>
                  <p:nvSpPr>
                    <p:cNvPr id="10192" name="Google Shape;10192;p13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3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13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3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13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197" name="Google Shape;10197;p13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3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3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13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13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2" name="Google Shape;10202;p138"/>
          <p:cNvGrpSpPr/>
          <p:nvPr/>
        </p:nvGrpSpPr>
        <p:grpSpPr>
          <a:xfrm>
            <a:off x="3924561" y="2927462"/>
            <a:ext cx="1569144" cy="591015"/>
            <a:chOff x="3820100" y="3023049"/>
            <a:chExt cx="1303926" cy="491162"/>
          </a:xfrm>
        </p:grpSpPr>
        <p:grpSp>
          <p:nvGrpSpPr>
            <p:cNvPr id="10203" name="Google Shape;10203;p138"/>
            <p:cNvGrpSpPr/>
            <p:nvPr/>
          </p:nvGrpSpPr>
          <p:grpSpPr>
            <a:xfrm>
              <a:off x="3820100" y="3023072"/>
              <a:ext cx="1303926" cy="491139"/>
              <a:chOff x="3820100" y="3023072"/>
              <a:chExt cx="1303926" cy="491139"/>
            </a:xfrm>
          </p:grpSpPr>
          <p:sp>
            <p:nvSpPr>
              <p:cNvPr id="10204" name="Google Shape;10204;p13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3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138"/>
            <p:cNvGrpSpPr/>
            <p:nvPr/>
          </p:nvGrpSpPr>
          <p:grpSpPr>
            <a:xfrm>
              <a:off x="4132439" y="3023645"/>
              <a:ext cx="393633" cy="177096"/>
              <a:chOff x="4132439" y="3023645"/>
              <a:chExt cx="393633" cy="177096"/>
            </a:xfrm>
          </p:grpSpPr>
          <p:sp>
            <p:nvSpPr>
              <p:cNvPr id="10207" name="Google Shape;10207;p13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3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138"/>
            <p:cNvGrpSpPr/>
            <p:nvPr/>
          </p:nvGrpSpPr>
          <p:grpSpPr>
            <a:xfrm>
              <a:off x="3921811" y="3023049"/>
              <a:ext cx="1002397" cy="388943"/>
              <a:chOff x="3921811" y="3023049"/>
              <a:chExt cx="1002397" cy="388943"/>
            </a:xfrm>
          </p:grpSpPr>
          <p:sp>
            <p:nvSpPr>
              <p:cNvPr id="10210" name="Google Shape;10210;p13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3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138"/>
            <p:cNvGrpSpPr/>
            <p:nvPr/>
          </p:nvGrpSpPr>
          <p:grpSpPr>
            <a:xfrm>
              <a:off x="4023645" y="3023049"/>
              <a:ext cx="683032" cy="286722"/>
              <a:chOff x="4023645" y="3023049"/>
              <a:chExt cx="683032" cy="286722"/>
            </a:xfrm>
          </p:grpSpPr>
          <p:sp>
            <p:nvSpPr>
              <p:cNvPr id="10213" name="Google Shape;10213;p13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13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15" name="Google Shape;10215;p138"/>
          <p:cNvGrpSpPr/>
          <p:nvPr/>
        </p:nvGrpSpPr>
        <p:grpSpPr>
          <a:xfrm>
            <a:off x="1556683" y="2054307"/>
            <a:ext cx="713522" cy="688025"/>
            <a:chOff x="1706078" y="2092648"/>
            <a:chExt cx="660913" cy="637296"/>
          </a:xfrm>
        </p:grpSpPr>
        <p:sp>
          <p:nvSpPr>
            <p:cNvPr id="10216" name="Google Shape;10216;p13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7" name="Google Shape;10217;p138"/>
            <p:cNvGrpSpPr/>
            <p:nvPr/>
          </p:nvGrpSpPr>
          <p:grpSpPr>
            <a:xfrm>
              <a:off x="1706078" y="2092648"/>
              <a:ext cx="660913" cy="575241"/>
              <a:chOff x="1706078" y="2092648"/>
              <a:chExt cx="660913" cy="575241"/>
            </a:xfrm>
          </p:grpSpPr>
          <p:sp>
            <p:nvSpPr>
              <p:cNvPr id="10218" name="Google Shape;10218;p13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3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3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1" name="Google Shape;10221;p138"/>
          <p:cNvGrpSpPr/>
          <p:nvPr/>
        </p:nvGrpSpPr>
        <p:grpSpPr>
          <a:xfrm>
            <a:off x="6318542" y="1171856"/>
            <a:ext cx="1317459" cy="684168"/>
            <a:chOff x="238125" y="999450"/>
            <a:chExt cx="7140700" cy="3708225"/>
          </a:xfrm>
        </p:grpSpPr>
        <p:sp>
          <p:nvSpPr>
            <p:cNvPr id="10222" name="Google Shape;10222;p13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3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3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3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3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3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3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13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13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234"/>
        <p:cNvGrpSpPr/>
        <p:nvPr/>
      </p:nvGrpSpPr>
      <p:grpSpPr>
        <a:xfrm>
          <a:off x="0" y="0"/>
          <a:ext cx="0" cy="0"/>
          <a:chOff x="0" y="0"/>
          <a:chExt cx="0" cy="0"/>
        </a:xfrm>
      </p:grpSpPr>
      <p:grpSp>
        <p:nvGrpSpPr>
          <p:cNvPr id="10235" name="Google Shape;10235;p139"/>
          <p:cNvGrpSpPr/>
          <p:nvPr/>
        </p:nvGrpSpPr>
        <p:grpSpPr>
          <a:xfrm>
            <a:off x="729238" y="1179665"/>
            <a:ext cx="1636117" cy="1526144"/>
            <a:chOff x="729238" y="1179665"/>
            <a:chExt cx="1636117" cy="1526144"/>
          </a:xfrm>
        </p:grpSpPr>
        <p:grpSp>
          <p:nvGrpSpPr>
            <p:cNvPr id="10236" name="Google Shape;10236;p139"/>
            <p:cNvGrpSpPr/>
            <p:nvPr/>
          </p:nvGrpSpPr>
          <p:grpSpPr>
            <a:xfrm>
              <a:off x="729238" y="1179665"/>
              <a:ext cx="80700" cy="1526144"/>
              <a:chOff x="729238" y="1179665"/>
              <a:chExt cx="80700" cy="1526144"/>
            </a:xfrm>
          </p:grpSpPr>
          <p:sp>
            <p:nvSpPr>
              <p:cNvPr id="10237" name="Google Shape;10237;p13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3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3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13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3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3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3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3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3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13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7" name="Google Shape;10247;p139"/>
            <p:cNvGrpSpPr/>
            <p:nvPr/>
          </p:nvGrpSpPr>
          <p:grpSpPr>
            <a:xfrm>
              <a:off x="903098" y="1179665"/>
              <a:ext cx="80700" cy="1526144"/>
              <a:chOff x="903098" y="1179665"/>
              <a:chExt cx="80700" cy="1526144"/>
            </a:xfrm>
          </p:grpSpPr>
          <p:sp>
            <p:nvSpPr>
              <p:cNvPr id="10248" name="Google Shape;10248;p13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3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3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13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13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13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3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3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13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3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139"/>
            <p:cNvGrpSpPr/>
            <p:nvPr/>
          </p:nvGrpSpPr>
          <p:grpSpPr>
            <a:xfrm>
              <a:off x="1076958" y="1179665"/>
              <a:ext cx="80700" cy="1526144"/>
              <a:chOff x="1076958" y="1179665"/>
              <a:chExt cx="80700" cy="1526144"/>
            </a:xfrm>
          </p:grpSpPr>
          <p:sp>
            <p:nvSpPr>
              <p:cNvPr id="10259" name="Google Shape;10259;p13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3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3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13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13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3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3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13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13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3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139"/>
            <p:cNvGrpSpPr/>
            <p:nvPr/>
          </p:nvGrpSpPr>
          <p:grpSpPr>
            <a:xfrm>
              <a:off x="1247707" y="1179665"/>
              <a:ext cx="80700" cy="1526144"/>
              <a:chOff x="1247707" y="1179665"/>
              <a:chExt cx="80700" cy="1526144"/>
            </a:xfrm>
          </p:grpSpPr>
          <p:sp>
            <p:nvSpPr>
              <p:cNvPr id="10270" name="Google Shape;10270;p13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13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13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13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13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3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13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13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3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3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0" name="Google Shape;10280;p139"/>
            <p:cNvGrpSpPr/>
            <p:nvPr/>
          </p:nvGrpSpPr>
          <p:grpSpPr>
            <a:xfrm>
              <a:off x="1421567" y="1179665"/>
              <a:ext cx="80700" cy="1526144"/>
              <a:chOff x="1421567" y="1179665"/>
              <a:chExt cx="80700" cy="1526144"/>
            </a:xfrm>
          </p:grpSpPr>
          <p:sp>
            <p:nvSpPr>
              <p:cNvPr id="10281" name="Google Shape;10281;p13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13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13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13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13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3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3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3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3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3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1" name="Google Shape;10291;p139"/>
            <p:cNvGrpSpPr/>
            <p:nvPr/>
          </p:nvGrpSpPr>
          <p:grpSpPr>
            <a:xfrm>
              <a:off x="1592327" y="1179665"/>
              <a:ext cx="80700" cy="1526144"/>
              <a:chOff x="1592327" y="1179665"/>
              <a:chExt cx="80700" cy="1526144"/>
            </a:xfrm>
          </p:grpSpPr>
          <p:sp>
            <p:nvSpPr>
              <p:cNvPr id="10292" name="Google Shape;10292;p13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13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3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3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13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3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3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3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3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3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139"/>
            <p:cNvGrpSpPr/>
            <p:nvPr/>
          </p:nvGrpSpPr>
          <p:grpSpPr>
            <a:xfrm>
              <a:off x="1766187" y="1179665"/>
              <a:ext cx="80700" cy="1526144"/>
              <a:chOff x="1766187" y="1179665"/>
              <a:chExt cx="80700" cy="1526144"/>
            </a:xfrm>
          </p:grpSpPr>
          <p:sp>
            <p:nvSpPr>
              <p:cNvPr id="10303" name="Google Shape;10303;p13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3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13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13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13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3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3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13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3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3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3" name="Google Shape;10313;p139"/>
            <p:cNvGrpSpPr/>
            <p:nvPr/>
          </p:nvGrpSpPr>
          <p:grpSpPr>
            <a:xfrm>
              <a:off x="1936935" y="1179665"/>
              <a:ext cx="80700" cy="1526144"/>
              <a:chOff x="1936935" y="1179665"/>
              <a:chExt cx="80700" cy="1526144"/>
            </a:xfrm>
          </p:grpSpPr>
          <p:sp>
            <p:nvSpPr>
              <p:cNvPr id="10314" name="Google Shape;10314;p13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3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3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3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13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13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3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13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13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3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4" name="Google Shape;10324;p139"/>
            <p:cNvGrpSpPr/>
            <p:nvPr/>
          </p:nvGrpSpPr>
          <p:grpSpPr>
            <a:xfrm>
              <a:off x="2110795" y="1179665"/>
              <a:ext cx="80700" cy="1526144"/>
              <a:chOff x="2110795" y="1179665"/>
              <a:chExt cx="80700" cy="1526144"/>
            </a:xfrm>
          </p:grpSpPr>
          <p:sp>
            <p:nvSpPr>
              <p:cNvPr id="10325" name="Google Shape;10325;p13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3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13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13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3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3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13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3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3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13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5" name="Google Shape;10335;p139"/>
            <p:cNvGrpSpPr/>
            <p:nvPr/>
          </p:nvGrpSpPr>
          <p:grpSpPr>
            <a:xfrm>
              <a:off x="2284655" y="1179665"/>
              <a:ext cx="80700" cy="1526144"/>
              <a:chOff x="2284655" y="1179665"/>
              <a:chExt cx="80700" cy="1526144"/>
            </a:xfrm>
          </p:grpSpPr>
          <p:sp>
            <p:nvSpPr>
              <p:cNvPr id="10336" name="Google Shape;10336;p13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13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13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3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3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3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13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13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3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3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46" name="Google Shape;10346;p139"/>
          <p:cNvGrpSpPr/>
          <p:nvPr/>
        </p:nvGrpSpPr>
        <p:grpSpPr>
          <a:xfrm>
            <a:off x="2623904" y="1198803"/>
            <a:ext cx="1364248" cy="1102133"/>
            <a:chOff x="2623904" y="1198803"/>
            <a:chExt cx="1364248" cy="1102133"/>
          </a:xfrm>
        </p:grpSpPr>
        <p:grpSp>
          <p:nvGrpSpPr>
            <p:cNvPr id="10347" name="Google Shape;10347;p139"/>
            <p:cNvGrpSpPr/>
            <p:nvPr/>
          </p:nvGrpSpPr>
          <p:grpSpPr>
            <a:xfrm>
              <a:off x="2623907" y="1198803"/>
              <a:ext cx="1364245" cy="273000"/>
              <a:chOff x="2623907" y="1198803"/>
              <a:chExt cx="1364245" cy="273000"/>
            </a:xfrm>
          </p:grpSpPr>
          <p:sp>
            <p:nvSpPr>
              <p:cNvPr id="10348" name="Google Shape;10348;p13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3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3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3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3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139"/>
            <p:cNvGrpSpPr/>
            <p:nvPr/>
          </p:nvGrpSpPr>
          <p:grpSpPr>
            <a:xfrm>
              <a:off x="2623904" y="1476964"/>
              <a:ext cx="1364245" cy="273000"/>
              <a:chOff x="2623904" y="1476964"/>
              <a:chExt cx="1364245" cy="273000"/>
            </a:xfrm>
          </p:grpSpPr>
          <p:sp>
            <p:nvSpPr>
              <p:cNvPr id="10354" name="Google Shape;10354;p13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13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3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3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3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9" name="Google Shape;10359;p139"/>
            <p:cNvGrpSpPr/>
            <p:nvPr/>
          </p:nvGrpSpPr>
          <p:grpSpPr>
            <a:xfrm>
              <a:off x="2623907" y="1749775"/>
              <a:ext cx="1364245" cy="273000"/>
              <a:chOff x="2623907" y="1749775"/>
              <a:chExt cx="1364245" cy="273000"/>
            </a:xfrm>
          </p:grpSpPr>
          <p:sp>
            <p:nvSpPr>
              <p:cNvPr id="10360" name="Google Shape;10360;p13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13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3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3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3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139"/>
            <p:cNvGrpSpPr/>
            <p:nvPr/>
          </p:nvGrpSpPr>
          <p:grpSpPr>
            <a:xfrm>
              <a:off x="2623904" y="2027936"/>
              <a:ext cx="1364245" cy="273000"/>
              <a:chOff x="2623904" y="2027936"/>
              <a:chExt cx="1364245" cy="273000"/>
            </a:xfrm>
          </p:grpSpPr>
          <p:sp>
            <p:nvSpPr>
              <p:cNvPr id="10366" name="Google Shape;10366;p13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3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3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3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3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71" name="Google Shape;10371;p139"/>
          <p:cNvGrpSpPr/>
          <p:nvPr/>
        </p:nvGrpSpPr>
        <p:grpSpPr>
          <a:xfrm>
            <a:off x="2613365" y="2657876"/>
            <a:ext cx="1387541" cy="159124"/>
            <a:chOff x="3200660" y="2180272"/>
            <a:chExt cx="2563824" cy="378237"/>
          </a:xfrm>
        </p:grpSpPr>
        <p:sp>
          <p:nvSpPr>
            <p:cNvPr id="10372" name="Google Shape;10372;p13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3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13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13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3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13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13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13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3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3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13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3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3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3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3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3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3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3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139"/>
          <p:cNvGrpSpPr/>
          <p:nvPr/>
        </p:nvGrpSpPr>
        <p:grpSpPr>
          <a:xfrm>
            <a:off x="2609890" y="2935640"/>
            <a:ext cx="1390502" cy="159625"/>
            <a:chOff x="3530150" y="2790075"/>
            <a:chExt cx="1962600" cy="225300"/>
          </a:xfrm>
        </p:grpSpPr>
        <p:sp>
          <p:nvSpPr>
            <p:cNvPr id="10391" name="Google Shape;10391;p13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3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3" name="Google Shape;10393;p139"/>
          <p:cNvGrpSpPr/>
          <p:nvPr/>
        </p:nvGrpSpPr>
        <p:grpSpPr>
          <a:xfrm>
            <a:off x="2609948" y="3213905"/>
            <a:ext cx="1411629" cy="154175"/>
            <a:chOff x="3558802" y="4011244"/>
            <a:chExt cx="1866000" cy="111600"/>
          </a:xfrm>
        </p:grpSpPr>
        <p:sp>
          <p:nvSpPr>
            <p:cNvPr id="10394" name="Google Shape;10394;p13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3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6" name="Google Shape;10396;p139"/>
          <p:cNvGrpSpPr/>
          <p:nvPr/>
        </p:nvGrpSpPr>
        <p:grpSpPr>
          <a:xfrm>
            <a:off x="2610235" y="2419475"/>
            <a:ext cx="1383503" cy="119761"/>
            <a:chOff x="3465975" y="2270258"/>
            <a:chExt cx="1986364" cy="171947"/>
          </a:xfrm>
        </p:grpSpPr>
        <p:sp>
          <p:nvSpPr>
            <p:cNvPr id="10397" name="Google Shape;10397;p13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3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3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13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13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3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3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3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5" name="Google Shape;10405;p139"/>
          <p:cNvGrpSpPr/>
          <p:nvPr/>
        </p:nvGrpSpPr>
        <p:grpSpPr>
          <a:xfrm>
            <a:off x="2621243" y="3783248"/>
            <a:ext cx="1369531" cy="195460"/>
            <a:chOff x="723300" y="4253549"/>
            <a:chExt cx="2276482" cy="324900"/>
          </a:xfrm>
        </p:grpSpPr>
        <p:sp>
          <p:nvSpPr>
            <p:cNvPr id="10406" name="Google Shape;10406;p13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13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3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3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13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1" name="Google Shape;10411;p139"/>
          <p:cNvGrpSpPr/>
          <p:nvPr/>
        </p:nvGrpSpPr>
        <p:grpSpPr>
          <a:xfrm>
            <a:off x="2610803" y="3484489"/>
            <a:ext cx="1389066" cy="180119"/>
            <a:chOff x="705948" y="3788465"/>
            <a:chExt cx="2308953" cy="299400"/>
          </a:xfrm>
        </p:grpSpPr>
        <p:sp>
          <p:nvSpPr>
            <p:cNvPr id="10412" name="Google Shape;10412;p13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3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3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3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3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139"/>
          <p:cNvGrpSpPr/>
          <p:nvPr/>
        </p:nvGrpSpPr>
        <p:grpSpPr>
          <a:xfrm>
            <a:off x="4207794" y="2088443"/>
            <a:ext cx="1433821" cy="191501"/>
            <a:chOff x="4273350" y="2088443"/>
            <a:chExt cx="1433821" cy="191501"/>
          </a:xfrm>
        </p:grpSpPr>
        <p:grpSp>
          <p:nvGrpSpPr>
            <p:cNvPr id="10418" name="Google Shape;10418;p139"/>
            <p:cNvGrpSpPr/>
            <p:nvPr/>
          </p:nvGrpSpPr>
          <p:grpSpPr>
            <a:xfrm>
              <a:off x="4273350" y="2088443"/>
              <a:ext cx="1433821" cy="0"/>
              <a:chOff x="5224975" y="2962250"/>
              <a:chExt cx="1544400" cy="0"/>
            </a:xfrm>
          </p:grpSpPr>
          <p:cxnSp>
            <p:nvCxnSpPr>
              <p:cNvPr id="10419" name="Google Shape;10419;p13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10420" name="Google Shape;10420;p13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10421" name="Google Shape;10421;p139"/>
            <p:cNvGrpSpPr/>
            <p:nvPr/>
          </p:nvGrpSpPr>
          <p:grpSpPr>
            <a:xfrm>
              <a:off x="4273350" y="2279944"/>
              <a:ext cx="1433821" cy="0"/>
              <a:chOff x="5224975" y="2962250"/>
              <a:chExt cx="1544400" cy="0"/>
            </a:xfrm>
          </p:grpSpPr>
          <p:cxnSp>
            <p:nvCxnSpPr>
              <p:cNvPr id="10422" name="Google Shape;10422;p13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10423" name="Google Shape;10423;p13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10424" name="Google Shape;10424;p139"/>
          <p:cNvGrpSpPr/>
          <p:nvPr/>
        </p:nvGrpSpPr>
        <p:grpSpPr>
          <a:xfrm>
            <a:off x="2658741" y="4097347"/>
            <a:ext cx="1304609" cy="294074"/>
            <a:chOff x="2658741" y="4097347"/>
            <a:chExt cx="1304609" cy="294074"/>
          </a:xfrm>
        </p:grpSpPr>
        <p:grpSp>
          <p:nvGrpSpPr>
            <p:cNvPr id="10425" name="Google Shape;10425;p139"/>
            <p:cNvGrpSpPr/>
            <p:nvPr/>
          </p:nvGrpSpPr>
          <p:grpSpPr>
            <a:xfrm>
              <a:off x="2658741" y="4097347"/>
              <a:ext cx="118572" cy="294074"/>
              <a:chOff x="3343310" y="4475555"/>
              <a:chExt cx="127717" cy="316753"/>
            </a:xfrm>
          </p:grpSpPr>
          <p:sp>
            <p:nvSpPr>
              <p:cNvPr id="10426" name="Google Shape;10426;p13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3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139"/>
            <p:cNvGrpSpPr/>
            <p:nvPr/>
          </p:nvGrpSpPr>
          <p:grpSpPr>
            <a:xfrm>
              <a:off x="3815519" y="4098388"/>
              <a:ext cx="147831" cy="291991"/>
              <a:chOff x="3527539" y="4476677"/>
              <a:chExt cx="159232" cy="314510"/>
            </a:xfrm>
          </p:grpSpPr>
          <p:sp>
            <p:nvSpPr>
              <p:cNvPr id="10429" name="Google Shape;10429;p13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3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139"/>
            <p:cNvGrpSpPr/>
            <p:nvPr/>
          </p:nvGrpSpPr>
          <p:grpSpPr>
            <a:xfrm>
              <a:off x="3511696" y="4098388"/>
              <a:ext cx="147831" cy="291991"/>
              <a:chOff x="3527539" y="4476677"/>
              <a:chExt cx="159232" cy="314510"/>
            </a:xfrm>
          </p:grpSpPr>
          <p:sp>
            <p:nvSpPr>
              <p:cNvPr id="10432" name="Google Shape;10432;p13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13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4" name="Google Shape;10434;p139"/>
            <p:cNvGrpSpPr/>
            <p:nvPr/>
          </p:nvGrpSpPr>
          <p:grpSpPr>
            <a:xfrm>
              <a:off x="3207874" y="4098388"/>
              <a:ext cx="147831" cy="291991"/>
              <a:chOff x="3527539" y="4476677"/>
              <a:chExt cx="159232" cy="314510"/>
            </a:xfrm>
          </p:grpSpPr>
          <p:sp>
            <p:nvSpPr>
              <p:cNvPr id="10435" name="Google Shape;10435;p13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13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139"/>
            <p:cNvGrpSpPr/>
            <p:nvPr/>
          </p:nvGrpSpPr>
          <p:grpSpPr>
            <a:xfrm>
              <a:off x="2933305" y="4097347"/>
              <a:ext cx="118572" cy="294074"/>
              <a:chOff x="3343310" y="4475555"/>
              <a:chExt cx="127717" cy="316753"/>
            </a:xfrm>
          </p:grpSpPr>
          <p:sp>
            <p:nvSpPr>
              <p:cNvPr id="10438" name="Google Shape;10438;p13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3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40" name="Google Shape;10440;p139"/>
          <p:cNvGrpSpPr/>
          <p:nvPr/>
        </p:nvGrpSpPr>
        <p:grpSpPr>
          <a:xfrm>
            <a:off x="4209349" y="1176041"/>
            <a:ext cx="1430711" cy="751237"/>
            <a:chOff x="5159450" y="1919950"/>
            <a:chExt cx="1541050" cy="862500"/>
          </a:xfrm>
        </p:grpSpPr>
        <p:sp>
          <p:nvSpPr>
            <p:cNvPr id="10441" name="Google Shape;10441;p13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10442" name="Google Shape;10442;p139"/>
            <p:cNvGrpSpPr/>
            <p:nvPr/>
          </p:nvGrpSpPr>
          <p:grpSpPr>
            <a:xfrm>
              <a:off x="5159450" y="1919950"/>
              <a:ext cx="1541050" cy="862500"/>
              <a:chOff x="5159450" y="1919950"/>
              <a:chExt cx="1541050" cy="862500"/>
            </a:xfrm>
          </p:grpSpPr>
          <p:cxnSp>
            <p:nvCxnSpPr>
              <p:cNvPr id="10443" name="Google Shape;10443;p13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10444" name="Google Shape;10444;p13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10445" name="Google Shape;10445;p139"/>
          <p:cNvGrpSpPr/>
          <p:nvPr/>
        </p:nvGrpSpPr>
        <p:grpSpPr>
          <a:xfrm>
            <a:off x="4257486" y="2439811"/>
            <a:ext cx="1334436" cy="967914"/>
            <a:chOff x="4294923" y="2439811"/>
            <a:chExt cx="1334436" cy="967914"/>
          </a:xfrm>
        </p:grpSpPr>
        <p:grpSp>
          <p:nvGrpSpPr>
            <p:cNvPr id="10446" name="Google Shape;10446;p139"/>
            <p:cNvGrpSpPr/>
            <p:nvPr/>
          </p:nvGrpSpPr>
          <p:grpSpPr>
            <a:xfrm>
              <a:off x="4960455" y="2469658"/>
              <a:ext cx="668904" cy="885524"/>
              <a:chOff x="4960455" y="2469658"/>
              <a:chExt cx="668904" cy="885524"/>
            </a:xfrm>
          </p:grpSpPr>
          <p:sp>
            <p:nvSpPr>
              <p:cNvPr id="10447" name="Google Shape;10447;p13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3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3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3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3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13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3" name="Google Shape;10453;p139"/>
            <p:cNvGrpSpPr/>
            <p:nvPr/>
          </p:nvGrpSpPr>
          <p:grpSpPr>
            <a:xfrm>
              <a:off x="4294923" y="2469658"/>
              <a:ext cx="668951" cy="885524"/>
              <a:chOff x="4294923" y="2469658"/>
              <a:chExt cx="668951" cy="885524"/>
            </a:xfrm>
          </p:grpSpPr>
          <p:sp>
            <p:nvSpPr>
              <p:cNvPr id="10454" name="Google Shape;10454;p13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13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3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13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3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3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0" name="Google Shape;10460;p13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1" name="Google Shape;10461;p139"/>
          <p:cNvGrpSpPr/>
          <p:nvPr/>
        </p:nvGrpSpPr>
        <p:grpSpPr>
          <a:xfrm>
            <a:off x="4243690" y="3494256"/>
            <a:ext cx="1430949" cy="897289"/>
            <a:chOff x="4351371" y="3547942"/>
            <a:chExt cx="1345130" cy="843475"/>
          </a:xfrm>
        </p:grpSpPr>
        <p:grpSp>
          <p:nvGrpSpPr>
            <p:cNvPr id="10462" name="Google Shape;10462;p139"/>
            <p:cNvGrpSpPr/>
            <p:nvPr/>
          </p:nvGrpSpPr>
          <p:grpSpPr>
            <a:xfrm>
              <a:off x="4351371" y="4209917"/>
              <a:ext cx="1345130" cy="181500"/>
              <a:chOff x="4351371" y="4209917"/>
              <a:chExt cx="1345130" cy="181500"/>
            </a:xfrm>
          </p:grpSpPr>
          <p:sp>
            <p:nvSpPr>
              <p:cNvPr id="10463" name="Google Shape;10463;p13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4" name="Google Shape;10464;p13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10465" name="Google Shape;10465;p139"/>
            <p:cNvGrpSpPr/>
            <p:nvPr/>
          </p:nvGrpSpPr>
          <p:grpSpPr>
            <a:xfrm>
              <a:off x="4403010" y="3985221"/>
              <a:ext cx="1109518" cy="181500"/>
              <a:chOff x="4403010" y="3985221"/>
              <a:chExt cx="1109518" cy="181500"/>
            </a:xfrm>
          </p:grpSpPr>
          <p:sp>
            <p:nvSpPr>
              <p:cNvPr id="10466" name="Google Shape;10466;p13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7" name="Google Shape;10467;p13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10468" name="Google Shape;10468;p139"/>
            <p:cNvGrpSpPr/>
            <p:nvPr/>
          </p:nvGrpSpPr>
          <p:grpSpPr>
            <a:xfrm>
              <a:off x="4618704" y="3766582"/>
              <a:ext cx="807858" cy="181500"/>
              <a:chOff x="4618704" y="3766582"/>
              <a:chExt cx="807858" cy="181500"/>
            </a:xfrm>
          </p:grpSpPr>
          <p:sp>
            <p:nvSpPr>
              <p:cNvPr id="10469" name="Google Shape;10469;p13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0" name="Google Shape;10470;p13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10471" name="Google Shape;10471;p139"/>
            <p:cNvGrpSpPr/>
            <p:nvPr/>
          </p:nvGrpSpPr>
          <p:grpSpPr>
            <a:xfrm>
              <a:off x="4735238" y="3547942"/>
              <a:ext cx="462839" cy="181500"/>
              <a:chOff x="4735238" y="3547942"/>
              <a:chExt cx="462839" cy="181500"/>
            </a:xfrm>
          </p:grpSpPr>
          <p:sp>
            <p:nvSpPr>
              <p:cNvPr id="10472" name="Google Shape;10472;p13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3" name="Google Shape;10473;p13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10474" name="Google Shape;10474;p139"/>
          <p:cNvGrpSpPr/>
          <p:nvPr/>
        </p:nvGrpSpPr>
        <p:grpSpPr>
          <a:xfrm>
            <a:off x="7420047" y="2429580"/>
            <a:ext cx="1020955" cy="928853"/>
            <a:chOff x="926675" y="238125"/>
            <a:chExt cx="5755100" cy="5232975"/>
          </a:xfrm>
        </p:grpSpPr>
        <p:sp>
          <p:nvSpPr>
            <p:cNvPr id="10475" name="Google Shape;10475;p13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3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3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3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9" name="Google Shape;10479;p139"/>
          <p:cNvGrpSpPr/>
          <p:nvPr/>
        </p:nvGrpSpPr>
        <p:grpSpPr>
          <a:xfrm>
            <a:off x="727421" y="2828315"/>
            <a:ext cx="1695374" cy="1560837"/>
            <a:chOff x="727421" y="2828315"/>
            <a:chExt cx="1695374" cy="1560837"/>
          </a:xfrm>
        </p:grpSpPr>
        <p:grpSp>
          <p:nvGrpSpPr>
            <p:cNvPr id="10480" name="Google Shape;10480;p139"/>
            <p:cNvGrpSpPr/>
            <p:nvPr/>
          </p:nvGrpSpPr>
          <p:grpSpPr>
            <a:xfrm>
              <a:off x="727421" y="2828315"/>
              <a:ext cx="1695374" cy="1560837"/>
              <a:chOff x="734799" y="2782450"/>
              <a:chExt cx="1571100" cy="1577400"/>
            </a:xfrm>
          </p:grpSpPr>
          <p:cxnSp>
            <p:nvCxnSpPr>
              <p:cNvPr id="10481" name="Google Shape;10481;p13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10482" name="Google Shape;10482;p13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10483" name="Google Shape;10483;p139"/>
            <p:cNvGrpSpPr/>
            <p:nvPr/>
          </p:nvGrpSpPr>
          <p:grpSpPr>
            <a:xfrm>
              <a:off x="819108" y="2882501"/>
              <a:ext cx="1556791" cy="1426186"/>
              <a:chOff x="819108" y="2882501"/>
              <a:chExt cx="1556791" cy="1426186"/>
            </a:xfrm>
          </p:grpSpPr>
          <p:grpSp>
            <p:nvGrpSpPr>
              <p:cNvPr id="10484" name="Google Shape;10484;p139"/>
              <p:cNvGrpSpPr/>
              <p:nvPr/>
            </p:nvGrpSpPr>
            <p:grpSpPr>
              <a:xfrm>
                <a:off x="819108" y="2882501"/>
                <a:ext cx="103104" cy="1426186"/>
                <a:chOff x="4674013" y="3100904"/>
                <a:chExt cx="122758" cy="1698043"/>
              </a:xfrm>
            </p:grpSpPr>
            <p:sp>
              <p:nvSpPr>
                <p:cNvPr id="10485" name="Google Shape;10485;p13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13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13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3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3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3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3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139"/>
              <p:cNvGrpSpPr/>
              <p:nvPr/>
            </p:nvGrpSpPr>
            <p:grpSpPr>
              <a:xfrm>
                <a:off x="1062475" y="2882501"/>
                <a:ext cx="103104" cy="1426186"/>
                <a:chOff x="4940438" y="3100904"/>
                <a:chExt cx="122758" cy="1698043"/>
              </a:xfrm>
            </p:grpSpPr>
            <p:sp>
              <p:nvSpPr>
                <p:cNvPr id="10493" name="Google Shape;10493;p13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13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13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3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3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13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13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0" name="Google Shape;10500;p139"/>
              <p:cNvGrpSpPr/>
              <p:nvPr/>
            </p:nvGrpSpPr>
            <p:grpSpPr>
              <a:xfrm>
                <a:off x="1299324" y="2882501"/>
                <a:ext cx="103104" cy="1426186"/>
                <a:chOff x="5206863" y="3100904"/>
                <a:chExt cx="122758" cy="1698043"/>
              </a:xfrm>
            </p:grpSpPr>
            <p:sp>
              <p:nvSpPr>
                <p:cNvPr id="10501" name="Google Shape;10501;p13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13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13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3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3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13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13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8" name="Google Shape;10508;p139"/>
              <p:cNvGrpSpPr/>
              <p:nvPr/>
            </p:nvGrpSpPr>
            <p:grpSpPr>
              <a:xfrm>
                <a:off x="1786057" y="2882501"/>
                <a:ext cx="103104" cy="1426186"/>
                <a:chOff x="6006138" y="3143629"/>
                <a:chExt cx="122758" cy="1698043"/>
              </a:xfrm>
            </p:grpSpPr>
            <p:sp>
              <p:nvSpPr>
                <p:cNvPr id="10509" name="Google Shape;10509;p13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13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13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13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3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13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13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6" name="Google Shape;10516;p139"/>
              <p:cNvGrpSpPr/>
              <p:nvPr/>
            </p:nvGrpSpPr>
            <p:grpSpPr>
              <a:xfrm>
                <a:off x="2029422" y="2882501"/>
                <a:ext cx="103104" cy="1426186"/>
                <a:chOff x="6805413" y="3100904"/>
                <a:chExt cx="122758" cy="1698043"/>
              </a:xfrm>
            </p:grpSpPr>
            <p:sp>
              <p:nvSpPr>
                <p:cNvPr id="10517" name="Google Shape;10517;p13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13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3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3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13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13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13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4" name="Google Shape;10524;p139"/>
              <p:cNvGrpSpPr/>
              <p:nvPr/>
            </p:nvGrpSpPr>
            <p:grpSpPr>
              <a:xfrm>
                <a:off x="2272795" y="2882501"/>
                <a:ext cx="103104" cy="1426186"/>
                <a:chOff x="5206863" y="3100904"/>
                <a:chExt cx="122758" cy="1698043"/>
              </a:xfrm>
            </p:grpSpPr>
            <p:sp>
              <p:nvSpPr>
                <p:cNvPr id="10525" name="Google Shape;10525;p13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3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3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13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13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13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13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139"/>
              <p:cNvGrpSpPr/>
              <p:nvPr/>
            </p:nvGrpSpPr>
            <p:grpSpPr>
              <a:xfrm>
                <a:off x="1542694" y="2882501"/>
                <a:ext cx="103104" cy="1426186"/>
                <a:chOff x="6006138" y="3143629"/>
                <a:chExt cx="122758" cy="1698043"/>
              </a:xfrm>
            </p:grpSpPr>
            <p:sp>
              <p:nvSpPr>
                <p:cNvPr id="10533" name="Google Shape;10533;p13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13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3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13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13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13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13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540" name="Google Shape;10540;p139"/>
          <p:cNvGrpSpPr/>
          <p:nvPr/>
        </p:nvGrpSpPr>
        <p:grpSpPr>
          <a:xfrm>
            <a:off x="5683472" y="3518037"/>
            <a:ext cx="2749952" cy="870677"/>
            <a:chOff x="238125" y="1725700"/>
            <a:chExt cx="7139025" cy="2260325"/>
          </a:xfrm>
        </p:grpSpPr>
        <p:sp>
          <p:nvSpPr>
            <p:cNvPr id="10541" name="Google Shape;10541;p13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13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13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3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3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13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13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13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13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13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139"/>
          <p:cNvGrpSpPr/>
          <p:nvPr/>
        </p:nvGrpSpPr>
        <p:grpSpPr>
          <a:xfrm>
            <a:off x="5953636" y="2459783"/>
            <a:ext cx="1105452" cy="916747"/>
            <a:chOff x="5249100" y="1210600"/>
            <a:chExt cx="3502700" cy="2904775"/>
          </a:xfrm>
        </p:grpSpPr>
        <p:sp>
          <p:nvSpPr>
            <p:cNvPr id="10552" name="Google Shape;10552;p13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3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13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13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56" name="Google Shape;10556;p13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10557" name="Google Shape;10557;p13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10558" name="Google Shape;10558;p13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10559" name="Google Shape;10559;p13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10560" name="Google Shape;10560;p13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139"/>
          <p:cNvGrpSpPr/>
          <p:nvPr/>
        </p:nvGrpSpPr>
        <p:grpSpPr>
          <a:xfrm>
            <a:off x="7136183" y="1179201"/>
            <a:ext cx="1304650" cy="1124856"/>
            <a:chOff x="7287122" y="1165658"/>
            <a:chExt cx="1219413" cy="1051365"/>
          </a:xfrm>
        </p:grpSpPr>
        <p:grpSp>
          <p:nvGrpSpPr>
            <p:cNvPr id="10562" name="Google Shape;10562;p139"/>
            <p:cNvGrpSpPr/>
            <p:nvPr/>
          </p:nvGrpSpPr>
          <p:grpSpPr>
            <a:xfrm>
              <a:off x="7287122" y="1969723"/>
              <a:ext cx="1219413" cy="247300"/>
              <a:chOff x="7287122" y="1969723"/>
              <a:chExt cx="1219413" cy="247300"/>
            </a:xfrm>
          </p:grpSpPr>
          <p:sp>
            <p:nvSpPr>
              <p:cNvPr id="10563" name="Google Shape;10563;p13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4" name="Google Shape;10564;p139"/>
              <p:cNvGrpSpPr/>
              <p:nvPr/>
            </p:nvGrpSpPr>
            <p:grpSpPr>
              <a:xfrm>
                <a:off x="7287122" y="2063892"/>
                <a:ext cx="1151753" cy="73428"/>
                <a:chOff x="7287122" y="2063892"/>
                <a:chExt cx="1151753" cy="73428"/>
              </a:xfrm>
            </p:grpSpPr>
            <p:sp>
              <p:nvSpPr>
                <p:cNvPr id="10565" name="Google Shape;10565;p13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6" name="Google Shape;10566;p13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10567" name="Google Shape;10567;p139"/>
            <p:cNvGrpSpPr/>
            <p:nvPr/>
          </p:nvGrpSpPr>
          <p:grpSpPr>
            <a:xfrm>
              <a:off x="7287122" y="1712201"/>
              <a:ext cx="1219403" cy="246767"/>
              <a:chOff x="7287122" y="1712201"/>
              <a:chExt cx="1219403" cy="246767"/>
            </a:xfrm>
          </p:grpSpPr>
          <p:sp>
            <p:nvSpPr>
              <p:cNvPr id="10568" name="Google Shape;10568;p13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9" name="Google Shape;10569;p139"/>
              <p:cNvGrpSpPr/>
              <p:nvPr/>
            </p:nvGrpSpPr>
            <p:grpSpPr>
              <a:xfrm>
                <a:off x="7287122" y="1842861"/>
                <a:ext cx="1005303" cy="73419"/>
                <a:chOff x="7287122" y="1842861"/>
                <a:chExt cx="1005303" cy="73419"/>
              </a:xfrm>
            </p:grpSpPr>
            <p:sp>
              <p:nvSpPr>
                <p:cNvPr id="10570" name="Google Shape;10570;p13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1" name="Google Shape;10571;p13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10572" name="Google Shape;10572;p139"/>
            <p:cNvGrpSpPr/>
            <p:nvPr/>
          </p:nvGrpSpPr>
          <p:grpSpPr>
            <a:xfrm>
              <a:off x="7287122" y="1447520"/>
              <a:ext cx="1219403" cy="286667"/>
              <a:chOff x="7287122" y="1447520"/>
              <a:chExt cx="1219403" cy="286667"/>
            </a:xfrm>
          </p:grpSpPr>
          <p:sp>
            <p:nvSpPr>
              <p:cNvPr id="10573" name="Google Shape;10573;p13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4" name="Google Shape;10574;p139"/>
              <p:cNvGrpSpPr/>
              <p:nvPr/>
            </p:nvGrpSpPr>
            <p:grpSpPr>
              <a:xfrm>
                <a:off x="7287122" y="1581977"/>
                <a:ext cx="852803" cy="73428"/>
                <a:chOff x="7287122" y="1581977"/>
                <a:chExt cx="852803" cy="73428"/>
              </a:xfrm>
            </p:grpSpPr>
            <p:sp>
              <p:nvSpPr>
                <p:cNvPr id="10575" name="Google Shape;10575;p13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6" name="Google Shape;10576;p13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10577" name="Google Shape;10577;p139"/>
            <p:cNvGrpSpPr/>
            <p:nvPr/>
          </p:nvGrpSpPr>
          <p:grpSpPr>
            <a:xfrm>
              <a:off x="7287122" y="1165658"/>
              <a:ext cx="1219403" cy="344253"/>
              <a:chOff x="7287122" y="1165658"/>
              <a:chExt cx="1219403" cy="344253"/>
            </a:xfrm>
          </p:grpSpPr>
          <p:sp>
            <p:nvSpPr>
              <p:cNvPr id="10578" name="Google Shape;10578;p13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9" name="Google Shape;10579;p139"/>
              <p:cNvGrpSpPr/>
              <p:nvPr/>
            </p:nvGrpSpPr>
            <p:grpSpPr>
              <a:xfrm>
                <a:off x="7287122" y="1341025"/>
                <a:ext cx="695703" cy="73419"/>
                <a:chOff x="7287122" y="1341025"/>
                <a:chExt cx="695703" cy="73419"/>
              </a:xfrm>
            </p:grpSpPr>
            <p:sp>
              <p:nvSpPr>
                <p:cNvPr id="10580" name="Google Shape;10580;p13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1" name="Google Shape;10581;p13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10582" name="Google Shape;10582;p139"/>
          <p:cNvGrpSpPr/>
          <p:nvPr/>
        </p:nvGrpSpPr>
        <p:grpSpPr>
          <a:xfrm>
            <a:off x="5802676" y="1185224"/>
            <a:ext cx="1397729" cy="1098540"/>
            <a:chOff x="5900602" y="1193063"/>
            <a:chExt cx="1299851" cy="1021707"/>
          </a:xfrm>
        </p:grpSpPr>
        <p:grpSp>
          <p:nvGrpSpPr>
            <p:cNvPr id="10583" name="Google Shape;10583;p139"/>
            <p:cNvGrpSpPr/>
            <p:nvPr/>
          </p:nvGrpSpPr>
          <p:grpSpPr>
            <a:xfrm>
              <a:off x="6520337" y="1193063"/>
              <a:ext cx="341815" cy="799959"/>
              <a:chOff x="6520337" y="1193063"/>
              <a:chExt cx="341815" cy="799959"/>
            </a:xfrm>
          </p:grpSpPr>
          <p:grpSp>
            <p:nvGrpSpPr>
              <p:cNvPr id="10584" name="Google Shape;10584;p139"/>
              <p:cNvGrpSpPr/>
              <p:nvPr/>
            </p:nvGrpSpPr>
            <p:grpSpPr>
              <a:xfrm>
                <a:off x="6520337" y="1589527"/>
                <a:ext cx="213950" cy="403494"/>
                <a:chOff x="6520337" y="1589527"/>
                <a:chExt cx="213950" cy="403494"/>
              </a:xfrm>
            </p:grpSpPr>
            <p:sp>
              <p:nvSpPr>
                <p:cNvPr id="10585" name="Google Shape;10585;p13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13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7" name="Google Shape;10587;p139"/>
              <p:cNvGrpSpPr/>
              <p:nvPr/>
            </p:nvGrpSpPr>
            <p:grpSpPr>
              <a:xfrm>
                <a:off x="6577204" y="1193063"/>
                <a:ext cx="284947" cy="464512"/>
                <a:chOff x="6577204" y="1193063"/>
                <a:chExt cx="284947" cy="464512"/>
              </a:xfrm>
            </p:grpSpPr>
            <p:sp>
              <p:nvSpPr>
                <p:cNvPr id="10588" name="Google Shape;10588;p13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9" name="Google Shape;10589;p13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10590" name="Google Shape;10590;p139"/>
            <p:cNvGrpSpPr/>
            <p:nvPr/>
          </p:nvGrpSpPr>
          <p:grpSpPr>
            <a:xfrm>
              <a:off x="6238903" y="1193063"/>
              <a:ext cx="300475" cy="900152"/>
              <a:chOff x="6238903" y="1193063"/>
              <a:chExt cx="300475" cy="900152"/>
            </a:xfrm>
          </p:grpSpPr>
          <p:grpSp>
            <p:nvGrpSpPr>
              <p:cNvPr id="10591" name="Google Shape;10591;p139"/>
              <p:cNvGrpSpPr/>
              <p:nvPr/>
            </p:nvGrpSpPr>
            <p:grpSpPr>
              <a:xfrm>
                <a:off x="6290865" y="1489315"/>
                <a:ext cx="248514" cy="603900"/>
                <a:chOff x="6290865" y="1489315"/>
                <a:chExt cx="248514" cy="603900"/>
              </a:xfrm>
            </p:grpSpPr>
            <p:sp>
              <p:nvSpPr>
                <p:cNvPr id="10592" name="Google Shape;10592;p13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3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4" name="Google Shape;10594;p139"/>
              <p:cNvGrpSpPr/>
              <p:nvPr/>
            </p:nvGrpSpPr>
            <p:grpSpPr>
              <a:xfrm>
                <a:off x="6238903" y="1193063"/>
                <a:ext cx="284947" cy="333087"/>
                <a:chOff x="6238903" y="1193063"/>
                <a:chExt cx="284947" cy="333087"/>
              </a:xfrm>
            </p:grpSpPr>
            <p:sp>
              <p:nvSpPr>
                <p:cNvPr id="10595" name="Google Shape;10595;p13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96" name="Google Shape;10596;p13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10597" name="Google Shape;10597;p139"/>
            <p:cNvGrpSpPr/>
            <p:nvPr/>
          </p:nvGrpSpPr>
          <p:grpSpPr>
            <a:xfrm>
              <a:off x="5900602" y="1193063"/>
              <a:ext cx="444345" cy="1021707"/>
              <a:chOff x="5900602" y="1193063"/>
              <a:chExt cx="444345" cy="1021707"/>
            </a:xfrm>
          </p:grpSpPr>
          <p:grpSp>
            <p:nvGrpSpPr>
              <p:cNvPr id="10598" name="Google Shape;10598;p139"/>
              <p:cNvGrpSpPr/>
              <p:nvPr/>
            </p:nvGrpSpPr>
            <p:grpSpPr>
              <a:xfrm>
                <a:off x="6046501" y="1367785"/>
                <a:ext cx="298446" cy="846986"/>
                <a:chOff x="6046501" y="1367785"/>
                <a:chExt cx="298446" cy="846986"/>
              </a:xfrm>
            </p:grpSpPr>
            <p:sp>
              <p:nvSpPr>
                <p:cNvPr id="10599" name="Google Shape;10599;p13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13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139"/>
              <p:cNvGrpSpPr/>
              <p:nvPr/>
            </p:nvGrpSpPr>
            <p:grpSpPr>
              <a:xfrm>
                <a:off x="5900602" y="1193063"/>
                <a:ext cx="284947" cy="182312"/>
                <a:chOff x="5900602" y="1193063"/>
                <a:chExt cx="284947" cy="182312"/>
              </a:xfrm>
            </p:grpSpPr>
            <p:sp>
              <p:nvSpPr>
                <p:cNvPr id="10602" name="Google Shape;10602;p13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03" name="Google Shape;10603;p13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10604" name="Google Shape;10604;p139"/>
            <p:cNvGrpSpPr/>
            <p:nvPr/>
          </p:nvGrpSpPr>
          <p:grpSpPr>
            <a:xfrm>
              <a:off x="6738300" y="1193063"/>
              <a:ext cx="462153" cy="707634"/>
              <a:chOff x="6738300" y="1193063"/>
              <a:chExt cx="462153" cy="707634"/>
            </a:xfrm>
          </p:grpSpPr>
          <p:grpSp>
            <p:nvGrpSpPr>
              <p:cNvPr id="10605" name="Google Shape;10605;p139"/>
              <p:cNvGrpSpPr/>
              <p:nvPr/>
            </p:nvGrpSpPr>
            <p:grpSpPr>
              <a:xfrm>
                <a:off x="6915505" y="1193063"/>
                <a:ext cx="284947" cy="597387"/>
                <a:chOff x="6915505" y="1193063"/>
                <a:chExt cx="284947" cy="597387"/>
              </a:xfrm>
            </p:grpSpPr>
            <p:sp>
              <p:nvSpPr>
                <p:cNvPr id="10606" name="Google Shape;10606;p13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07" name="Google Shape;10607;p13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10608" name="Google Shape;10608;p139"/>
              <p:cNvGrpSpPr/>
              <p:nvPr/>
            </p:nvGrpSpPr>
            <p:grpSpPr>
              <a:xfrm>
                <a:off x="6738300" y="1684725"/>
                <a:ext cx="230066" cy="215971"/>
                <a:chOff x="6738300" y="1684725"/>
                <a:chExt cx="230066" cy="215971"/>
              </a:xfrm>
            </p:grpSpPr>
            <p:sp>
              <p:nvSpPr>
                <p:cNvPr id="10609" name="Google Shape;10609;p13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3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14"/>
        <p:cNvGrpSpPr/>
        <p:nvPr/>
      </p:nvGrpSpPr>
      <p:grpSpPr>
        <a:xfrm>
          <a:off x="0" y="0"/>
          <a:ext cx="0" cy="0"/>
          <a:chOff x="0" y="0"/>
          <a:chExt cx="0" cy="0"/>
        </a:xfrm>
      </p:grpSpPr>
      <p:pic>
        <p:nvPicPr>
          <p:cNvPr id="10615" name="Google Shape;10615;p14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71"/>
          <p:cNvSpPr txBox="1">
            <a:spLocks noGrp="1"/>
          </p:cNvSpPr>
          <p:nvPr>
            <p:ph type="title"/>
          </p:nvPr>
        </p:nvSpPr>
        <p:spPr>
          <a:xfrm flipH="1">
            <a:off x="5108900" y="1578350"/>
            <a:ext cx="3324900" cy="113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Web!</a:t>
            </a:r>
            <a:endParaRPr dirty="0"/>
          </a:p>
        </p:txBody>
      </p:sp>
      <p:sp>
        <p:nvSpPr>
          <p:cNvPr id="1264" name="Google Shape;1264;p71"/>
          <p:cNvSpPr txBox="1">
            <a:spLocks noGrp="1"/>
          </p:cNvSpPr>
          <p:nvPr>
            <p:ph type="subTitle" idx="1"/>
          </p:nvPr>
        </p:nvSpPr>
        <p:spPr>
          <a:xfrm flipH="1">
            <a:off x="5342300" y="2715950"/>
            <a:ext cx="3091500" cy="80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This can be the part of the presentation where you introduce yourself, write your email or phone number…</a:t>
            </a:r>
            <a:endParaRPr/>
          </a:p>
        </p:txBody>
      </p:sp>
      <p:sp>
        <p:nvSpPr>
          <p:cNvPr id="1265" name="Google Shape;1265;p71"/>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1">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1">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1">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71"/>
          <p:cNvGrpSpPr/>
          <p:nvPr/>
        </p:nvGrpSpPr>
        <p:grpSpPr>
          <a:xfrm>
            <a:off x="1004067" y="1313058"/>
            <a:ext cx="3628631" cy="2517384"/>
            <a:chOff x="1109417" y="1193720"/>
            <a:chExt cx="3628631" cy="2517384"/>
          </a:xfrm>
        </p:grpSpPr>
        <p:grpSp>
          <p:nvGrpSpPr>
            <p:cNvPr id="1270" name="Google Shape;1270;p71"/>
            <p:cNvGrpSpPr/>
            <p:nvPr/>
          </p:nvGrpSpPr>
          <p:grpSpPr>
            <a:xfrm rot="5400000">
              <a:off x="2245108" y="1193720"/>
              <a:ext cx="801000" cy="801000"/>
              <a:chOff x="5372267" y="434783"/>
              <a:chExt cx="801000" cy="801000"/>
            </a:xfrm>
          </p:grpSpPr>
          <p:sp>
            <p:nvSpPr>
              <p:cNvPr id="1271" name="Google Shape;1271;p71"/>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1"/>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71"/>
            <p:cNvSpPr/>
            <p:nvPr/>
          </p:nvSpPr>
          <p:spPr>
            <a:xfrm flipH="1">
              <a:off x="4240547" y="2715949"/>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 name="Google Shape;1274;p71"/>
            <p:cNvGrpSpPr/>
            <p:nvPr/>
          </p:nvGrpSpPr>
          <p:grpSpPr>
            <a:xfrm flipH="1">
              <a:off x="1353013" y="1432192"/>
              <a:ext cx="903412" cy="1289407"/>
              <a:chOff x="5484390" y="2699155"/>
              <a:chExt cx="1632940" cy="2330636"/>
            </a:xfrm>
          </p:grpSpPr>
          <p:sp>
            <p:nvSpPr>
              <p:cNvPr id="1275" name="Google Shape;1275;p71"/>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1"/>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71"/>
            <p:cNvGrpSpPr/>
            <p:nvPr/>
          </p:nvGrpSpPr>
          <p:grpSpPr>
            <a:xfrm rot="-6299960">
              <a:off x="981513" y="2079961"/>
              <a:ext cx="603326" cy="198124"/>
              <a:chOff x="6872640" y="3345236"/>
              <a:chExt cx="575161" cy="188875"/>
            </a:xfrm>
          </p:grpSpPr>
          <p:sp>
            <p:nvSpPr>
              <p:cNvPr id="1278" name="Google Shape;1278;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1"/>
            <p:cNvSpPr/>
            <p:nvPr/>
          </p:nvSpPr>
          <p:spPr>
            <a:xfrm>
              <a:off x="1794422" y="1623401"/>
              <a:ext cx="2605157" cy="2087702"/>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1"/>
            <p:cNvSpPr/>
            <p:nvPr/>
          </p:nvSpPr>
          <p:spPr>
            <a:xfrm>
              <a:off x="1913294" y="1729680"/>
              <a:ext cx="2366811" cy="1535902"/>
            </a:xfrm>
            <a:custGeom>
              <a:avLst/>
              <a:gdLst/>
              <a:ahLst/>
              <a:cxnLst/>
              <a:rect l="l" t="t" r="r" b="b"/>
              <a:pathLst>
                <a:path w="96483" h="62611" extrusionOk="0">
                  <a:moveTo>
                    <a:pt x="3310" y="1"/>
                  </a:moveTo>
                  <a:cubicBezTo>
                    <a:pt x="1484" y="1"/>
                    <a:pt x="0" y="1484"/>
                    <a:pt x="0" y="3310"/>
                  </a:cubicBezTo>
                  <a:lnTo>
                    <a:pt x="0" y="62610"/>
                  </a:lnTo>
                  <a:lnTo>
                    <a:pt x="96483" y="62610"/>
                  </a:lnTo>
                  <a:lnTo>
                    <a:pt x="96483" y="3310"/>
                  </a:lnTo>
                  <a:cubicBezTo>
                    <a:pt x="96483" y="1484"/>
                    <a:pt x="94999" y="1"/>
                    <a:pt x="93196" y="1"/>
                  </a:cubicBezTo>
                  <a:close/>
                </a:path>
              </a:pathLst>
            </a:custGeom>
            <a:solidFill>
              <a:schemeClr val="accent6"/>
            </a:solidFill>
            <a:ln>
              <a:noFill/>
            </a:ln>
            <a:effectLst>
              <a:outerShdw blurRad="57150" dist="19050" dir="5400000" algn="bl" rotWithShape="0">
                <a:schemeClr val="dk1">
                  <a:alpha val="9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1"/>
            <p:cNvSpPr/>
            <p:nvPr/>
          </p:nvSpPr>
          <p:spPr>
            <a:xfrm>
              <a:off x="2039828" y="1893748"/>
              <a:ext cx="2113751" cy="1278328"/>
            </a:xfrm>
            <a:custGeom>
              <a:avLst/>
              <a:gdLst/>
              <a:ahLst/>
              <a:cxnLst/>
              <a:rect l="l" t="t" r="r" b="b"/>
              <a:pathLst>
                <a:path w="86167" h="52111" extrusionOk="0">
                  <a:moveTo>
                    <a:pt x="1" y="1"/>
                  </a:moveTo>
                  <a:lnTo>
                    <a:pt x="1" y="52111"/>
                  </a:lnTo>
                  <a:lnTo>
                    <a:pt x="86166" y="52111"/>
                  </a:lnTo>
                  <a:lnTo>
                    <a:pt x="86166" y="1"/>
                  </a:lnTo>
                  <a:close/>
                </a:path>
              </a:pathLst>
            </a:custGeom>
            <a:solidFill>
              <a:schemeClr val="dk2"/>
            </a:solidFill>
            <a:ln>
              <a:noFill/>
            </a:ln>
            <a:effectLst>
              <a:outerShdw blurRad="57150" dist="19050" dir="5400000" algn="bl" rotWithShape="0">
                <a:schemeClr val="dk1">
                  <a:alpha val="14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1"/>
            <p:cNvGrpSpPr/>
            <p:nvPr/>
          </p:nvGrpSpPr>
          <p:grpSpPr>
            <a:xfrm>
              <a:off x="3285722" y="1558914"/>
              <a:ext cx="775519" cy="540341"/>
              <a:chOff x="3476740" y="1534150"/>
              <a:chExt cx="739293" cy="515101"/>
            </a:xfrm>
          </p:grpSpPr>
          <p:sp>
            <p:nvSpPr>
              <p:cNvPr id="1284" name="Google Shape;1284;p71"/>
              <p:cNvSpPr/>
              <p:nvPr/>
            </p:nvSpPr>
            <p:spPr>
              <a:xfrm>
                <a:off x="3476740" y="1534150"/>
                <a:ext cx="739293" cy="515101"/>
              </a:xfrm>
              <a:custGeom>
                <a:avLst/>
                <a:gdLst/>
                <a:ahLst/>
                <a:cxnLst/>
                <a:rect l="l" t="t" r="r" b="b"/>
                <a:pathLst>
                  <a:path w="31614" h="22027" extrusionOk="0">
                    <a:moveTo>
                      <a:pt x="2123" y="0"/>
                    </a:moveTo>
                    <a:cubicBezTo>
                      <a:pt x="959" y="0"/>
                      <a:pt x="0" y="959"/>
                      <a:pt x="0" y="2146"/>
                    </a:cubicBezTo>
                    <a:lnTo>
                      <a:pt x="0" y="19881"/>
                    </a:lnTo>
                    <a:cubicBezTo>
                      <a:pt x="0" y="21068"/>
                      <a:pt x="959" y="22026"/>
                      <a:pt x="2123" y="22026"/>
                    </a:cubicBezTo>
                    <a:lnTo>
                      <a:pt x="29468" y="22026"/>
                    </a:lnTo>
                    <a:cubicBezTo>
                      <a:pt x="30654" y="22026"/>
                      <a:pt x="31613" y="21068"/>
                      <a:pt x="31613" y="19881"/>
                    </a:cubicBezTo>
                    <a:lnTo>
                      <a:pt x="31613" y="2146"/>
                    </a:lnTo>
                    <a:cubicBezTo>
                      <a:pt x="31613" y="959"/>
                      <a:pt x="30654" y="0"/>
                      <a:pt x="29468" y="0"/>
                    </a:cubicBezTo>
                    <a:close/>
                  </a:path>
                </a:pathLst>
              </a:custGeom>
              <a:solidFill>
                <a:schemeClr val="accent3"/>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1"/>
              <p:cNvSpPr/>
              <p:nvPr/>
            </p:nvSpPr>
            <p:spPr>
              <a:xfrm>
                <a:off x="3596827" y="1627015"/>
                <a:ext cx="99316" cy="99316"/>
              </a:xfrm>
              <a:custGeom>
                <a:avLst/>
                <a:gdLst/>
                <a:ahLst/>
                <a:cxnLst/>
                <a:rect l="l" t="t" r="r" b="b"/>
                <a:pathLst>
                  <a:path w="4247" h="4247" extrusionOk="0">
                    <a:moveTo>
                      <a:pt x="2123" y="1"/>
                    </a:moveTo>
                    <a:cubicBezTo>
                      <a:pt x="959" y="1"/>
                      <a:pt x="1" y="936"/>
                      <a:pt x="1" y="2123"/>
                    </a:cubicBezTo>
                    <a:cubicBezTo>
                      <a:pt x="1" y="3287"/>
                      <a:pt x="959" y="4246"/>
                      <a:pt x="2123" y="4246"/>
                    </a:cubicBezTo>
                    <a:cubicBezTo>
                      <a:pt x="3310" y="4246"/>
                      <a:pt x="4246" y="3287"/>
                      <a:pt x="4246" y="2123"/>
                    </a:cubicBezTo>
                    <a:cubicBezTo>
                      <a:pt x="4246" y="936"/>
                      <a:pt x="3310" y="1"/>
                      <a:pt x="2123"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1"/>
              <p:cNvSpPr/>
              <p:nvPr/>
            </p:nvSpPr>
            <p:spPr>
              <a:xfrm>
                <a:off x="3744695" y="1651570"/>
                <a:ext cx="281859" cy="50208"/>
              </a:xfrm>
              <a:custGeom>
                <a:avLst/>
                <a:gdLst/>
                <a:ahLst/>
                <a:cxnLst/>
                <a:rect l="l" t="t" r="r" b="b"/>
                <a:pathLst>
                  <a:path w="12053" h="2147" extrusionOk="0">
                    <a:moveTo>
                      <a:pt x="1073" y="1"/>
                    </a:moveTo>
                    <a:cubicBezTo>
                      <a:pt x="480" y="1"/>
                      <a:pt x="0" y="480"/>
                      <a:pt x="0" y="1073"/>
                    </a:cubicBezTo>
                    <a:cubicBezTo>
                      <a:pt x="0" y="1667"/>
                      <a:pt x="480" y="2146"/>
                      <a:pt x="1073" y="2146"/>
                    </a:cubicBezTo>
                    <a:lnTo>
                      <a:pt x="10979" y="2146"/>
                    </a:lnTo>
                    <a:cubicBezTo>
                      <a:pt x="11573" y="2146"/>
                      <a:pt x="12052" y="1667"/>
                      <a:pt x="12052" y="1073"/>
                    </a:cubicBezTo>
                    <a:cubicBezTo>
                      <a:pt x="12052" y="480"/>
                      <a:pt x="11573" y="1"/>
                      <a:pt x="10979" y="1"/>
                    </a:cubicBez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1"/>
              <p:cNvSpPr/>
              <p:nvPr/>
            </p:nvSpPr>
            <p:spPr>
              <a:xfrm>
                <a:off x="3609642" y="1811179"/>
                <a:ext cx="485753" cy="13353"/>
              </a:xfrm>
              <a:custGeom>
                <a:avLst/>
                <a:gdLst/>
                <a:ahLst/>
                <a:cxnLst/>
                <a:rect l="l" t="t" r="r" b="b"/>
                <a:pathLst>
                  <a:path w="20772" h="571" extrusionOk="0">
                    <a:moveTo>
                      <a:pt x="1" y="0"/>
                    </a:moveTo>
                    <a:lnTo>
                      <a:pt x="1" y="571"/>
                    </a:lnTo>
                    <a:lnTo>
                      <a:pt x="20772" y="571"/>
                    </a:lnTo>
                    <a:lnTo>
                      <a:pt x="20772" y="0"/>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1"/>
              <p:cNvSpPr/>
              <p:nvPr/>
            </p:nvSpPr>
            <p:spPr>
              <a:xfrm>
                <a:off x="3609642" y="1865621"/>
                <a:ext cx="485753" cy="12838"/>
              </a:xfrm>
              <a:custGeom>
                <a:avLst/>
                <a:gdLst/>
                <a:ahLst/>
                <a:cxnLst/>
                <a:rect l="l" t="t" r="r" b="b"/>
                <a:pathLst>
                  <a:path w="20772" h="549" extrusionOk="0">
                    <a:moveTo>
                      <a:pt x="1" y="1"/>
                    </a:moveTo>
                    <a:lnTo>
                      <a:pt x="1" y="548"/>
                    </a:lnTo>
                    <a:lnTo>
                      <a:pt x="20772" y="548"/>
                    </a:lnTo>
                    <a:lnTo>
                      <a:pt x="20772"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1"/>
              <p:cNvSpPr/>
              <p:nvPr/>
            </p:nvSpPr>
            <p:spPr>
              <a:xfrm>
                <a:off x="3609642" y="1919525"/>
                <a:ext cx="319743" cy="12838"/>
              </a:xfrm>
              <a:custGeom>
                <a:avLst/>
                <a:gdLst/>
                <a:ahLst/>
                <a:cxnLst/>
                <a:rect l="l" t="t" r="r" b="b"/>
                <a:pathLst>
                  <a:path w="13673" h="549" extrusionOk="0">
                    <a:moveTo>
                      <a:pt x="1" y="1"/>
                    </a:moveTo>
                    <a:lnTo>
                      <a:pt x="1" y="549"/>
                    </a:lnTo>
                    <a:lnTo>
                      <a:pt x="13673" y="549"/>
                    </a:lnTo>
                    <a:lnTo>
                      <a:pt x="13673" y="1"/>
                    </a:lnTo>
                    <a:close/>
                  </a:path>
                </a:pathLst>
              </a:custGeom>
              <a:solidFill>
                <a:schemeClr val="accent6"/>
              </a:solidFill>
              <a:ln>
                <a:noFill/>
              </a:ln>
              <a:effectLst>
                <a:outerShdw blurRad="57150" dist="19050" dir="5400000" algn="bl" rotWithShape="0">
                  <a:schemeClr val="dk1">
                    <a:alpha val="11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71"/>
            <p:cNvGrpSpPr/>
            <p:nvPr/>
          </p:nvGrpSpPr>
          <p:grpSpPr>
            <a:xfrm>
              <a:off x="4124359" y="2212687"/>
              <a:ext cx="350894" cy="350184"/>
              <a:chOff x="4276204" y="2157384"/>
              <a:chExt cx="334503" cy="333827"/>
            </a:xfrm>
          </p:grpSpPr>
          <p:sp>
            <p:nvSpPr>
              <p:cNvPr id="1291" name="Google Shape;1291;p71"/>
              <p:cNvSpPr/>
              <p:nvPr/>
            </p:nvSpPr>
            <p:spPr>
              <a:xfrm>
                <a:off x="4276204" y="2157384"/>
                <a:ext cx="334503" cy="333827"/>
              </a:xfrm>
              <a:custGeom>
                <a:avLst/>
                <a:gdLst/>
                <a:ahLst/>
                <a:cxnLst/>
                <a:rect l="l" t="t" r="r" b="b"/>
                <a:pathLst>
                  <a:path w="11368" h="11345" extrusionOk="0">
                    <a:moveTo>
                      <a:pt x="5684" y="1"/>
                    </a:moveTo>
                    <a:cubicBezTo>
                      <a:pt x="2534" y="1"/>
                      <a:pt x="1" y="2534"/>
                      <a:pt x="1" y="5661"/>
                    </a:cubicBezTo>
                    <a:cubicBezTo>
                      <a:pt x="1" y="8811"/>
                      <a:pt x="2534" y="11345"/>
                      <a:pt x="5684" y="11345"/>
                    </a:cubicBezTo>
                    <a:cubicBezTo>
                      <a:pt x="8811" y="11345"/>
                      <a:pt x="11368" y="8811"/>
                      <a:pt x="11368" y="5661"/>
                    </a:cubicBezTo>
                    <a:cubicBezTo>
                      <a:pt x="11368" y="2534"/>
                      <a:pt x="8811" y="1"/>
                      <a:pt x="5684" y="1"/>
                    </a:cubicBezTo>
                    <a:close/>
                  </a:path>
                </a:pathLst>
              </a:custGeom>
              <a:solidFill>
                <a:schemeClr val="dk1"/>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1"/>
              <p:cNvSpPr/>
              <p:nvPr/>
            </p:nvSpPr>
            <p:spPr>
              <a:xfrm>
                <a:off x="4352093" y="2253346"/>
                <a:ext cx="182729" cy="141828"/>
              </a:xfrm>
              <a:custGeom>
                <a:avLst/>
                <a:gdLst/>
                <a:ahLst/>
                <a:cxnLst/>
                <a:rect l="l" t="t" r="r" b="b"/>
                <a:pathLst>
                  <a:path w="6210" h="4820" extrusionOk="0">
                    <a:moveTo>
                      <a:pt x="5393" y="0"/>
                    </a:moveTo>
                    <a:cubicBezTo>
                      <a:pt x="5187" y="0"/>
                      <a:pt x="4981" y="88"/>
                      <a:pt x="4840" y="255"/>
                    </a:cubicBezTo>
                    <a:lnTo>
                      <a:pt x="2603" y="3062"/>
                    </a:lnTo>
                    <a:lnTo>
                      <a:pt x="1279" y="1875"/>
                    </a:lnTo>
                    <a:cubicBezTo>
                      <a:pt x="1140" y="1747"/>
                      <a:pt x="965" y="1683"/>
                      <a:pt x="790" y="1683"/>
                    </a:cubicBezTo>
                    <a:cubicBezTo>
                      <a:pt x="594" y="1683"/>
                      <a:pt x="397" y="1764"/>
                      <a:pt x="252" y="1921"/>
                    </a:cubicBezTo>
                    <a:cubicBezTo>
                      <a:pt x="1" y="2218"/>
                      <a:pt x="24" y="2674"/>
                      <a:pt x="321" y="2948"/>
                    </a:cubicBezTo>
                    <a:lnTo>
                      <a:pt x="2192" y="4637"/>
                    </a:lnTo>
                    <a:cubicBezTo>
                      <a:pt x="2329" y="4751"/>
                      <a:pt x="2489" y="4820"/>
                      <a:pt x="2672" y="4820"/>
                    </a:cubicBezTo>
                    <a:lnTo>
                      <a:pt x="2740" y="4820"/>
                    </a:lnTo>
                    <a:cubicBezTo>
                      <a:pt x="2923" y="4820"/>
                      <a:pt x="3128" y="4706"/>
                      <a:pt x="3242" y="4569"/>
                    </a:cubicBezTo>
                    <a:lnTo>
                      <a:pt x="5958" y="1168"/>
                    </a:lnTo>
                    <a:cubicBezTo>
                      <a:pt x="6209" y="871"/>
                      <a:pt x="6164" y="414"/>
                      <a:pt x="5844" y="163"/>
                    </a:cubicBezTo>
                    <a:cubicBezTo>
                      <a:pt x="5714" y="53"/>
                      <a:pt x="5554" y="0"/>
                      <a:pt x="5393" y="0"/>
                    </a:cubicBezTo>
                    <a:close/>
                  </a:path>
                </a:pathLst>
              </a:custGeom>
              <a:solidFill>
                <a:schemeClr val="accent6"/>
              </a:solidFill>
              <a:ln>
                <a:noFill/>
              </a:ln>
              <a:effectLst>
                <a:outerShdw blurRad="57150" dist="19050" dir="5400000" algn="bl" rotWithShape="0">
                  <a:schemeClr val="dk1">
                    <a:alpha val="10000"/>
                  </a:schemeClr>
                </a:outerShdw>
                <a:reflection stA="9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71"/>
            <p:cNvGrpSpPr/>
            <p:nvPr/>
          </p:nvGrpSpPr>
          <p:grpSpPr>
            <a:xfrm>
              <a:off x="2158724" y="2195513"/>
              <a:ext cx="1859229" cy="976549"/>
              <a:chOff x="3659925" y="3369125"/>
              <a:chExt cx="1891550" cy="993525"/>
            </a:xfrm>
          </p:grpSpPr>
          <p:sp>
            <p:nvSpPr>
              <p:cNvPr id="1294" name="Google Shape;1294;p71"/>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71"/>
            <p:cNvGrpSpPr/>
            <p:nvPr/>
          </p:nvGrpSpPr>
          <p:grpSpPr>
            <a:xfrm>
              <a:off x="1550178" y="2904087"/>
              <a:ext cx="903418" cy="742602"/>
              <a:chOff x="1465700" y="3424425"/>
              <a:chExt cx="983800" cy="808675"/>
            </a:xfrm>
          </p:grpSpPr>
          <p:sp>
            <p:nvSpPr>
              <p:cNvPr id="1297" name="Google Shape;1297;p71"/>
              <p:cNvSpPr/>
              <p:nvPr/>
            </p:nvSpPr>
            <p:spPr>
              <a:xfrm>
                <a:off x="1494225" y="3424425"/>
                <a:ext cx="911325" cy="737850"/>
              </a:xfrm>
              <a:custGeom>
                <a:avLst/>
                <a:gdLst/>
                <a:ahLst/>
                <a:cxnLst/>
                <a:rect l="l" t="t" r="r" b="b"/>
                <a:pathLst>
                  <a:path w="36453" h="29514" extrusionOk="0">
                    <a:moveTo>
                      <a:pt x="1599" y="0"/>
                    </a:moveTo>
                    <a:cubicBezTo>
                      <a:pt x="708" y="0"/>
                      <a:pt x="1" y="730"/>
                      <a:pt x="1" y="1598"/>
                    </a:cubicBezTo>
                    <a:lnTo>
                      <a:pt x="1" y="6505"/>
                    </a:lnTo>
                    <a:lnTo>
                      <a:pt x="1" y="26135"/>
                    </a:lnTo>
                    <a:cubicBezTo>
                      <a:pt x="1" y="27984"/>
                      <a:pt x="1507" y="29513"/>
                      <a:pt x="3379" y="29513"/>
                    </a:cubicBezTo>
                    <a:lnTo>
                      <a:pt x="33075" y="29513"/>
                    </a:lnTo>
                    <a:cubicBezTo>
                      <a:pt x="34946" y="29513"/>
                      <a:pt x="36453" y="27984"/>
                      <a:pt x="36453" y="26135"/>
                    </a:cubicBezTo>
                    <a:lnTo>
                      <a:pt x="36453" y="6505"/>
                    </a:lnTo>
                    <a:cubicBezTo>
                      <a:pt x="36453" y="4656"/>
                      <a:pt x="34946" y="3150"/>
                      <a:pt x="33075" y="3150"/>
                    </a:cubicBezTo>
                    <a:lnTo>
                      <a:pt x="14381" y="3150"/>
                    </a:lnTo>
                    <a:lnTo>
                      <a:pt x="14107" y="2374"/>
                    </a:lnTo>
                    <a:cubicBezTo>
                      <a:pt x="13582" y="936"/>
                      <a:pt x="12212" y="0"/>
                      <a:pt x="10706" y="0"/>
                    </a:cubicBezTo>
                    <a:close/>
                  </a:path>
                </a:pathLst>
              </a:custGeom>
              <a:solidFill>
                <a:schemeClr val="accent5"/>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1568425" y="3581400"/>
                <a:ext cx="762950" cy="640275"/>
              </a:xfrm>
              <a:custGeom>
                <a:avLst/>
                <a:gdLst/>
                <a:ahLst/>
                <a:cxnLst/>
                <a:rect l="l" t="t" r="r" b="b"/>
                <a:pathLst>
                  <a:path w="30518" h="25611" extrusionOk="0">
                    <a:moveTo>
                      <a:pt x="0" y="1"/>
                    </a:moveTo>
                    <a:lnTo>
                      <a:pt x="0" y="25611"/>
                    </a:lnTo>
                    <a:lnTo>
                      <a:pt x="30517" y="25611"/>
                    </a:lnTo>
                    <a:lnTo>
                      <a:pt x="30517" y="1"/>
                    </a:lnTo>
                    <a:close/>
                  </a:path>
                </a:pathLst>
              </a:custGeom>
              <a:solidFill>
                <a:schemeClr val="accent6"/>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1465700" y="3645325"/>
                <a:ext cx="983800" cy="587775"/>
              </a:xfrm>
              <a:custGeom>
                <a:avLst/>
                <a:gdLst/>
                <a:ahLst/>
                <a:cxnLst/>
                <a:rect l="l" t="t" r="r" b="b"/>
                <a:pathLst>
                  <a:path w="39352" h="23511" extrusionOk="0">
                    <a:moveTo>
                      <a:pt x="27802" y="0"/>
                    </a:moveTo>
                    <a:cubicBezTo>
                      <a:pt x="26158" y="0"/>
                      <a:pt x="24697" y="1027"/>
                      <a:pt x="24127" y="2557"/>
                    </a:cubicBezTo>
                    <a:lnTo>
                      <a:pt x="23830" y="3401"/>
                    </a:lnTo>
                    <a:lnTo>
                      <a:pt x="3653" y="3401"/>
                    </a:lnTo>
                    <a:cubicBezTo>
                      <a:pt x="1621" y="3401"/>
                      <a:pt x="1" y="5022"/>
                      <a:pt x="1" y="7030"/>
                    </a:cubicBezTo>
                    <a:lnTo>
                      <a:pt x="1" y="19881"/>
                    </a:lnTo>
                    <a:cubicBezTo>
                      <a:pt x="1" y="21890"/>
                      <a:pt x="1621" y="23510"/>
                      <a:pt x="3653" y="23510"/>
                    </a:cubicBezTo>
                    <a:lnTo>
                      <a:pt x="35699" y="23510"/>
                    </a:lnTo>
                    <a:cubicBezTo>
                      <a:pt x="37708" y="23510"/>
                      <a:pt x="39351" y="21890"/>
                      <a:pt x="39351" y="19881"/>
                    </a:cubicBezTo>
                    <a:lnTo>
                      <a:pt x="39351" y="7030"/>
                    </a:lnTo>
                    <a:lnTo>
                      <a:pt x="39351" y="1735"/>
                    </a:lnTo>
                    <a:cubicBezTo>
                      <a:pt x="39351" y="776"/>
                      <a:pt x="38575" y="0"/>
                      <a:pt x="37617" y="0"/>
                    </a:cubicBezTo>
                    <a:close/>
                  </a:path>
                </a:pathLst>
              </a:custGeom>
              <a:solidFill>
                <a:schemeClr val="accent3"/>
              </a:solidFill>
              <a:ln>
                <a:noFill/>
              </a:ln>
              <a:effectLst>
                <a:outerShdw blurRad="57150" dist="19050" dir="5400000" algn="bl" rotWithShape="0">
                  <a:schemeClr val="dk1">
                    <a:alpha val="10000"/>
                  </a:schemeClr>
                </a:outerShdw>
                <a:reflection stA="10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1"/>
            <p:cNvGrpSpPr/>
            <p:nvPr/>
          </p:nvGrpSpPr>
          <p:grpSpPr>
            <a:xfrm rot="5400000">
              <a:off x="4337310" y="2069468"/>
              <a:ext cx="603344" cy="198130"/>
              <a:chOff x="6872640" y="3345236"/>
              <a:chExt cx="575161" cy="188875"/>
            </a:xfrm>
          </p:grpSpPr>
          <p:sp>
            <p:nvSpPr>
              <p:cNvPr id="1301" name="Google Shape;1301;p71"/>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71"/>
            <p:cNvSpPr/>
            <p:nvPr/>
          </p:nvSpPr>
          <p:spPr>
            <a:xfrm>
              <a:off x="3912779" y="3288654"/>
              <a:ext cx="546000" cy="3804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63"/>
                                        </p:tgtEl>
                                        <p:attrNameLst>
                                          <p:attrName>style.visibility</p:attrName>
                                        </p:attrNameLst>
                                      </p:cBhvr>
                                      <p:to>
                                        <p:strVal val="visible"/>
                                      </p:to>
                                    </p:set>
                                    <p:animEffect transition="in" filter="fade">
                                      <p:cBhvr>
                                        <p:cTn id="7" dur="1000"/>
                                        <p:tgtEl>
                                          <p:spTgt spid="1263"/>
                                        </p:tgtEl>
                                      </p:cBhvr>
                                    </p:animEffect>
                                  </p:childTnLst>
                                </p:cTn>
                              </p:par>
                              <p:par>
                                <p:cTn id="8" presetID="10" presetClass="entr" presetSubtype="0" fill="hold" nodeType="withEffect">
                                  <p:stCondLst>
                                    <p:cond delay="0"/>
                                  </p:stCondLst>
                                  <p:childTnLst>
                                    <p:set>
                                      <p:cBhvr>
                                        <p:cTn id="9" dur="1" fill="hold">
                                          <p:stCondLst>
                                            <p:cond delay="0"/>
                                          </p:stCondLst>
                                        </p:cTn>
                                        <p:tgtEl>
                                          <p:spTgt spid="1264"/>
                                        </p:tgtEl>
                                        <p:attrNameLst>
                                          <p:attrName>style.visibility</p:attrName>
                                        </p:attrNameLst>
                                      </p:cBhvr>
                                      <p:to>
                                        <p:strVal val="visible"/>
                                      </p:to>
                                    </p:set>
                                    <p:animEffect transition="in" filter="fade">
                                      <p:cBhvr>
                                        <p:cTn id="10" dur="1000"/>
                                        <p:tgtEl>
                                          <p:spTgt spid="1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grpSp>
        <p:nvGrpSpPr>
          <p:cNvPr id="1308" name="Google Shape;1308;p72"/>
          <p:cNvGrpSpPr/>
          <p:nvPr/>
        </p:nvGrpSpPr>
        <p:grpSpPr>
          <a:xfrm>
            <a:off x="1400964" y="3266999"/>
            <a:ext cx="943514" cy="1288940"/>
            <a:chOff x="1384201" y="3266999"/>
            <a:chExt cx="943514" cy="1288940"/>
          </a:xfrm>
        </p:grpSpPr>
        <p:sp>
          <p:nvSpPr>
            <p:cNvPr id="1309" name="Google Shape;1309;p72"/>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2"/>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72"/>
          <p:cNvGrpSpPr/>
          <p:nvPr/>
        </p:nvGrpSpPr>
        <p:grpSpPr>
          <a:xfrm>
            <a:off x="4367736" y="3751971"/>
            <a:ext cx="177328" cy="567083"/>
            <a:chOff x="4350974" y="3751971"/>
            <a:chExt cx="177328" cy="567083"/>
          </a:xfrm>
        </p:grpSpPr>
        <p:sp>
          <p:nvSpPr>
            <p:cNvPr id="1312" name="Google Shape;1312;p72"/>
            <p:cNvSpPr/>
            <p:nvPr/>
          </p:nvSpPr>
          <p:spPr>
            <a:xfrm rot="-5400000" flipH="1">
              <a:off x="4350974" y="4244654"/>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2"/>
            <p:cNvSpPr/>
            <p:nvPr/>
          </p:nvSpPr>
          <p:spPr>
            <a:xfrm rot="-5400000" flipH="1">
              <a:off x="4371102" y="3751971"/>
              <a:ext cx="157200" cy="1572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2"/>
          <p:cNvSpPr/>
          <p:nvPr/>
        </p:nvSpPr>
        <p:spPr>
          <a:xfrm rot="-5400000" flipH="1">
            <a:off x="4648915" y="408956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2"/>
          <p:cNvSpPr/>
          <p:nvPr/>
        </p:nvSpPr>
        <p:spPr>
          <a:xfrm>
            <a:off x="1799113"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2"/>
          <p:cNvSpPr/>
          <p:nvPr/>
        </p:nvSpPr>
        <p:spPr>
          <a:xfrm flipH="1">
            <a:off x="7004825" y="3621425"/>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72"/>
          <p:cNvGrpSpPr/>
          <p:nvPr/>
        </p:nvGrpSpPr>
        <p:grpSpPr>
          <a:xfrm>
            <a:off x="7431277" y="3557563"/>
            <a:ext cx="288997" cy="824888"/>
            <a:chOff x="7142627" y="3557563"/>
            <a:chExt cx="288997" cy="824888"/>
          </a:xfrm>
        </p:grpSpPr>
        <p:sp>
          <p:nvSpPr>
            <p:cNvPr id="1318" name="Google Shape;1318;p72"/>
            <p:cNvSpPr/>
            <p:nvPr/>
          </p:nvSpPr>
          <p:spPr>
            <a:xfrm rot="-5400000" flipH="1">
              <a:off x="7230625" y="4181451"/>
              <a:ext cx="201000" cy="201000"/>
            </a:xfrm>
            <a:prstGeom prst="ellipse">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2"/>
            <p:cNvSpPr/>
            <p:nvPr/>
          </p:nvSpPr>
          <p:spPr>
            <a:xfrm rot="-5400000" flipH="1">
              <a:off x="7142627" y="3557563"/>
              <a:ext cx="74400" cy="744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72"/>
          <p:cNvSpPr/>
          <p:nvPr/>
        </p:nvSpPr>
        <p:spPr>
          <a:xfrm>
            <a:off x="5099038"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2"/>
          <p:cNvSpPr/>
          <p:nvPr/>
        </p:nvSpPr>
        <p:spPr>
          <a:xfrm flipH="1">
            <a:off x="3837194" y="405942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2"/>
          <p:cNvSpPr/>
          <p:nvPr/>
        </p:nvSpPr>
        <p:spPr>
          <a:xfrm>
            <a:off x="1961363" y="27598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2"/>
          <p:cNvSpPr/>
          <p:nvPr/>
        </p:nvSpPr>
        <p:spPr>
          <a:xfrm>
            <a:off x="5245425" y="27598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web companies</a:t>
            </a:r>
            <a:endParaRPr/>
          </a:p>
        </p:txBody>
      </p:sp>
      <p:sp>
        <p:nvSpPr>
          <p:cNvPr id="1325" name="Google Shape;1325;p72"/>
          <p:cNvSpPr txBox="1">
            <a:spLocks noGrp="1"/>
          </p:cNvSpPr>
          <p:nvPr>
            <p:ph type="title" idx="2"/>
          </p:nvPr>
        </p:nvSpPr>
        <p:spPr>
          <a:xfrm>
            <a:off x="2123450" y="2841909"/>
            <a:ext cx="15966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Them</a:t>
            </a:r>
            <a:endParaRPr/>
          </a:p>
        </p:txBody>
      </p:sp>
      <p:sp>
        <p:nvSpPr>
          <p:cNvPr id="1326" name="Google Shape;1326;p72"/>
          <p:cNvSpPr txBox="1">
            <a:spLocks noGrp="1"/>
          </p:cNvSpPr>
          <p:nvPr>
            <p:ph type="title" idx="3"/>
          </p:nvPr>
        </p:nvSpPr>
        <p:spPr>
          <a:xfrm>
            <a:off x="5423338" y="2841909"/>
            <a:ext cx="15966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Us</a:t>
            </a:r>
            <a:endParaRPr/>
          </a:p>
        </p:txBody>
      </p:sp>
      <p:sp>
        <p:nvSpPr>
          <p:cNvPr id="1327" name="Google Shape;1327;p72"/>
          <p:cNvSpPr txBox="1">
            <a:spLocks noGrp="1"/>
          </p:cNvSpPr>
          <p:nvPr>
            <p:ph type="subTitle" idx="1"/>
          </p:nvPr>
        </p:nvSpPr>
        <p:spPr>
          <a:xfrm>
            <a:off x="5160527" y="3209425"/>
            <a:ext cx="21222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328" name="Google Shape;1328;p72"/>
          <p:cNvSpPr txBox="1">
            <a:spLocks noGrp="1"/>
          </p:cNvSpPr>
          <p:nvPr>
            <p:ph type="subTitle" idx="4"/>
          </p:nvPr>
        </p:nvSpPr>
        <p:spPr>
          <a:xfrm>
            <a:off x="1860602" y="3209425"/>
            <a:ext cx="21222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of them all—it’s only a bit larger than the Moon</a:t>
            </a:r>
            <a:endParaRPr/>
          </a:p>
        </p:txBody>
      </p:sp>
      <p:sp>
        <p:nvSpPr>
          <p:cNvPr id="1329" name="Google Shape;1329;p72"/>
          <p:cNvSpPr/>
          <p:nvPr/>
        </p:nvSpPr>
        <p:spPr>
          <a:xfrm>
            <a:off x="2558098" y="195932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2"/>
          <p:cNvSpPr/>
          <p:nvPr/>
        </p:nvSpPr>
        <p:spPr>
          <a:xfrm>
            <a:off x="5858023" y="1974250"/>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2"/>
          <p:cNvSpPr/>
          <p:nvPr/>
        </p:nvSpPr>
        <p:spPr>
          <a:xfrm>
            <a:off x="2654050" y="2055288"/>
            <a:ext cx="535275" cy="535275"/>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accent4"/>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332;p72"/>
          <p:cNvGrpSpPr/>
          <p:nvPr/>
        </p:nvGrpSpPr>
        <p:grpSpPr>
          <a:xfrm>
            <a:off x="5983265" y="2105733"/>
            <a:ext cx="476709" cy="473399"/>
            <a:chOff x="-64781025" y="3361050"/>
            <a:chExt cx="317425" cy="315200"/>
          </a:xfrm>
        </p:grpSpPr>
        <p:sp>
          <p:nvSpPr>
            <p:cNvPr id="1333" name="Google Shape;1333;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72"/>
          <p:cNvGrpSpPr/>
          <p:nvPr/>
        </p:nvGrpSpPr>
        <p:grpSpPr>
          <a:xfrm>
            <a:off x="1933163" y="1595941"/>
            <a:ext cx="2008800" cy="146100"/>
            <a:chOff x="847125" y="3296850"/>
            <a:chExt cx="2008800" cy="146100"/>
          </a:xfrm>
        </p:grpSpPr>
        <p:sp>
          <p:nvSpPr>
            <p:cNvPr id="1338" name="Google Shape;1338;p72"/>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2"/>
            <p:cNvGrpSpPr/>
            <p:nvPr/>
          </p:nvGrpSpPr>
          <p:grpSpPr>
            <a:xfrm rot="10800000" flipH="1">
              <a:off x="878209" y="3322949"/>
              <a:ext cx="429322" cy="93999"/>
              <a:chOff x="5795037" y="809024"/>
              <a:chExt cx="431653" cy="94500"/>
            </a:xfrm>
          </p:grpSpPr>
          <p:sp>
            <p:nvSpPr>
              <p:cNvPr id="1340" name="Google Shape;1340;p7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3" name="Google Shape;1343;p72"/>
          <p:cNvGrpSpPr/>
          <p:nvPr/>
        </p:nvGrpSpPr>
        <p:grpSpPr>
          <a:xfrm>
            <a:off x="5217213" y="1595941"/>
            <a:ext cx="2008800" cy="146100"/>
            <a:chOff x="847125" y="3296850"/>
            <a:chExt cx="2008800" cy="146100"/>
          </a:xfrm>
        </p:grpSpPr>
        <p:sp>
          <p:nvSpPr>
            <p:cNvPr id="1344" name="Google Shape;1344;p72"/>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72"/>
            <p:cNvGrpSpPr/>
            <p:nvPr/>
          </p:nvGrpSpPr>
          <p:grpSpPr>
            <a:xfrm rot="10800000" flipH="1">
              <a:off x="878209" y="3322949"/>
              <a:ext cx="429322" cy="93999"/>
              <a:chOff x="5795037" y="809024"/>
              <a:chExt cx="431653" cy="94500"/>
            </a:xfrm>
          </p:grpSpPr>
          <p:sp>
            <p:nvSpPr>
              <p:cNvPr id="1346" name="Google Shape;1346;p72"/>
              <p:cNvSpPr/>
              <p:nvPr/>
            </p:nvSpPr>
            <p:spPr>
              <a:xfrm>
                <a:off x="5795037" y="809024"/>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2"/>
              <p:cNvSpPr/>
              <p:nvPr/>
            </p:nvSpPr>
            <p:spPr>
              <a:xfrm>
                <a:off x="5963614" y="809024"/>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2"/>
              <p:cNvSpPr/>
              <p:nvPr/>
            </p:nvSpPr>
            <p:spPr>
              <a:xfrm>
                <a:off x="6132190" y="809024"/>
                <a:ext cx="94500" cy="94500"/>
              </a:xfrm>
              <a:prstGeom prst="ellipse">
                <a:avLst/>
              </a:prstGeom>
              <a:solidFill>
                <a:schemeClr val="accent3"/>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9" name="Google Shape;1349;p72"/>
          <p:cNvSpPr/>
          <p:nvPr/>
        </p:nvSpPr>
        <p:spPr>
          <a:xfrm rot="5400000">
            <a:off x="62125" y="2453700"/>
            <a:ext cx="963600" cy="23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2">
            <a:hlinkClick r:id="" action="ppaction://hlinkshowjump?jump=previousslide"/>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2">
            <a:hlinkClick r:id="" action="ppaction://hlinkshowjump?jump=nextslide"/>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2">
            <a:hlinkClick r:id="rId3" action="ppaction://hlinksldjump"/>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2673</Words>
  <Application>Microsoft Macintosh PowerPoint</Application>
  <PresentationFormat>Affichage à l'écran (16:9)</PresentationFormat>
  <Paragraphs>546</Paragraphs>
  <Slides>77</Slides>
  <Notes>77</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77</vt:i4>
      </vt:variant>
    </vt:vector>
  </HeadingPairs>
  <TitlesOfParts>
    <vt:vector size="91" baseType="lpstr">
      <vt:lpstr>Darker Grotesque Medium</vt:lpstr>
      <vt:lpstr>Roboto Condensed Light</vt:lpstr>
      <vt:lpstr>Roboto Medium</vt:lpstr>
      <vt:lpstr>Darker Grotesque</vt:lpstr>
      <vt:lpstr>PT Sans</vt:lpstr>
      <vt:lpstr>Montserrat</vt:lpstr>
      <vt:lpstr>Proxima Nova</vt:lpstr>
      <vt:lpstr>Proxima Nova Semibold</vt:lpstr>
      <vt:lpstr>Calibri</vt:lpstr>
      <vt:lpstr>Amatic SC</vt:lpstr>
      <vt:lpstr>Open Sans</vt:lpstr>
      <vt:lpstr>Arial</vt:lpstr>
      <vt:lpstr>Multi-Business Company Website by Slidesgo</vt:lpstr>
      <vt:lpstr>Slidesgo Final Pages</vt:lpstr>
      <vt:lpstr>Multi-Business Company Website</vt:lpstr>
      <vt:lpstr>Contents of this template</vt:lpstr>
      <vt:lpstr>06</vt:lpstr>
      <vt:lpstr>06</vt:lpstr>
      <vt:lpstr>—SOMEONE FAMOUS</vt:lpstr>
      <vt:lpstr>—SOMEONE FAMOUS</vt:lpstr>
      <vt:lpstr>Web!</vt:lpstr>
      <vt:lpstr>Web!</vt:lpstr>
      <vt:lpstr>About web companies</vt:lpstr>
      <vt:lpstr>About web companies</vt:lpstr>
      <vt:lpstr>Our company</vt:lpstr>
      <vt:lpstr>Our company</vt:lpstr>
      <vt:lpstr>What we are working on</vt:lpstr>
      <vt:lpstr>What are we working on?</vt:lpstr>
      <vt:lpstr>About the project</vt:lpstr>
      <vt:lpstr>The Project</vt:lpstr>
      <vt:lpstr>Web company</vt:lpstr>
      <vt:lpstr>Our company</vt:lpstr>
      <vt:lpstr>Our goals</vt:lpstr>
      <vt:lpstr>Our goals</vt:lpstr>
      <vt:lpstr>Mars</vt:lpstr>
      <vt:lpstr>Future projects</vt:lpstr>
      <vt:lpstr>Web design</vt:lpstr>
      <vt:lpstr>The use of our websites</vt:lpstr>
      <vt:lpstr>The use of our websites</vt:lpstr>
      <vt:lpstr>150,000</vt:lpstr>
      <vt:lpstr>250,000</vt:lpstr>
      <vt:lpstr>24h 37m 23s</vt:lpstr>
      <vt:lpstr>15,000</vt:lpstr>
      <vt:lpstr>Company website</vt:lpstr>
      <vt:lpstr>Web company</vt:lpstr>
      <vt:lpstr>60k</vt:lpstr>
      <vt:lpstr>75%</vt:lpstr>
      <vt:lpstr>Web development</vt:lpstr>
      <vt:lpstr>A picture always reinforces the concept</vt:lpstr>
      <vt:lpstr>A picture is worth a thousand words</vt:lpstr>
      <vt:lpstr>A picture is worth a thousand words</vt:lpstr>
      <vt:lpstr>Our goals</vt:lpstr>
      <vt:lpstr>Predicted results</vt:lpstr>
      <vt:lpstr>Predicted results</vt:lpstr>
      <vt:lpstr>This is a map</vt:lpstr>
      <vt:lpstr>This is a map</vt:lpstr>
      <vt:lpstr>Project timeline</vt:lpstr>
      <vt:lpstr>Project table</vt:lpstr>
      <vt:lpstr>Project schedule</vt:lpstr>
      <vt:lpstr>Projects per week</vt:lpstr>
      <vt:lpstr>Business web steps</vt:lpstr>
      <vt:lpstr>Business web steps</vt:lpstr>
      <vt:lpstr>User profile</vt:lpstr>
      <vt:lpstr>Monthly calendar</vt:lpstr>
      <vt:lpstr>User comments</vt:lpstr>
      <vt:lpstr>Conclusions</vt:lpstr>
      <vt:lpstr>Awesome words</vt:lpstr>
      <vt:lpstr>Awesome words</vt:lpstr>
      <vt:lpstr>Mobile web</vt:lpstr>
      <vt:lpstr>Tablet app</vt:lpstr>
      <vt:lpstr>Desktop software</vt:lpstr>
      <vt:lpstr>Timmy Jimmy</vt:lpstr>
      <vt:lpstr>Our team</vt:lpstr>
      <vt:lpstr>Thanks!</vt:lpstr>
      <vt:lpstr>Web-Design icon pack</vt:lpstr>
      <vt:lpstr>Premium icon pack</vt:lpstr>
      <vt:lpstr>Alternative resources</vt:lpstr>
      <vt:lpstr>Premium alternative resources </vt:lpstr>
      <vt:lpstr>Premium alternative infographics</vt:lpstr>
      <vt:lpstr>Resources</vt:lpstr>
      <vt:lpstr>Premium resources</vt:lpstr>
      <vt:lpstr>Instructions for use</vt:lpstr>
      <vt:lpstr>Fonts &amp; colors used</vt:lpstr>
      <vt:lpstr>Storyset</vt:lpstr>
      <vt:lpstr>Use our editable graphic resources... </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Multi-Business Company Website</dc:title>
  <cp:lastModifiedBy>Carlyne Barrachin</cp:lastModifiedBy>
  <cp:revision>1</cp:revision>
  <dcterms:modified xsi:type="dcterms:W3CDTF">2023-03-08T07:35:19Z</dcterms:modified>
</cp:coreProperties>
</file>